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8" r:id="rId2"/>
  </p:sldMasterIdLst>
  <p:notesMasterIdLst>
    <p:notesMasterId r:id="rId3"/>
  </p:notesMasterIdLst>
  <p:sldIdLst>
    <p:sldId id="259" r:id="rId4"/>
    <p:sldId id="263" r:id="rId5"/>
    <p:sldId id="262" r:id="rId6"/>
    <p:sldId id="11407" r:id="rId7"/>
    <p:sldId id="268" r:id="rId8"/>
    <p:sldId id="11448" r:id="rId9"/>
    <p:sldId id="269" r:id="rId10"/>
    <p:sldId id="943" r:id="rId11"/>
    <p:sldId id="264" r:id="rId12"/>
    <p:sldId id="11450" r:id="rId13"/>
    <p:sldId id="345" r:id="rId14"/>
    <p:sldId id="11391" r:id="rId15"/>
    <p:sldId id="430" r:id="rId16"/>
    <p:sldId id="265" r:id="rId17"/>
    <p:sldId id="2700" r:id="rId18"/>
    <p:sldId id="915" r:id="rId19"/>
    <p:sldId id="302" r:id="rId20"/>
    <p:sldId id="8385" r:id="rId21"/>
    <p:sldId id="11368" r:id="rId22"/>
    <p:sldId id="266" r:id="rId23"/>
    <p:sldId id="11381" r:id="rId24"/>
    <p:sldId id="385" r:id="rId25"/>
    <p:sldId id="11451" r:id="rId26"/>
    <p:sldId id="267" r:id="rId27"/>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80" autoAdjust="0"/>
    <p:restoredTop sz="94660"/>
  </p:normalViewPr>
  <p:slideViewPr>
    <p:cSldViewPr snapToGrid="0">
      <p:cViewPr varScale="1">
        <p:scale>
          <a:sx n="88" d="100"/>
          <a:sy n="88" d="100"/>
        </p:scale>
        <p:origin x="324" y="96"/>
      </p:cViewPr>
      <p:guideLst>
        <p:guide orient="horz" pos="2160"/>
        <p:guide pos="3840"/>
      </p:guideLst>
    </p:cSldViewPr>
  </p:slideViewPr>
  <p:notesTextViewPr>
    <p:cViewPr>
      <p:scale>
        <a:sx n="1" d="1"/>
        <a:sy n="1" d="1"/>
      </p:scale>
      <p:origin x="0" y="0"/>
    </p:cViewPr>
  </p:notesTextViewPr>
  <p:sorterViewPr>
    <p:cViewPr>
      <p:scale>
        <a:sx n="74" d="100"/>
        <a:sy n="74"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4.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852141298353672"/>
          <c:y val="0.039939101785421371"/>
          <c:w val="0.95810067653656006"/>
          <c:h val="0.81479829549789429"/>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FZHei-B01S" panose="02010601030101010101" pitchFamily="2" charset="-122"/>
                    <a:ea typeface="FZHei-B01S" panose="02010601030101010101" pitchFamily="2" charset="-122"/>
                    <a:cs typeface="+mn-cs"/>
                    <a:sym typeface="FZHei-B01S" panose="02010601030101010101" pitchFamily="2" charset="-122"/>
                  </a:defRPr>
                </a:pPr>
                <a:endParaRPr sz="1197" b="0" i="0" u="none" strike="noStrike" kern="1200" baseline="0" smtId="4294967295">
                  <a:solidFill>
                    <a:schemeClr val="tx1">
                      <a:lumMod val="75000"/>
                      <a:lumOff val="25000"/>
                    </a:schemeClr>
                  </a:solidFill>
                  <a:latin typeface="FZHei-B01S" panose="02010601030101010101" pitchFamily="2" charset="-122"/>
                  <a:ea typeface="FZHei-B01S" panose="02010601030101010101" pitchFamily="2" charset="-122"/>
                  <a:cs typeface="+mn-cs"/>
                  <a:sym typeface="FZHei-B01S" panose="02010601030101010101" pitchFamily="2" charset="-122"/>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F06-45B8-85CA-3A208EB843CE}"/>
            </c:ext>
          </c:extLst>
        </c:ser>
        <c:ser>
          <c:idx val="1"/>
          <c:order val="1"/>
          <c:tx>
            <c:strRef>
              <c:f>Sheet1!$C$1</c:f>
              <c:strCache>
                <c:ptCount val="1"/>
                <c:pt idx="0">
                  <c:v>系列 2</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FZHei-B01S" panose="02010601030101010101" pitchFamily="2" charset="-122"/>
                    <a:ea typeface="FZHei-B01S" panose="02010601030101010101" pitchFamily="2" charset="-122"/>
                    <a:cs typeface="+mn-cs"/>
                    <a:sym typeface="FZHei-B01S" panose="02010601030101010101" pitchFamily="2" charset="-122"/>
                  </a:defRPr>
                </a:pPr>
                <a:endParaRPr sz="1197" b="0" i="0" u="none" strike="noStrike" kern="1200" baseline="0" smtId="4294967295">
                  <a:solidFill>
                    <a:schemeClr val="tx1">
                      <a:lumMod val="75000"/>
                      <a:lumOff val="25000"/>
                    </a:schemeClr>
                  </a:solidFill>
                  <a:latin typeface="FZHei-B01S" panose="02010601030101010101" pitchFamily="2" charset="-122"/>
                  <a:ea typeface="FZHei-B01S" panose="02010601030101010101" pitchFamily="2" charset="-122"/>
                  <a:cs typeface="+mn-cs"/>
                  <a:sym typeface="FZHei-B01S" panose="02010601030101010101" pitchFamily="2" charset="-122"/>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6F06-45B8-85CA-3A208EB843CE}"/>
            </c:ext>
          </c:extLst>
        </c:ser>
        <c:ser>
          <c:idx val="2"/>
          <c:order val="2"/>
          <c:tx>
            <c:strRef>
              <c:f>Sheet1!$D$1</c:f>
              <c:strCache>
                <c:ptCount val="1"/>
                <c:pt idx="0">
                  <c:v>系列 3</c:v>
                </c:pt>
              </c:strCache>
            </c:strRef>
          </c:tx>
          <c:spPr>
            <a:solidFill>
              <a:schemeClr val="bg1"/>
            </a:solidFill>
            <a:ln>
              <a:solidFill>
                <a:schemeClr val="bg1">
                  <a:lumMod val="85000"/>
                </a:schemeClr>
              </a:solid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FZHei-B01S" panose="02010601030101010101" pitchFamily="2" charset="-122"/>
                    <a:ea typeface="FZHei-B01S" panose="02010601030101010101" pitchFamily="2" charset="-122"/>
                    <a:cs typeface="+mn-cs"/>
                    <a:sym typeface="FZHei-B01S" panose="02010601030101010101" pitchFamily="2" charset="-122"/>
                  </a:defRPr>
                </a:pPr>
                <a:endParaRPr sz="1197" b="0" i="0" u="none" strike="noStrike" kern="1200" baseline="0" smtId="4294967295">
                  <a:solidFill>
                    <a:schemeClr val="tx1">
                      <a:lumMod val="75000"/>
                      <a:lumOff val="25000"/>
                    </a:schemeClr>
                  </a:solidFill>
                  <a:latin typeface="FZHei-B01S" panose="02010601030101010101" pitchFamily="2" charset="-122"/>
                  <a:ea typeface="FZHei-B01S" panose="02010601030101010101" pitchFamily="2" charset="-122"/>
                  <a:cs typeface="+mn-cs"/>
                  <a:sym typeface="FZHei-B01S" panose="02010601030101010101" pitchFamily="2" charset="-122"/>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F06-45B8-85CA-3A208EB843CE}"/>
            </c:ext>
          </c:extLst>
        </c:ser>
        <c:dLbls>
          <c:showLegendKey val="0"/>
          <c:showVal val="0"/>
          <c:showCatName val="0"/>
          <c:showSerName val="0"/>
          <c:showPercent val="0"/>
          <c:showBubbleSize val="0"/>
          <c:showLeaderLines val="0"/>
        </c:dLbls>
        <c:gapWidth val="453"/>
        <c:overlap val="-97"/>
        <c:axId val="702830640"/>
        <c:axId val="702816080"/>
      </c:barChart>
      <c:catAx>
        <c:axId val="70283064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FZHei-B01S" panose="02010601030101010101" pitchFamily="2" charset="-122"/>
                <a:ea typeface="FZHei-B01S" panose="02010601030101010101" pitchFamily="2" charset="-122"/>
                <a:cs typeface="+mn-cs"/>
                <a:sym typeface="FZHei-B01S" panose="02010601030101010101" pitchFamily="2" charset="-122"/>
              </a:defRPr>
            </a:pPr>
            <a:endParaRPr sz="1197" b="0" i="0" u="none" strike="noStrike" kern="1200" baseline="0" smtId="4294967295">
              <a:solidFill>
                <a:schemeClr val="tx1">
                  <a:lumMod val="65000"/>
                  <a:lumOff val="35000"/>
                </a:schemeClr>
              </a:solidFill>
              <a:latin typeface="FZHei-B01S" panose="02010601030101010101" pitchFamily="2" charset="-122"/>
              <a:ea typeface="FZHei-B01S" panose="02010601030101010101" pitchFamily="2" charset="-122"/>
              <a:cs typeface="+mn-cs"/>
              <a:sym typeface="FZHei-B01S" panose="02010601030101010101" pitchFamily="2" charset="-122"/>
            </a:endParaRPr>
          </a:p>
        </c:txPr>
        <c:crossAx val="702816080"/>
        <c:crosses val="autoZero"/>
        <c:auto val="0"/>
        <c:lblAlgn val="ctr"/>
        <c:lblOffset/>
        <c:noMultiLvlLbl val="0"/>
      </c:catAx>
      <c:valAx>
        <c:axId val="702816080"/>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FZHei-B01S" panose="02010601030101010101" pitchFamily="2" charset="-122"/>
                <a:ea typeface="FZHei-B01S" panose="02010601030101010101" pitchFamily="2" charset="-122"/>
                <a:cs typeface="+mn-cs"/>
                <a:sym typeface="FZHei-B01S" panose="02010601030101010101" pitchFamily="2" charset="-122"/>
              </a:defRPr>
            </a:pPr>
            <a:endParaRPr sz="1197" b="0" i="0" u="none" strike="noStrike" kern="1200" baseline="0" smtId="4294967295">
              <a:solidFill>
                <a:schemeClr val="tx1">
                  <a:lumMod val="65000"/>
                  <a:lumOff val="35000"/>
                </a:schemeClr>
              </a:solidFill>
              <a:latin typeface="FZHei-B01S" panose="02010601030101010101" pitchFamily="2" charset="-122"/>
              <a:ea typeface="FZHei-B01S" panose="02010601030101010101" pitchFamily="2" charset="-122"/>
              <a:cs typeface="+mn-cs"/>
              <a:sym typeface="FZHei-B01S" panose="02010601030101010101" pitchFamily="2" charset="-122"/>
            </a:endParaRPr>
          </a:p>
        </c:txPr>
        <c:crossAx val="702830640"/>
        <c:crosses val="autoZero"/>
        <c:crossBetween val="between"/>
      </c:valAx>
      <c:spPr>
        <a:noFill/>
        <a:ln w="25400">
          <a:noFill/>
        </a:ln>
        <a:effectLst/>
      </c:spPr>
    </c:plotArea>
    <c:legend>
      <c:legendPos val="b"/>
      <c:layout>
        <c:manualLayout>
          <c:xMode val="edge"/>
          <c:yMode val="edge"/>
          <c:x val="0.34575700759887695"/>
          <c:y val="0.062355339527130127"/>
          <c:w val="0.20119309425354004"/>
          <c:h val="0.065749339759349823"/>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FZHei-B01S" panose="02010601030101010101" pitchFamily="2" charset="-122"/>
              <a:ea typeface="FZHei-B01S" panose="02010601030101010101" pitchFamily="2" charset="-122"/>
              <a:cs typeface="+mn-cs"/>
              <a:sym typeface="FZHei-B01S" panose="02010601030101010101" pitchFamily="2" charset="-122"/>
            </a:defRPr>
          </a:pPr>
          <a:endParaRPr sz="1197" b="0" i="0" u="none" strike="noStrike" kern="1200" baseline="0" smtId="4294967295">
            <a:solidFill>
              <a:schemeClr val="tx1">
                <a:lumMod val="65000"/>
                <a:lumOff val="35000"/>
              </a:schemeClr>
            </a:solidFill>
            <a:latin typeface="FZHei-B01S" panose="02010601030101010101" pitchFamily="2" charset="-122"/>
            <a:ea typeface="FZHei-B01S" panose="02010601030101010101" pitchFamily="2" charset="-122"/>
            <a:cs typeface="+mn-cs"/>
            <a:sym typeface="FZHei-B01S" panose="02010601030101010101" pitchFamily="2" charset="-122"/>
          </a:endParaRPr>
        </a:p>
      </c:txPr>
    </c:legend>
    <c:plotVisOnly val="1"/>
    <c:dispBlanksAs val="gap"/>
    <c:showDLblsOverMax val="0"/>
  </c:chart>
  <c:spPr>
    <a:noFill/>
    <a:ln>
      <a:noFill/>
    </a:ln>
    <a:effectLst/>
  </c:spPr>
  <c:txPr>
    <a:bodyPr/>
    <a:p>
      <a:pPr>
        <a:defRPr smtId="4294967295">
          <a:latin typeface="FZHei-B01S" panose="02010601030101010101" pitchFamily="2" charset="-122"/>
          <a:ea typeface="FZHei-B01S" panose="02010601030101010101" pitchFamily="2" charset="-122"/>
          <a:sym typeface="FZHei-B01S" panose="02010601030101010101" pitchFamily="2" charset="-122"/>
        </a:defRPr>
      </a:pPr>
      <a:endParaRPr smtId="4294967295">
        <a:latin typeface="FZHei-B01S" panose="02010601030101010101" pitchFamily="2" charset="-122"/>
        <a:ea typeface="FZHei-B01S" panose="02010601030101010101" pitchFamily="2" charset="-122"/>
        <a:sym typeface="FZHei-B01S" panose="02010601030101010101" pitchFamily="2"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AC3A5-6DF8-4816-83D8-4AEE8089E692}" type="datetimeFigureOut">
              <a:rPr lang="zh-CN" altLang="en-US" smtClean="0"/>
              <a:t>2019/1/29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8BB25-3984-4E5D-8DF7-C33CEBA9527D}" type="slidenum">
              <a:rPr lang="zh-CN" altLang="en-US" smtClean="0"/>
              <a:t>‹#›</a:t>
            </a:fld>
            <a:endParaRPr lang="zh-CN" altLang="en-US"/>
          </a:p>
        </p:txBody>
      </p:sp>
    </p:spTree>
    <p:extLst>
      <p:ext uri="{BB962C8B-B14F-4D97-AF65-F5344CB8AC3E}">
        <p14:creationId val="297400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64225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927042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570736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884632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917076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953999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87439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190992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015238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803480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727634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97452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728726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503293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344492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908530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199047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285606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24836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79648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225073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Requires="p14">
      <p:transition spd="slow" advClick="0" p14:dur="1250">
        <p:split orient="vert"/>
      </p:transition>
    </mc:Choice>
    <mc:Fallback>
      <p:transition spd="slow" advClick="0">
        <p:split orient="vert"/>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957116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536223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11529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335482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750135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790170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650192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819862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535671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500756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val="3211868077"/>
      </p:ext>
    </p:extLst>
  </p:cSld>
  <p:clrMapOvr>
    <a:masterClrMapping/>
  </p:clrMapOvr>
  <mc:AlternateContent>
    <mc:Choice Requires="p14">
      <p:transition spd="slow" advClick="0" p14:dur="1250">
        <p:split orient="vert"/>
      </p:transition>
    </mc:Choice>
    <mc:Fallback>
      <p:transition spd="slow" advClick="0">
        <p:split orient="vert"/>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682A4E8-E49F-4FE4-8AA0-E05B91831C19}" type="datetimeFigureOut">
              <a:rPr lang="zh-CN" altLang="en-US" smtClean="0"/>
              <a:t>2019/1/29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2F5E78D-7E2F-4D93-A138-CDA2183A4EA6}" type="slidenum">
              <a:rPr lang="zh-CN" altLang="en-US" smtClean="0"/>
              <a:t>‹#›</a:t>
            </a:fld>
            <a:endParaRPr lang="zh-CN" altLang="en-US"/>
          </a:p>
        </p:txBody>
      </p:sp>
    </p:spTree>
    <p:extLst>
      <p:ext uri="{BB962C8B-B14F-4D97-AF65-F5344CB8AC3E}">
        <p14:creationId val="154982899"/>
      </p:ext>
    </p:extLst>
  </p:cSld>
  <p:clrMapOvr>
    <a:masterClrMapping/>
  </p:clrMapOvr>
  <mc:AlternateContent>
    <mc:Choice Requires="p14">
      <p:transition spd="slow" advClick="0" p14:dur="1250">
        <p:split orient="vert"/>
      </p:transition>
    </mc:Choice>
    <mc:Fallback>
      <p:transition spd="slow" advClick="0">
        <p:split orient="vert"/>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Title Slide">
    <p:spTree>
      <p:nvGrpSpPr>
        <p:cNvPr id="1" name=""/>
        <p:cNvGrpSpPr/>
        <p:nvPr/>
      </p:nvGrpSpPr>
      <p:grpSpPr>
        <a:xfrm>
          <a:off x="0" y="0"/>
          <a:ext cx="0" cy="0"/>
        </a:xfrm>
      </p:grpSpPr>
    </p:spTree>
    <p:extLst>
      <p:ext uri="{BB962C8B-B14F-4D97-AF65-F5344CB8AC3E}">
        <p14:creationId val="1881671706"/>
      </p:ext>
    </p:extLst>
  </p:cSld>
  <p:clrMapOvr>
    <a:masterClrMapping/>
  </p:clrMapOvr>
  <mc:AlternateContent>
    <mc:Choice Requires="p14">
      <p:transition spd="slow" advClick="0" p14:dur="1250">
        <p:split orient="vert"/>
      </p:transition>
    </mc:Choice>
    <mc:Fallback>
      <p:transition spd="slow" advClick="0">
        <p:split orient="vert"/>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17" name="图片占位符 16">
            <a:extLst>
              <a:ext uri="{FF2B5EF4-FFF2-40B4-BE49-F238E27FC236}">
                <a16:creationId xmlns:a16="http://schemas.microsoft.com/office/drawing/2014/main" id="{46F473B3-06ED-476D-9596-458073055992}"/>
              </a:ext>
            </a:extLst>
          </p:cNvPr>
          <p:cNvSpPr>
            <a:spLocks noGrp="1"/>
          </p:cNvSpPr>
          <p:nvPr>
            <p:ph type="pic" sz="quarter" idx="10"/>
          </p:nvPr>
        </p:nvSpPr>
        <p:spPr>
          <a:xfrm>
            <a:off x="2437325" y="1967383"/>
            <a:ext cx="1040759" cy="1203067"/>
          </a:xfrm>
          <a:custGeom>
            <a:gdLst>
              <a:gd name="connsiteX0" fmla="*/ 524937 w 1040759"/>
              <a:gd name="connsiteY0" fmla="*/ 0 h 1203066"/>
              <a:gd name="connsiteX1" fmla="*/ 1040759 w 1040759"/>
              <a:gd name="connsiteY1" fmla="*/ 299309 h 1203066"/>
              <a:gd name="connsiteX2" fmla="*/ 1040759 w 1040759"/>
              <a:gd name="connsiteY2" fmla="*/ 906254 h 1203066"/>
              <a:gd name="connsiteX3" fmla="*/ 529239 w 1040759"/>
              <a:gd name="connsiteY3" fmla="*/ 1203066 h 1203066"/>
              <a:gd name="connsiteX4" fmla="*/ 520636 w 1040759"/>
              <a:gd name="connsiteY4" fmla="*/ 1203066 h 1203066"/>
              <a:gd name="connsiteX5" fmla="*/ 0 w 1040759"/>
              <a:gd name="connsiteY5" fmla="*/ 900964 h 1203066"/>
              <a:gd name="connsiteX6" fmla="*/ 0 w 1040759"/>
              <a:gd name="connsiteY6" fmla="*/ 304598 h 12030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758" h="1203066">
                <a:moveTo>
                  <a:pt x="524937" y="0"/>
                </a:moveTo>
                <a:lnTo>
                  <a:pt x="1040759" y="299309"/>
                </a:lnTo>
                <a:lnTo>
                  <a:pt x="1040759" y="906254"/>
                </a:lnTo>
                <a:lnTo>
                  <a:pt x="529239" y="1203066"/>
                </a:lnTo>
                <a:lnTo>
                  <a:pt x="520636" y="1203066"/>
                </a:lnTo>
                <a:lnTo>
                  <a:pt x="0" y="900964"/>
                </a:lnTo>
                <a:lnTo>
                  <a:pt x="0" y="304598"/>
                </a:lnTo>
                <a:close/>
              </a:path>
            </a:pathLst>
          </a:custGeom>
        </p:spPr>
        <p:txBody>
          <a:bodyPr wrap="square">
            <a:noAutofit/>
          </a:bodyPr>
          <a:lstStyle/>
          <a:p>
            <a:endParaRPr lang="zh-CN" altLang="en-US"/>
          </a:p>
        </p:txBody>
      </p:sp>
      <p:sp>
        <p:nvSpPr>
          <p:cNvPr id="18" name="图片占位符 17">
            <a:extLst>
              <a:ext uri="{FF2B5EF4-FFF2-40B4-BE49-F238E27FC236}">
                <a16:creationId xmlns:a16="http://schemas.microsoft.com/office/drawing/2014/main" id="{43A0090A-F79A-43AB-826F-DA739B999EFC}"/>
              </a:ext>
            </a:extLst>
          </p:cNvPr>
          <p:cNvSpPr>
            <a:spLocks noGrp="1"/>
          </p:cNvSpPr>
          <p:nvPr>
            <p:ph type="pic" sz="quarter" idx="11"/>
          </p:nvPr>
        </p:nvSpPr>
        <p:spPr>
          <a:xfrm>
            <a:off x="5575531" y="1967641"/>
            <a:ext cx="1040940" cy="1202327"/>
          </a:xfrm>
          <a:custGeom>
            <a:gdLst>
              <a:gd name="connsiteX0" fmla="*/ 525028 w 1040940"/>
              <a:gd name="connsiteY0" fmla="*/ 0 h 1202326"/>
              <a:gd name="connsiteX1" fmla="*/ 1040940 w 1040940"/>
              <a:gd name="connsiteY1" fmla="*/ 299125 h 1202326"/>
              <a:gd name="connsiteX2" fmla="*/ 1040940 w 1040940"/>
              <a:gd name="connsiteY2" fmla="*/ 905696 h 1202326"/>
              <a:gd name="connsiteX3" fmla="*/ 529331 w 1040940"/>
              <a:gd name="connsiteY3" fmla="*/ 1202326 h 1202326"/>
              <a:gd name="connsiteX4" fmla="*/ 520726 w 1040940"/>
              <a:gd name="connsiteY4" fmla="*/ 1202326 h 1202326"/>
              <a:gd name="connsiteX5" fmla="*/ 0 w 1040940"/>
              <a:gd name="connsiteY5" fmla="*/ 900410 h 1202326"/>
              <a:gd name="connsiteX6" fmla="*/ 0 w 1040940"/>
              <a:gd name="connsiteY6" fmla="*/ 304411 h 12023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40" h="1202326">
                <a:moveTo>
                  <a:pt x="525028" y="0"/>
                </a:moveTo>
                <a:lnTo>
                  <a:pt x="1040940" y="299125"/>
                </a:lnTo>
                <a:lnTo>
                  <a:pt x="1040940" y="905696"/>
                </a:lnTo>
                <a:lnTo>
                  <a:pt x="529331" y="1202326"/>
                </a:lnTo>
                <a:lnTo>
                  <a:pt x="520726" y="1202326"/>
                </a:lnTo>
                <a:lnTo>
                  <a:pt x="0" y="900410"/>
                </a:lnTo>
                <a:lnTo>
                  <a:pt x="0" y="304411"/>
                </a:lnTo>
                <a:close/>
              </a:path>
            </a:pathLst>
          </a:custGeom>
        </p:spPr>
        <p:txBody>
          <a:bodyPr wrap="square">
            <a:noAutofit/>
          </a:bodyPr>
          <a:lstStyle/>
          <a:p>
            <a:endParaRPr lang="zh-CN" altLang="en-US"/>
          </a:p>
        </p:txBody>
      </p:sp>
      <p:sp>
        <p:nvSpPr>
          <p:cNvPr id="16" name="图片占位符 15">
            <a:extLst>
              <a:ext uri="{FF2B5EF4-FFF2-40B4-BE49-F238E27FC236}">
                <a16:creationId xmlns:a16="http://schemas.microsoft.com/office/drawing/2014/main" id="{B708FF38-64C6-4767-9105-C8F1D2DD2593}"/>
              </a:ext>
            </a:extLst>
          </p:cNvPr>
          <p:cNvSpPr>
            <a:spLocks noGrp="1"/>
          </p:cNvSpPr>
          <p:nvPr>
            <p:ph type="pic" sz="quarter" idx="12"/>
          </p:nvPr>
        </p:nvSpPr>
        <p:spPr>
          <a:xfrm>
            <a:off x="8713831" y="1967641"/>
            <a:ext cx="1040940" cy="1202327"/>
          </a:xfrm>
          <a:custGeom>
            <a:gdLst>
              <a:gd name="connsiteX0" fmla="*/ 525028 w 1040940"/>
              <a:gd name="connsiteY0" fmla="*/ 0 h 1202326"/>
              <a:gd name="connsiteX1" fmla="*/ 1040940 w 1040940"/>
              <a:gd name="connsiteY1" fmla="*/ 299125 h 1202326"/>
              <a:gd name="connsiteX2" fmla="*/ 1040940 w 1040940"/>
              <a:gd name="connsiteY2" fmla="*/ 905696 h 1202326"/>
              <a:gd name="connsiteX3" fmla="*/ 529331 w 1040940"/>
              <a:gd name="connsiteY3" fmla="*/ 1202326 h 1202326"/>
              <a:gd name="connsiteX4" fmla="*/ 520726 w 1040940"/>
              <a:gd name="connsiteY4" fmla="*/ 1202326 h 1202326"/>
              <a:gd name="connsiteX5" fmla="*/ 0 w 1040940"/>
              <a:gd name="connsiteY5" fmla="*/ 900410 h 1202326"/>
              <a:gd name="connsiteX6" fmla="*/ 0 w 1040940"/>
              <a:gd name="connsiteY6" fmla="*/ 304411 h 12023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40" h="1202326">
                <a:moveTo>
                  <a:pt x="525028" y="0"/>
                </a:moveTo>
                <a:lnTo>
                  <a:pt x="1040940" y="299125"/>
                </a:lnTo>
                <a:lnTo>
                  <a:pt x="1040940" y="905696"/>
                </a:lnTo>
                <a:lnTo>
                  <a:pt x="529331" y="1202326"/>
                </a:lnTo>
                <a:lnTo>
                  <a:pt x="520726" y="1202326"/>
                </a:lnTo>
                <a:lnTo>
                  <a:pt x="0" y="900410"/>
                </a:lnTo>
                <a:lnTo>
                  <a:pt x="0" y="304411"/>
                </a:lnTo>
                <a:close/>
              </a:path>
            </a:pathLst>
          </a:custGeom>
        </p:spPr>
        <p:txBody>
          <a:bodyPr wrap="square">
            <a:noAutofit/>
          </a:bodyPr>
          <a:lstStyle/>
          <a:p>
            <a:endParaRPr lang="zh-CN" altLang="en-US"/>
          </a:p>
        </p:txBody>
      </p:sp>
      <p:sp>
        <p:nvSpPr>
          <p:cNvPr id="19" name="图片占位符 18">
            <a:extLst>
              <a:ext uri="{FF2B5EF4-FFF2-40B4-BE49-F238E27FC236}">
                <a16:creationId xmlns:a16="http://schemas.microsoft.com/office/drawing/2014/main" id="{B2654DC1-845A-4360-B511-0433773EEB98}"/>
              </a:ext>
            </a:extLst>
          </p:cNvPr>
          <p:cNvSpPr>
            <a:spLocks noGrp="1"/>
          </p:cNvSpPr>
          <p:nvPr>
            <p:ph type="pic" sz="quarter" idx="13"/>
          </p:nvPr>
        </p:nvSpPr>
        <p:spPr>
          <a:xfrm>
            <a:off x="2437231" y="4128070"/>
            <a:ext cx="1040940" cy="1202327"/>
          </a:xfrm>
          <a:custGeom>
            <a:gdLst>
              <a:gd name="connsiteX0" fmla="*/ 525028 w 1040940"/>
              <a:gd name="connsiteY0" fmla="*/ 0 h 1202326"/>
              <a:gd name="connsiteX1" fmla="*/ 1040940 w 1040940"/>
              <a:gd name="connsiteY1" fmla="*/ 299125 h 1202326"/>
              <a:gd name="connsiteX2" fmla="*/ 1040940 w 1040940"/>
              <a:gd name="connsiteY2" fmla="*/ 905696 h 1202326"/>
              <a:gd name="connsiteX3" fmla="*/ 529331 w 1040940"/>
              <a:gd name="connsiteY3" fmla="*/ 1202326 h 1202326"/>
              <a:gd name="connsiteX4" fmla="*/ 520726 w 1040940"/>
              <a:gd name="connsiteY4" fmla="*/ 1202326 h 1202326"/>
              <a:gd name="connsiteX5" fmla="*/ 0 w 1040940"/>
              <a:gd name="connsiteY5" fmla="*/ 900410 h 1202326"/>
              <a:gd name="connsiteX6" fmla="*/ 0 w 1040940"/>
              <a:gd name="connsiteY6" fmla="*/ 304411 h 12023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40" h="1202326">
                <a:moveTo>
                  <a:pt x="525028" y="0"/>
                </a:moveTo>
                <a:lnTo>
                  <a:pt x="1040940" y="299125"/>
                </a:lnTo>
                <a:lnTo>
                  <a:pt x="1040940" y="905696"/>
                </a:lnTo>
                <a:lnTo>
                  <a:pt x="529331" y="1202326"/>
                </a:lnTo>
                <a:lnTo>
                  <a:pt x="520726" y="1202326"/>
                </a:lnTo>
                <a:lnTo>
                  <a:pt x="0" y="900410"/>
                </a:lnTo>
                <a:lnTo>
                  <a:pt x="0" y="304411"/>
                </a:lnTo>
                <a:close/>
              </a:path>
            </a:pathLst>
          </a:custGeom>
        </p:spPr>
        <p:txBody>
          <a:bodyPr wrap="square">
            <a:noAutofit/>
          </a:bodyPr>
          <a:lstStyle/>
          <a:p>
            <a:endParaRPr lang="zh-CN" altLang="en-US"/>
          </a:p>
        </p:txBody>
      </p:sp>
      <p:sp>
        <p:nvSpPr>
          <p:cNvPr id="20" name="图片占位符 19">
            <a:extLst>
              <a:ext uri="{FF2B5EF4-FFF2-40B4-BE49-F238E27FC236}">
                <a16:creationId xmlns:a16="http://schemas.microsoft.com/office/drawing/2014/main" id="{80BCD18B-9FD0-4980-8B47-E6B70F07D9B6}"/>
              </a:ext>
            </a:extLst>
          </p:cNvPr>
          <p:cNvSpPr>
            <a:spLocks noGrp="1"/>
          </p:cNvSpPr>
          <p:nvPr>
            <p:ph type="pic" sz="quarter" idx="14"/>
          </p:nvPr>
        </p:nvSpPr>
        <p:spPr>
          <a:xfrm>
            <a:off x="5575531" y="4128070"/>
            <a:ext cx="1040940" cy="1202327"/>
          </a:xfrm>
          <a:custGeom>
            <a:gdLst>
              <a:gd name="connsiteX0" fmla="*/ 525028 w 1040940"/>
              <a:gd name="connsiteY0" fmla="*/ 0 h 1202326"/>
              <a:gd name="connsiteX1" fmla="*/ 1040940 w 1040940"/>
              <a:gd name="connsiteY1" fmla="*/ 299125 h 1202326"/>
              <a:gd name="connsiteX2" fmla="*/ 1040940 w 1040940"/>
              <a:gd name="connsiteY2" fmla="*/ 905696 h 1202326"/>
              <a:gd name="connsiteX3" fmla="*/ 529331 w 1040940"/>
              <a:gd name="connsiteY3" fmla="*/ 1202326 h 1202326"/>
              <a:gd name="connsiteX4" fmla="*/ 520726 w 1040940"/>
              <a:gd name="connsiteY4" fmla="*/ 1202326 h 1202326"/>
              <a:gd name="connsiteX5" fmla="*/ 0 w 1040940"/>
              <a:gd name="connsiteY5" fmla="*/ 900410 h 1202326"/>
              <a:gd name="connsiteX6" fmla="*/ 0 w 1040940"/>
              <a:gd name="connsiteY6" fmla="*/ 304411 h 12023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40" h="1202326">
                <a:moveTo>
                  <a:pt x="525028" y="0"/>
                </a:moveTo>
                <a:lnTo>
                  <a:pt x="1040940" y="299125"/>
                </a:lnTo>
                <a:lnTo>
                  <a:pt x="1040940" y="905696"/>
                </a:lnTo>
                <a:lnTo>
                  <a:pt x="529331" y="1202326"/>
                </a:lnTo>
                <a:lnTo>
                  <a:pt x="520726" y="1202326"/>
                </a:lnTo>
                <a:lnTo>
                  <a:pt x="0" y="900410"/>
                </a:lnTo>
                <a:lnTo>
                  <a:pt x="0" y="304411"/>
                </a:lnTo>
                <a:close/>
              </a:path>
            </a:pathLst>
          </a:custGeom>
        </p:spPr>
        <p:txBody>
          <a:bodyPr wrap="square">
            <a:noAutofit/>
          </a:bodyPr>
          <a:lstStyle/>
          <a:p>
            <a:endParaRPr lang="zh-CN" altLang="en-US"/>
          </a:p>
        </p:txBody>
      </p:sp>
      <p:sp>
        <p:nvSpPr>
          <p:cNvPr id="21" name="图片占位符 20">
            <a:extLst>
              <a:ext uri="{FF2B5EF4-FFF2-40B4-BE49-F238E27FC236}">
                <a16:creationId xmlns:a16="http://schemas.microsoft.com/office/drawing/2014/main" id="{148CF7DD-8664-4511-8220-DBC8D49ED96A}"/>
              </a:ext>
            </a:extLst>
          </p:cNvPr>
          <p:cNvSpPr>
            <a:spLocks noGrp="1"/>
          </p:cNvSpPr>
          <p:nvPr>
            <p:ph type="pic" sz="quarter" idx="15"/>
          </p:nvPr>
        </p:nvSpPr>
        <p:spPr>
          <a:xfrm>
            <a:off x="8713831" y="4128070"/>
            <a:ext cx="1040940" cy="1202327"/>
          </a:xfrm>
          <a:custGeom>
            <a:gdLst>
              <a:gd name="connsiteX0" fmla="*/ 525028 w 1040940"/>
              <a:gd name="connsiteY0" fmla="*/ 0 h 1202326"/>
              <a:gd name="connsiteX1" fmla="*/ 1040940 w 1040940"/>
              <a:gd name="connsiteY1" fmla="*/ 299125 h 1202326"/>
              <a:gd name="connsiteX2" fmla="*/ 1040940 w 1040940"/>
              <a:gd name="connsiteY2" fmla="*/ 905696 h 1202326"/>
              <a:gd name="connsiteX3" fmla="*/ 529331 w 1040940"/>
              <a:gd name="connsiteY3" fmla="*/ 1202326 h 1202326"/>
              <a:gd name="connsiteX4" fmla="*/ 520726 w 1040940"/>
              <a:gd name="connsiteY4" fmla="*/ 1202326 h 1202326"/>
              <a:gd name="connsiteX5" fmla="*/ 0 w 1040940"/>
              <a:gd name="connsiteY5" fmla="*/ 900410 h 1202326"/>
              <a:gd name="connsiteX6" fmla="*/ 0 w 1040940"/>
              <a:gd name="connsiteY6" fmla="*/ 304411 h 12023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40" h="1202326">
                <a:moveTo>
                  <a:pt x="525028" y="0"/>
                </a:moveTo>
                <a:lnTo>
                  <a:pt x="1040940" y="299125"/>
                </a:lnTo>
                <a:lnTo>
                  <a:pt x="1040940" y="905696"/>
                </a:lnTo>
                <a:lnTo>
                  <a:pt x="529331" y="1202326"/>
                </a:lnTo>
                <a:lnTo>
                  <a:pt x="520726" y="1202326"/>
                </a:lnTo>
                <a:lnTo>
                  <a:pt x="0" y="900410"/>
                </a:lnTo>
                <a:lnTo>
                  <a:pt x="0" y="304411"/>
                </a:lnTo>
                <a:close/>
              </a:path>
            </a:pathLst>
          </a:custGeom>
        </p:spPr>
        <p:txBody>
          <a:bodyPr wrap="square">
            <a:noAutofit/>
          </a:bodyPr>
          <a:lstStyle/>
          <a:p>
            <a:endParaRPr lang="zh-CN" altLang="en-US"/>
          </a:p>
        </p:txBody>
      </p:sp>
    </p:spTree>
    <p:extLst>
      <p:ext uri="{BB962C8B-B14F-4D97-AF65-F5344CB8AC3E}">
        <p14:creationId val="2293074114"/>
      </p:ext>
    </p:extLst>
  </p:cSld>
  <p:clrMapOvr>
    <a:masterClrMapping/>
  </p:clrMapOvr>
  <mc:AlternateContent>
    <mc:Choice Requires="p14">
      <p:transition spd="slow" advClick="0" p14:dur="1250">
        <p:split orient="vert"/>
      </p:transition>
    </mc:Choice>
    <mc:Fallback>
      <p:transition spd="slow" advClick="0">
        <p:split orient="vert"/>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97375642"/>
      </p:ext>
    </p:extLst>
  </p:cSld>
  <p:clrMapOvr>
    <a:masterClrMapping/>
  </p:clrMapOvr>
  <mc:AlternateContent>
    <mc:Choice Requires="p14">
      <p:transition spd="slow" advClick="0" p14:dur="1250">
        <p:split orient="vert"/>
      </p:transition>
    </mc:Choice>
    <mc:Fallback>
      <p:transition spd="slow" advClick="0">
        <p:split orient="vert"/>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extLst>
      <p:ext uri="{BB962C8B-B14F-4D97-AF65-F5344CB8AC3E}">
        <p14:creationId val="3381727559"/>
      </p:ext>
    </p:extLst>
  </p:cSld>
  <p:clrMapOvr>
    <a:masterClrMapping/>
  </p:clrMapOvr>
  <mc:AlternateContent>
    <mc:Choice Requires="p14">
      <p:transition spd="slow" advClick="0" p14:dur="1250">
        <p:split orient="vert"/>
      </p:transition>
    </mc:Choice>
    <mc:Fallback>
      <p:transition spd="slow" advClick="0">
        <p:split orient="vert"/>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spTree>
    <p:extLst>
      <p:ext uri="{BB962C8B-B14F-4D97-AF65-F5344CB8AC3E}">
        <p14:creationId val="2266429454"/>
      </p:ext>
    </p:extLst>
  </p:cSld>
  <p:clrMapOvr>
    <a:masterClrMapping/>
  </p:clrMapOvr>
  <mc:AlternateContent>
    <mc:Choice Requires="p14">
      <p:transition spd="slow" advClick="0" p14:dur="1250">
        <p:split orient="vert"/>
      </p:transition>
    </mc:Choice>
    <mc:Fallback>
      <p:transition spd="slow" advClick="0">
        <p:split orient="vert"/>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305691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solidFill>
                <a:latin typeface="微软雅黑" panose="020b0503020204020204" pitchFamily="34" charset="-122"/>
                <a:ea typeface="微软雅黑" panose="020b0503020204020204" pitchFamily="34" charset="-122"/>
                <a:sym typeface="+mn-ea"/>
              </a:rPr>
              <a:t>PPT</a:t>
            </a:r>
            <a:r>
              <a:rPr lang="zh-CN" altLang="en-US" sz="30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mc:AlternateContent>
    <mc:Choice Requires="p14">
      <p:transition spd="slow" advClick="0" p14:dur="1250">
        <p:split orient="vert"/>
      </p:transition>
    </mc:Choice>
    <mc:Fallback>
      <p:transition spd="slow" advClick="0">
        <p:split orient="vert"/>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2019/1/29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320611320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tags/tag2.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6.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15.jpeg" Type="http://schemas.openxmlformats.org/officeDocument/2006/relationships/image"/><Relationship Id="rId8" Target="../media/image1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 Id="rId3" Target="../media/image1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tags/tag3.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charts/chart1.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tags/tag1.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7.xml" Type="http://schemas.openxmlformats.org/officeDocument/2006/relationships/notesSlide"/><Relationship Id="rId3" Target="../media/image3.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0" name="文本框 29"/>
          <p:cNvSpPr txBox="1"/>
          <p:nvPr/>
        </p:nvSpPr>
        <p:spPr>
          <a:xfrm>
            <a:off x="3307080" y="4532811"/>
            <a:ext cx="5577840" cy="762000"/>
          </a:xfrm>
          <a:prstGeom prst="rect">
            <a:avLst/>
          </a:prstGeom>
          <a:noFill/>
        </p:spPr>
        <p:txBody>
          <a:bodyPr rtlCol="0" wrap="square">
            <a:spAutoFit/>
          </a:bodyPr>
          <a:lstStyle/>
          <a:p>
            <a:pPr algn="dist"/>
            <a:r>
              <a:rPr altLang="en-US" b="1" lang="zh-CN" sz="4400">
                <a:latin charset="-122" panose="020b0503020204020204" pitchFamily="34" typeface="微软雅黑"/>
                <a:ea charset="-122" panose="020b0503020204020204" pitchFamily="34" typeface="微软雅黑"/>
                <a:sym charset="-122" panose="02010601030101010101" pitchFamily="2" typeface="FZHei-B01S"/>
              </a:rPr>
              <a:t>点击此处添加标题</a:t>
            </a:r>
          </a:p>
        </p:txBody>
      </p:sp>
      <p:sp>
        <p:nvSpPr>
          <p:cNvPr id="31" name="矩形 30"/>
          <p:cNvSpPr/>
          <p:nvPr/>
        </p:nvSpPr>
        <p:spPr>
          <a:xfrm>
            <a:off x="3016471" y="5334391"/>
            <a:ext cx="6467792" cy="457200"/>
          </a:xfrm>
          <a:prstGeom prst="rect">
            <a:avLst/>
          </a:prstGeom>
        </p:spPr>
        <p:txBody>
          <a:bodyPr wrap="none">
            <a:spAutoFit/>
          </a:bodyPr>
          <a:lstStyle/>
          <a:p>
            <a:r>
              <a:rPr altLang="en-US" lang="zh-CN" sz="2400">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Performance management and assessment</a:t>
            </a:r>
          </a:p>
        </p:txBody>
      </p:sp>
      <p:pic>
        <p:nvPicPr>
          <p:cNvPr id="32" name="图片 31"/>
          <p:cNvPicPr>
            <a:picLocks noChangeAspect="1"/>
          </p:cNvPicPr>
          <p:nvPr/>
        </p:nvPicPr>
        <p:blipFill>
          <a:blip r:embed="rId3"/>
          <a:stretch>
            <a:fillRect/>
          </a:stretch>
        </p:blipFill>
        <p:spPr>
          <a:xfrm>
            <a:off x="4505002" y="1242780"/>
            <a:ext cx="3235424" cy="3257892"/>
          </a:xfrm>
          <a:prstGeom prst="rect">
            <a:avLst/>
          </a:prstGeom>
        </p:spPr>
      </p:pic>
      <p:grpSp>
        <p:nvGrpSpPr>
          <p:cNvPr id="3" name="组合 2"/>
          <p:cNvGrpSpPr/>
          <p:nvPr/>
        </p:nvGrpSpPr>
        <p:grpSpPr>
          <a:xfrm>
            <a:off x="10123715" y="139337"/>
            <a:ext cx="1689462" cy="644434"/>
            <a:chOff x="10123715" y="139337"/>
            <a:chExt cx="1689462" cy="644434"/>
          </a:xfrm>
        </p:grpSpPr>
        <p:sp>
          <p:nvSpPr>
            <p:cNvPr id="34" name="矩形 33"/>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3" name="矩形 32"/>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LOGO</a:t>
              </a:r>
            </a:p>
          </p:txBody>
        </p:sp>
        <p:cxnSp>
          <p:nvCxnSpPr>
            <p:cNvPr id="36" name="直接连接符 35"/>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接连接符 44"/>
          <p:cNvCxnSpPr/>
          <p:nvPr/>
        </p:nvCxnSpPr>
        <p:spPr>
          <a:xfrm flipH="1">
            <a:off x="3435531" y="1188719"/>
            <a:ext cx="0" cy="128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995748" y="68797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995748" y="1375953"/>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995748" y="2063930"/>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25633" y="2582090"/>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432560" y="5194662"/>
            <a:ext cx="0" cy="128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061718" y="4280262"/>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061718" y="463219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061718" y="5344130"/>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061718" y="5876065"/>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1061718" y="6588000"/>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9643292" y="1171300"/>
            <a:ext cx="360000" cy="360000"/>
            <a:chOff x="10528663" y="2230843"/>
            <a:chExt cx="360000" cy="360000"/>
          </a:xfrm>
        </p:grpSpPr>
        <p:cxnSp>
          <p:nvCxnSpPr>
            <p:cNvPr id="57" name="直接连接符 56"/>
            <p:cNvCxnSpPr/>
            <p:nvPr/>
          </p:nvCxnSpPr>
          <p:spPr>
            <a:xfrm flipH="1">
              <a:off x="10708663" y="2230843"/>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0528663" y="2410843"/>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1159692" y="656043"/>
            <a:ext cx="360000" cy="360000"/>
            <a:chOff x="10528663" y="2230843"/>
            <a:chExt cx="360000" cy="360000"/>
          </a:xfrm>
        </p:grpSpPr>
        <p:cxnSp>
          <p:nvCxnSpPr>
            <p:cNvPr id="61" name="直接连接符 60"/>
            <p:cNvCxnSpPr/>
            <p:nvPr/>
          </p:nvCxnSpPr>
          <p:spPr>
            <a:xfrm flipH="1">
              <a:off x="10708663" y="2230843"/>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0528663" y="2410843"/>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3" name="直接连接符 62"/>
          <p:cNvCxnSpPr/>
          <p:nvPr/>
        </p:nvCxnSpPr>
        <p:spPr>
          <a:xfrm flipH="1">
            <a:off x="10884262" y="4503782"/>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10884262" y="5191759"/>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11268890" y="5782491"/>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立方体 65"/>
          <p:cNvSpPr/>
          <p:nvPr/>
        </p:nvSpPr>
        <p:spPr>
          <a:xfrm rot="759971">
            <a:off x="1378857" y="2021113"/>
            <a:ext cx="377371" cy="360000"/>
          </a:xfrm>
          <a:prstGeom prst="cube">
            <a:avLst>
              <a:gd fmla="val 29032" name="adj"/>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7" name="立方体 66"/>
          <p:cNvSpPr/>
          <p:nvPr/>
        </p:nvSpPr>
        <p:spPr>
          <a:xfrm rot="20629588">
            <a:off x="9662465" y="3977376"/>
            <a:ext cx="377371" cy="360000"/>
          </a:xfrm>
          <a:prstGeom prst="cube">
            <a:avLst>
              <a:gd fmla="val 29032" name="adj"/>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8" name="弧形 67"/>
          <p:cNvSpPr/>
          <p:nvPr/>
        </p:nvSpPr>
        <p:spPr>
          <a:xfrm>
            <a:off x="1422401" y="4702628"/>
            <a:ext cx="360000" cy="360000"/>
          </a:xfrm>
          <a:prstGeom prst="arc">
            <a:avLst>
              <a:gd fmla="val 16200000" name="adj1"/>
              <a:gd fmla="val 5786267" name="adj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9" name="弧形 68"/>
          <p:cNvSpPr/>
          <p:nvPr/>
        </p:nvSpPr>
        <p:spPr>
          <a:xfrm rot="16200000">
            <a:off x="8396515" y="3751943"/>
            <a:ext cx="360000" cy="360000"/>
          </a:xfrm>
          <a:prstGeom prst="arc">
            <a:avLst>
              <a:gd fmla="val 16200000" name="adj1"/>
              <a:gd fmla="val 5786267" name="adj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cxnSp>
        <p:nvCxnSpPr>
          <p:cNvPr id="70" name="直接连接符 69"/>
          <p:cNvCxnSpPr/>
          <p:nvPr/>
        </p:nvCxnSpPr>
        <p:spPr>
          <a:xfrm flipH="1">
            <a:off x="8540205" y="-270000"/>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8540205" y="417977"/>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8924833" y="1008709"/>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8532948" y="1330959"/>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8924834" y="1528353"/>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A902B4F5-E131-42C4-88F4-C0614C0FFAF7}"/>
              </a:ext>
            </a:extLst>
          </p:cNvPr>
          <p:cNvSpPr txBox="1"/>
          <p:nvPr/>
        </p:nvSpPr>
        <p:spPr>
          <a:xfrm>
            <a:off x="3950084" y="786478"/>
            <a:ext cx="4291832" cy="457200"/>
          </a:xfrm>
          <a:prstGeom prst="rect">
            <a:avLst/>
          </a:prstGeom>
          <a:noFill/>
        </p:spPr>
        <p:txBody>
          <a:bodyPr rtlCol="0" wrap="square">
            <a:spAutoFit/>
          </a:bodyPr>
          <a:lstStyle/>
          <a:p>
            <a:pPr algn="dist"/>
            <a:r>
              <a:rPr altLang="en-US" lang="zh-CN" sz="2400">
                <a:latin charset="-122" panose="020b0503020204020204" pitchFamily="34" typeface="微软雅黑"/>
                <a:ea charset="-122" panose="020b0503020204020204" pitchFamily="34" typeface="微软雅黑"/>
                <a:sym charset="-122" panose="02010601030101010101" pitchFamily="2" typeface="FZHei-B01S"/>
              </a:rPr>
              <a:t>孟菲斯风格</a:t>
            </a:r>
          </a:p>
        </p:txBody>
      </p:sp>
    </p:spTree>
    <p:extLst>
      <p:ext uri="{BB962C8B-B14F-4D97-AF65-F5344CB8AC3E}">
        <p14:creationId val="1889195297"/>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32"/>
                                        </p:tgtEl>
                                        <p:attrNameLst>
                                          <p:attrName>style.visibility</p:attrName>
                                        </p:attrNameLst>
                                      </p:cBhvr>
                                      <p:to>
                                        <p:strVal val="visible"/>
                                      </p:to>
                                    </p:set>
                                    <p:animEffect filter="barn(outVertical)"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Effect filter="fade" transition="in">
                                      <p:cBhvr>
                                        <p:cTn dur="500" id="13"/>
                                        <p:tgtEl>
                                          <p:spTgt spid="3"/>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30"/>
                                        </p:tgtEl>
                                        <p:attrNameLst>
                                          <p:attrName>style.visibility</p:attrName>
                                        </p:attrNameLst>
                                      </p:cBhvr>
                                      <p:to>
                                        <p:strVal val="visible"/>
                                      </p:to>
                                    </p:set>
                                    <p:animEffect filter="fade" transition="in">
                                      <p:cBhvr>
                                        <p:cTn dur="1000" id="17"/>
                                        <p:tgtEl>
                                          <p:spTgt spid="30"/>
                                        </p:tgtEl>
                                      </p:cBhvr>
                                    </p:animEffect>
                                    <p:anim calcmode="lin" valueType="num">
                                      <p:cBhvr>
                                        <p:cTn dur="1000" fill="hold" id="18"/>
                                        <p:tgtEl>
                                          <p:spTgt spid="30"/>
                                        </p:tgtEl>
                                        <p:attrNameLst>
                                          <p:attrName>ppt_x</p:attrName>
                                        </p:attrNameLst>
                                      </p:cBhvr>
                                      <p:tavLst>
                                        <p:tav tm="0">
                                          <p:val>
                                            <p:strVal val="#ppt_x"/>
                                          </p:val>
                                        </p:tav>
                                        <p:tav tm="100000">
                                          <p:val>
                                            <p:strVal val="#ppt_x"/>
                                          </p:val>
                                        </p:tav>
                                      </p:tavLst>
                                    </p:anim>
                                    <p:anim calcmode="lin" valueType="num">
                                      <p:cBhvr>
                                        <p:cTn dur="1000" fill="hold" id="19"/>
                                        <p:tgtEl>
                                          <p:spTgt spid="3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31"/>
                                        </p:tgtEl>
                                        <p:attrNameLst>
                                          <p:attrName>style.visibility</p:attrName>
                                        </p:attrNameLst>
                                      </p:cBhvr>
                                      <p:to>
                                        <p:strVal val="visible"/>
                                      </p:to>
                                    </p:set>
                                    <p:animEffect filter="fade" transition="in">
                                      <p:cBhvr>
                                        <p:cTn dur="1000" id="23"/>
                                        <p:tgtEl>
                                          <p:spTgt spid="31"/>
                                        </p:tgtEl>
                                      </p:cBhvr>
                                    </p:animEffect>
                                    <p:anim calcmode="lin" valueType="num">
                                      <p:cBhvr>
                                        <p:cTn dur="1000" fill="hold" id="24"/>
                                        <p:tgtEl>
                                          <p:spTgt spid="31"/>
                                        </p:tgtEl>
                                        <p:attrNameLst>
                                          <p:attrName>ppt_x</p:attrName>
                                        </p:attrNameLst>
                                      </p:cBhvr>
                                      <p:tavLst>
                                        <p:tav tm="0">
                                          <p:val>
                                            <p:strVal val="#ppt_x"/>
                                          </p:val>
                                        </p:tav>
                                        <p:tav tm="100000">
                                          <p:val>
                                            <p:strVal val="#ppt_x"/>
                                          </p:val>
                                        </p:tav>
                                      </p:tavLst>
                                    </p:anim>
                                    <p:anim calcmode="lin" valueType="num">
                                      <p:cBhvr>
                                        <p:cTn dur="1000" fill="hold" id="25"/>
                                        <p:tgtEl>
                                          <p:spTgt spid="3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42" presetSubtype="0">
                                  <p:stCondLst>
                                    <p:cond delay="0"/>
                                  </p:stCondLst>
                                  <p:childTnLst>
                                    <p:set>
                                      <p:cBhvr>
                                        <p:cTn dur="1" fill="hold" id="28">
                                          <p:stCondLst>
                                            <p:cond delay="0"/>
                                          </p:stCondLst>
                                        </p:cTn>
                                        <p:tgtEl>
                                          <p:spTgt spid="44"/>
                                        </p:tgtEl>
                                        <p:attrNameLst>
                                          <p:attrName>style.visibility</p:attrName>
                                        </p:attrNameLst>
                                      </p:cBhvr>
                                      <p:to>
                                        <p:strVal val="visible"/>
                                      </p:to>
                                    </p:set>
                                    <p:animEffect filter="fade" transition="in">
                                      <p:cBhvr>
                                        <p:cTn dur="1000" id="29"/>
                                        <p:tgtEl>
                                          <p:spTgt spid="44"/>
                                        </p:tgtEl>
                                      </p:cBhvr>
                                    </p:animEffect>
                                    <p:anim calcmode="lin" valueType="num">
                                      <p:cBhvr>
                                        <p:cTn dur="1000" fill="hold" id="30"/>
                                        <p:tgtEl>
                                          <p:spTgt spid="44"/>
                                        </p:tgtEl>
                                        <p:attrNameLst>
                                          <p:attrName>ppt_x</p:attrName>
                                        </p:attrNameLst>
                                      </p:cBhvr>
                                      <p:tavLst>
                                        <p:tav tm="0">
                                          <p:val>
                                            <p:strVal val="#ppt_x"/>
                                          </p:val>
                                        </p:tav>
                                        <p:tav tm="100000">
                                          <p:val>
                                            <p:strVal val="#ppt_x"/>
                                          </p:val>
                                        </p:tav>
                                      </p:tavLst>
                                    </p:anim>
                                    <p:anim calcmode="lin" valueType="num">
                                      <p:cBhvr>
                                        <p:cTn dur="1000" fill="hold" id="31"/>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4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3" name="92fa7d8b-227d-4dab-af15-6dbb51b9cfac" title="iSlide™ 版权声明  COPYRIGHT NOTICE">
            <a:extLst>
              <a:ext uri="{FF2B5EF4-FFF2-40B4-BE49-F238E27FC236}">
                <a16:creationId xmlns:a16="http://schemas.microsoft.com/office/drawing/2014/main" id="{512B7E28-5CE4-4FEC-A795-C5B8443B6BD2}"/>
              </a:ext>
            </a:extLst>
          </p:cNvPr>
          <p:cNvGrpSpPr>
            <a:grpSpLocks noChangeAspect="1"/>
          </p:cNvGrpSpPr>
          <p:nvPr>
            <p:custDataLst>
              <p:tags r:id="rId2"/>
            </p:custDataLst>
          </p:nvPr>
        </p:nvGrpSpPr>
        <p:grpSpPr>
          <a:xfrm>
            <a:off x="657743" y="1562063"/>
            <a:ext cx="10876515" cy="3733875"/>
            <a:chOff x="1246345" y="1960016"/>
            <a:chExt cx="9550939" cy="3278808"/>
          </a:xfrm>
        </p:grpSpPr>
        <p:sp>
          <p:nvSpPr>
            <p:cNvPr id="4" name="ïṣḷiḋe"/>
            <p:cNvSpPr/>
            <p:nvPr/>
          </p:nvSpPr>
          <p:spPr>
            <a:xfrm rot="10800000">
              <a:off x="6310455" y="2687216"/>
              <a:ext cx="1486710" cy="148671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 name="îSḻiḋê"/>
            <p:cNvSpPr/>
            <p:nvPr/>
          </p:nvSpPr>
          <p:spPr>
            <a:xfrm>
              <a:off x="4379297" y="2687216"/>
              <a:ext cx="1486710" cy="148671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 name="íšḻíḋé"/>
            <p:cNvSpPr txBox="1"/>
            <p:nvPr/>
          </p:nvSpPr>
          <p:spPr>
            <a:xfrm>
              <a:off x="6647985" y="3235650"/>
              <a:ext cx="865649" cy="338554"/>
            </a:xfrm>
            <a:prstGeom prst="rect">
              <a:avLst/>
            </a:prstGeom>
            <a:noFill/>
          </p:spPr>
          <p:txBody>
            <a:bodyPr anchor="ctr" anchorCtr="1" wrap="none">
              <a:normAutofit/>
            </a:bodyPr>
            <a:lstStyle/>
            <a:p>
              <a:pPr algn="ctr"/>
              <a:r>
                <a:rPr altLang="en-US" lang="zh-CN" sz="16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关键词</a:t>
              </a:r>
            </a:p>
          </p:txBody>
        </p:sp>
        <p:sp>
          <p:nvSpPr>
            <p:cNvPr id="7" name="iş1ïḍé"/>
            <p:cNvSpPr txBox="1"/>
            <p:nvPr/>
          </p:nvSpPr>
          <p:spPr>
            <a:xfrm>
              <a:off x="4673533" y="3235650"/>
              <a:ext cx="908943" cy="338554"/>
            </a:xfrm>
            <a:prstGeom prst="rect">
              <a:avLst/>
            </a:prstGeom>
            <a:noFill/>
          </p:spPr>
          <p:txBody>
            <a:bodyPr anchor="ctr" anchorCtr="1" wrap="none">
              <a:normAutofit/>
            </a:bodyPr>
            <a:lstStyle/>
            <a:p>
              <a:pPr algn="ctr"/>
              <a:r>
                <a:rPr altLang="en-US" lang="zh-CN" sz="16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关键词</a:t>
              </a:r>
            </a:p>
          </p:txBody>
        </p:sp>
        <p:sp>
          <p:nvSpPr>
            <p:cNvPr id="8" name="îşḻïḓe"/>
            <p:cNvSpPr/>
            <p:nvPr/>
          </p:nvSpPr>
          <p:spPr>
            <a:xfrm>
              <a:off x="1246345" y="3438779"/>
              <a:ext cx="2218718" cy="523971"/>
            </a:xfrm>
            <a:prstGeom prst="rect">
              <a:avLst/>
            </a:prstGeom>
            <a:noFill/>
            <a:ln>
              <a:noFill/>
            </a:ln>
          </p:spPr>
          <p:txBody>
            <a:bodyPr anchor="t" anchorCtr="0" bIns="45700" lIns="91412" rIns="91412" tIns="45700" wrap="square">
              <a:normAutofit/>
            </a:bodyPr>
            <a:lstStyle/>
            <a:p>
              <a:pPr algn="r">
                <a:lnSpc>
                  <a:spcPct val="120000"/>
                </a:lnSpc>
                <a:buSzPct val="25000"/>
              </a:pPr>
              <a:r>
                <a:rPr altLang="en-US" lang="zh-CN" sz="1000">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此部分内容作为文字排版占位显示（建议使用主题字体）。</a:t>
              </a:r>
            </a:p>
          </p:txBody>
        </p:sp>
        <p:sp>
          <p:nvSpPr>
            <p:cNvPr id="9" name="îṩ1iḑe"/>
            <p:cNvSpPr/>
            <p:nvPr/>
          </p:nvSpPr>
          <p:spPr>
            <a:xfrm>
              <a:off x="2140222" y="3130534"/>
              <a:ext cx="1338772" cy="392568"/>
            </a:xfrm>
            <a:prstGeom prst="rect">
              <a:avLst/>
            </a:prstGeom>
            <a:noFill/>
            <a:ln>
              <a:noFill/>
            </a:ln>
          </p:spPr>
          <p:txBody>
            <a:bodyPr anchor="t" anchorCtr="0" bIns="45700" lIns="91412" rIns="91412" tIns="45700" wrap="none">
              <a:normAutofit/>
            </a:bodyPr>
            <a:lstStyle/>
            <a:p>
              <a:pPr algn="r">
                <a:buSzPct val="25000"/>
              </a:pPr>
              <a:r>
                <a:rPr altLang="en-US" b="1" lang="zh-CN" sz="1400">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0" name="îš1ïḍè"/>
            <p:cNvSpPr/>
            <p:nvPr/>
          </p:nvSpPr>
          <p:spPr>
            <a:xfrm>
              <a:off x="1260274" y="4714853"/>
              <a:ext cx="2218718" cy="523971"/>
            </a:xfrm>
            <a:prstGeom prst="rect">
              <a:avLst/>
            </a:prstGeom>
            <a:noFill/>
            <a:ln>
              <a:noFill/>
            </a:ln>
          </p:spPr>
          <p:txBody>
            <a:bodyPr anchor="t" anchorCtr="0" bIns="45700" lIns="91412" rIns="91412" tIns="45700" wrap="square">
              <a:normAutofit/>
            </a:bodyPr>
            <a:lstStyle/>
            <a:p>
              <a:pPr algn="r">
                <a:lnSpc>
                  <a:spcPct val="120000"/>
                </a:lnSpc>
                <a:buSzPct val="25000"/>
              </a:pPr>
              <a:r>
                <a:rPr altLang="en-US" lang="zh-CN" sz="1000">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此部分内容作为文字排版占位显示（建议使用主题字体）。</a:t>
              </a:r>
            </a:p>
          </p:txBody>
        </p:sp>
        <p:sp>
          <p:nvSpPr>
            <p:cNvPr id="11" name="iṩḻíḋé"/>
            <p:cNvSpPr/>
            <p:nvPr/>
          </p:nvSpPr>
          <p:spPr>
            <a:xfrm>
              <a:off x="2140220" y="4406608"/>
              <a:ext cx="1338773" cy="392568"/>
            </a:xfrm>
            <a:prstGeom prst="rect">
              <a:avLst/>
            </a:prstGeom>
            <a:noFill/>
            <a:ln>
              <a:noFill/>
            </a:ln>
          </p:spPr>
          <p:txBody>
            <a:bodyPr anchor="t" anchorCtr="0" bIns="45700" lIns="91412" rIns="91412" tIns="45700" wrap="none">
              <a:normAutofit/>
            </a:bodyPr>
            <a:lstStyle/>
            <a:p>
              <a:pPr algn="r">
                <a:buSzPct val="25000"/>
              </a:pPr>
              <a:r>
                <a:rPr altLang="en-US" b="1" lang="zh-CN" sz="1400">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2" name="iṧ1îḍè"/>
            <p:cNvSpPr/>
            <p:nvPr/>
          </p:nvSpPr>
          <p:spPr>
            <a:xfrm>
              <a:off x="1246345" y="2268259"/>
              <a:ext cx="2218718" cy="523971"/>
            </a:xfrm>
            <a:prstGeom prst="rect">
              <a:avLst/>
            </a:prstGeom>
            <a:noFill/>
            <a:ln>
              <a:noFill/>
            </a:ln>
          </p:spPr>
          <p:txBody>
            <a:bodyPr anchor="t" anchorCtr="0" bIns="45700" lIns="91412" rIns="91412" tIns="45700" wrap="square">
              <a:normAutofit/>
            </a:bodyPr>
            <a:lstStyle/>
            <a:p>
              <a:pPr algn="r">
                <a:lnSpc>
                  <a:spcPct val="120000"/>
                </a:lnSpc>
                <a:buSzPct val="25000"/>
              </a:pPr>
              <a:r>
                <a:rPr altLang="en-US" lang="zh-CN" sz="1000">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此部分内容作为文字排版占位显示（建议使用主题字体）。</a:t>
              </a:r>
            </a:p>
          </p:txBody>
        </p:sp>
        <p:sp>
          <p:nvSpPr>
            <p:cNvPr id="13" name="ïş1iḑè"/>
            <p:cNvSpPr/>
            <p:nvPr/>
          </p:nvSpPr>
          <p:spPr>
            <a:xfrm>
              <a:off x="2140223" y="1960016"/>
              <a:ext cx="1338772" cy="392568"/>
            </a:xfrm>
            <a:prstGeom prst="rect">
              <a:avLst/>
            </a:prstGeom>
            <a:noFill/>
            <a:ln>
              <a:noFill/>
            </a:ln>
          </p:spPr>
          <p:txBody>
            <a:bodyPr anchor="t" anchorCtr="0" bIns="45700" lIns="91412" rIns="91412" tIns="45700" wrap="none">
              <a:normAutofit/>
            </a:bodyPr>
            <a:lstStyle/>
            <a:p>
              <a:pPr algn="r">
                <a:buSzPct val="25000"/>
              </a:pPr>
              <a:r>
                <a:rPr altLang="en-US" b="1" lang="zh-CN" sz="1400">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4" name="išlîḑê"/>
            <p:cNvSpPr/>
            <p:nvPr/>
          </p:nvSpPr>
          <p:spPr>
            <a:xfrm>
              <a:off x="3658316" y="2193944"/>
              <a:ext cx="415102" cy="415102"/>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5" name="ï$lîḓè"/>
            <p:cNvSpPr/>
            <p:nvPr/>
          </p:nvSpPr>
          <p:spPr>
            <a:xfrm>
              <a:off x="3658316" y="4600124"/>
              <a:ext cx="415102" cy="415102"/>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6" name="îṡľîḑê"/>
            <p:cNvSpPr/>
            <p:nvPr/>
          </p:nvSpPr>
          <p:spPr>
            <a:xfrm>
              <a:off x="3658316" y="3346429"/>
              <a:ext cx="415102" cy="415102"/>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 name="îSḷíḓê"/>
            <p:cNvSpPr/>
            <p:nvPr/>
          </p:nvSpPr>
          <p:spPr>
            <a:xfrm>
              <a:off x="3779542" y="2319559"/>
              <a:ext cx="172652" cy="163874"/>
            </a:xfrm>
            <a:custGeom>
              <a:rect b="0" l="0" r="0" t="0"/>
              <a:pathLst>
                <a:path extrusionOk="0" h="119999" w="119999">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accent1"/>
            </a:solidFill>
            <a:ln>
              <a:noFill/>
            </a:ln>
            <a:effectLst/>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8" name="iS1ïḋé"/>
            <p:cNvSpPr/>
            <p:nvPr/>
          </p:nvSpPr>
          <p:spPr>
            <a:xfrm>
              <a:off x="3779542" y="3478346"/>
              <a:ext cx="172652" cy="151268"/>
            </a:xfrm>
            <a:custGeom>
              <a:rect b="0" l="0" r="0" t="0"/>
              <a:pathLst>
                <a:path extrusionOk="0" h="119999" w="119999">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accent1"/>
            </a:solidFill>
            <a:ln>
              <a:noFill/>
            </a:ln>
            <a:effectLst/>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9" name="iṥlîḑé"/>
            <p:cNvSpPr/>
            <p:nvPr/>
          </p:nvSpPr>
          <p:spPr>
            <a:xfrm>
              <a:off x="3795923" y="4721958"/>
              <a:ext cx="139886" cy="171437"/>
            </a:xfrm>
            <a:custGeom>
              <a:rect b="0" l="0" r="0" t="0"/>
              <a:pathLst>
                <a:path extrusionOk="0" h="119999" w="119999">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accent1"/>
            </a:solidFill>
            <a:ln>
              <a:noFill/>
            </a:ln>
            <a:effectLst/>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0" name="iṩḻiḑe"/>
            <p:cNvSpPr/>
            <p:nvPr/>
          </p:nvSpPr>
          <p:spPr>
            <a:xfrm>
              <a:off x="8564637" y="3438779"/>
              <a:ext cx="2218718" cy="523971"/>
            </a:xfrm>
            <a:prstGeom prst="rect">
              <a:avLst/>
            </a:prstGeom>
            <a:noFill/>
            <a:ln>
              <a:noFill/>
            </a:ln>
          </p:spPr>
          <p:txBody>
            <a:bodyPr anchor="t" anchorCtr="0" bIns="45700" lIns="91412" rIns="91412" tIns="45700" wrap="square">
              <a:normAutofit/>
            </a:bodyPr>
            <a:lstStyle/>
            <a:p>
              <a:pPr>
                <a:lnSpc>
                  <a:spcPct val="120000"/>
                </a:lnSpc>
                <a:buSzPct val="25000"/>
              </a:pPr>
              <a:r>
                <a:rPr altLang="en-US" lang="zh-CN" sz="1000">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此部分内容作为文字排版占位显示（建议使用主题字体）。</a:t>
              </a:r>
            </a:p>
          </p:txBody>
        </p:sp>
        <p:sp>
          <p:nvSpPr>
            <p:cNvPr id="21" name="íṡ1îďe"/>
            <p:cNvSpPr/>
            <p:nvPr/>
          </p:nvSpPr>
          <p:spPr>
            <a:xfrm>
              <a:off x="8574609" y="3130534"/>
              <a:ext cx="1338772" cy="392568"/>
            </a:xfrm>
            <a:prstGeom prst="rect">
              <a:avLst/>
            </a:prstGeom>
            <a:noFill/>
            <a:ln>
              <a:noFill/>
            </a:ln>
          </p:spPr>
          <p:txBody>
            <a:bodyPr anchor="t" anchorCtr="0" bIns="45700" lIns="91412" rIns="91412" tIns="45700" wrap="none">
              <a:normAutofit/>
            </a:bodyPr>
            <a:lstStyle/>
            <a:p>
              <a:pPr>
                <a:buSzPct val="25000"/>
              </a:pPr>
              <a:r>
                <a:rPr altLang="en-US" b="1" lang="zh-CN" sz="1400">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22" name="ï$ľiḍè"/>
            <p:cNvSpPr/>
            <p:nvPr/>
          </p:nvSpPr>
          <p:spPr>
            <a:xfrm>
              <a:off x="8578566" y="4714853"/>
              <a:ext cx="2218718" cy="523971"/>
            </a:xfrm>
            <a:prstGeom prst="rect">
              <a:avLst/>
            </a:prstGeom>
            <a:noFill/>
            <a:ln>
              <a:noFill/>
            </a:ln>
          </p:spPr>
          <p:txBody>
            <a:bodyPr anchor="t" anchorCtr="0" bIns="45700" lIns="91412" rIns="91412" tIns="45700" wrap="square">
              <a:normAutofit/>
            </a:bodyPr>
            <a:lstStyle/>
            <a:p>
              <a:pPr>
                <a:lnSpc>
                  <a:spcPct val="120000"/>
                </a:lnSpc>
                <a:buSzPct val="25000"/>
              </a:pPr>
              <a:r>
                <a:rPr altLang="en-US" lang="zh-CN" sz="1000">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此部分内容作为文字排版占位显示（建议使用主题字体）。</a:t>
              </a:r>
            </a:p>
          </p:txBody>
        </p:sp>
        <p:sp>
          <p:nvSpPr>
            <p:cNvPr id="23" name="îş1íḑè"/>
            <p:cNvSpPr/>
            <p:nvPr/>
          </p:nvSpPr>
          <p:spPr>
            <a:xfrm>
              <a:off x="8574612" y="4406608"/>
              <a:ext cx="1338772" cy="392568"/>
            </a:xfrm>
            <a:prstGeom prst="rect">
              <a:avLst/>
            </a:prstGeom>
            <a:noFill/>
            <a:ln>
              <a:noFill/>
            </a:ln>
          </p:spPr>
          <p:txBody>
            <a:bodyPr anchor="t" anchorCtr="0" bIns="45700" lIns="91412" rIns="91412" tIns="45700" wrap="none">
              <a:normAutofit/>
            </a:bodyPr>
            <a:lstStyle/>
            <a:p>
              <a:pPr>
                <a:buSzPct val="25000"/>
              </a:pPr>
              <a:r>
                <a:rPr altLang="en-US" b="1" lang="zh-CN" sz="1400">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24" name="ïsḻîḓe"/>
            <p:cNvSpPr/>
            <p:nvPr/>
          </p:nvSpPr>
          <p:spPr>
            <a:xfrm>
              <a:off x="8564637" y="2268259"/>
              <a:ext cx="2218718" cy="523971"/>
            </a:xfrm>
            <a:prstGeom prst="rect">
              <a:avLst/>
            </a:prstGeom>
            <a:noFill/>
            <a:ln>
              <a:noFill/>
            </a:ln>
          </p:spPr>
          <p:txBody>
            <a:bodyPr anchor="t" anchorCtr="0" bIns="45700" lIns="91412" rIns="91412" tIns="45700" wrap="square">
              <a:normAutofit/>
            </a:bodyPr>
            <a:lstStyle/>
            <a:p>
              <a:pPr>
                <a:lnSpc>
                  <a:spcPct val="120000"/>
                </a:lnSpc>
                <a:buSzPct val="25000"/>
              </a:pPr>
              <a:r>
                <a:rPr altLang="en-US" lang="zh-CN" sz="1000">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此部分内容作为文字排版占位显示（建议使用主题字体）。</a:t>
              </a:r>
            </a:p>
          </p:txBody>
        </p:sp>
        <p:sp>
          <p:nvSpPr>
            <p:cNvPr id="25" name="işḷïḑe"/>
            <p:cNvSpPr/>
            <p:nvPr/>
          </p:nvSpPr>
          <p:spPr>
            <a:xfrm>
              <a:off x="8574609" y="1960016"/>
              <a:ext cx="1338772" cy="392568"/>
            </a:xfrm>
            <a:prstGeom prst="rect">
              <a:avLst/>
            </a:prstGeom>
            <a:noFill/>
            <a:ln>
              <a:noFill/>
            </a:ln>
          </p:spPr>
          <p:txBody>
            <a:bodyPr anchor="t" anchorCtr="0" bIns="45700" lIns="91412" rIns="91412" tIns="45700" wrap="none">
              <a:normAutofit/>
            </a:bodyPr>
            <a:lstStyle/>
            <a:p>
              <a:pPr>
                <a:buSzPct val="25000"/>
              </a:pPr>
              <a:r>
                <a:rPr altLang="en-US" b="1" lang="zh-CN" sz="1400">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26" name="iŝļîďè"/>
            <p:cNvSpPr/>
            <p:nvPr/>
          </p:nvSpPr>
          <p:spPr>
            <a:xfrm>
              <a:off x="8040216" y="2193944"/>
              <a:ext cx="415102" cy="415102"/>
            </a:xfrm>
            <a:prstGeom prst="ellipse">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7" name="ïṡ1ïďe"/>
            <p:cNvSpPr/>
            <p:nvPr/>
          </p:nvSpPr>
          <p:spPr>
            <a:xfrm>
              <a:off x="8040216" y="4600124"/>
              <a:ext cx="415102" cy="415102"/>
            </a:xfrm>
            <a:prstGeom prst="ellipse">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8" name="iš1ïdé"/>
            <p:cNvSpPr/>
            <p:nvPr/>
          </p:nvSpPr>
          <p:spPr>
            <a:xfrm>
              <a:off x="8040216" y="3346429"/>
              <a:ext cx="415102" cy="415102"/>
            </a:xfrm>
            <a:prstGeom prst="ellipse">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9" name="îŝḷíḋè"/>
            <p:cNvSpPr/>
            <p:nvPr/>
          </p:nvSpPr>
          <p:spPr>
            <a:xfrm>
              <a:off x="8176192" y="2319560"/>
              <a:ext cx="172652" cy="163874"/>
            </a:xfrm>
            <a:custGeom>
              <a:rect b="0" l="0" r="0" t="0"/>
              <a:pathLst>
                <a:path extrusionOk="0" h="119999" w="119999">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accent2"/>
            </a:solidFill>
            <a:ln>
              <a:noFill/>
            </a:ln>
            <a:effectLst/>
          </p:spPr>
          <p:txBody>
            <a:bodyPr anchor="ctr"/>
            <a:lstStyle/>
            <a:p>
              <a:pPr algn="ctr"/>
              <a:endParaRPr>
                <a:latin charset="-122" panose="01010104010101010101" pitchFamily="2" typeface="时尚中黑简体"/>
                <a:ea charset="-122" panose="020b0503020204020204" pitchFamily="34" typeface="微软雅黑"/>
                <a:sym charset="-122" panose="02010601030101010101" pitchFamily="2" typeface="FZHei-B01S"/>
              </a:endParaRPr>
            </a:p>
          </p:txBody>
        </p:sp>
        <p:sp>
          <p:nvSpPr>
            <p:cNvPr id="30" name="iṥļïḑê"/>
            <p:cNvSpPr/>
            <p:nvPr/>
          </p:nvSpPr>
          <p:spPr>
            <a:xfrm>
              <a:off x="8176192" y="3493094"/>
              <a:ext cx="172652" cy="151268"/>
            </a:xfrm>
            <a:custGeom>
              <a:rect b="0" l="0" r="0" t="0"/>
              <a:pathLst>
                <a:path extrusionOk="0" h="119999" w="119999">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accent2"/>
            </a:solidFill>
            <a:ln>
              <a:noFill/>
            </a:ln>
            <a:effectLst/>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1" name="iSļídê"/>
            <p:cNvSpPr/>
            <p:nvPr/>
          </p:nvSpPr>
          <p:spPr>
            <a:xfrm>
              <a:off x="8192572" y="4721958"/>
              <a:ext cx="139886" cy="171437"/>
            </a:xfrm>
            <a:custGeom>
              <a:rect b="0" l="0" r="0" t="0"/>
              <a:pathLst>
                <a:path extrusionOk="0" h="119999" w="119999">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accent2"/>
            </a:solidFill>
            <a:ln>
              <a:noFill/>
            </a:ln>
            <a:effectLst/>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32" name="组合 31">
            <a:extLst>
              <a:ext uri="{FF2B5EF4-FFF2-40B4-BE49-F238E27FC236}">
                <a16:creationId xmlns:a16="http://schemas.microsoft.com/office/drawing/2014/main" id="{1D0E0B15-0BB3-485D-A30B-3A54A631317A}"/>
              </a:ext>
            </a:extLst>
          </p:cNvPr>
          <p:cNvGrpSpPr/>
          <p:nvPr/>
        </p:nvGrpSpPr>
        <p:grpSpPr>
          <a:xfrm>
            <a:off x="988592" y="299097"/>
            <a:ext cx="1689462" cy="644434"/>
            <a:chOff x="10123715" y="139337"/>
            <a:chExt cx="1689462" cy="644434"/>
          </a:xfrm>
        </p:grpSpPr>
        <p:sp>
          <p:nvSpPr>
            <p:cNvPr id="33" name="矩形 32">
              <a:extLst>
                <a:ext uri="{FF2B5EF4-FFF2-40B4-BE49-F238E27FC236}">
                  <a16:creationId xmlns:a16="http://schemas.microsoft.com/office/drawing/2014/main" id="{FBD0E74C-87B6-49DF-92C8-7142BCA116F3}"/>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4" name="矩形 33">
              <a:extLst>
                <a:ext uri="{FF2B5EF4-FFF2-40B4-BE49-F238E27FC236}">
                  <a16:creationId xmlns:a16="http://schemas.microsoft.com/office/drawing/2014/main" id="{0F824CF0-BB79-4358-B4EF-0341AC0AF542}"/>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35" name="直接连接符 34">
              <a:extLst>
                <a:ext uri="{FF2B5EF4-FFF2-40B4-BE49-F238E27FC236}">
                  <a16:creationId xmlns:a16="http://schemas.microsoft.com/office/drawing/2014/main" id="{65BB11A7-FDF6-4156-B80A-6D31F44075AC}"/>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F952309A-5C9B-48AA-8C73-BE10DD2D1662}"/>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4D454F00-0886-4494-8F2D-13383DBC1F5A}"/>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112914141"/>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矩形 39"/>
          <p:cNvSpPr/>
          <p:nvPr/>
        </p:nvSpPr>
        <p:spPr>
          <a:xfrm>
            <a:off x="1547209" y="2898229"/>
            <a:ext cx="2147499" cy="1364180"/>
          </a:xfrm>
          <a:prstGeom prst="rect">
            <a:avLst/>
          </a:prstGeom>
          <a:blipFill dpi="0" rotWithShape="1">
            <a:blip r:embed="rId3">
              <a:extLst>
                <a:ext uri="{28A0092B-C50C-407E-A947-70E740481C1C}">
                  <a14:useLocalDpi val="0"/>
                </a:ext>
              </a:extLst>
            </a:blip>
            <a:stretch>
              <a:fillRect/>
            </a:stretch>
          </a:blip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41" name="任意多边形: 形状 40"/>
          <p:cNvSpPr/>
          <p:nvPr/>
        </p:nvSpPr>
        <p:spPr>
          <a:xfrm>
            <a:off x="1140483" y="2784135"/>
            <a:ext cx="2960952" cy="1646244"/>
          </a:xfrm>
          <a:custGeom>
            <a:rect b="0" l="0" r="0" t="0"/>
            <a:pathLst>
              <a:path extrusionOk="0" h="119999" w="119999">
                <a:moveTo>
                  <a:pt x="14783" y="0"/>
                </a:moveTo>
                <a:cubicBezTo>
                  <a:pt x="13022" y="0"/>
                  <a:pt x="11583" y="2588"/>
                  <a:pt x="11583" y="5755"/>
                </a:cubicBezTo>
                <a:lnTo>
                  <a:pt x="11583" y="113622"/>
                </a:lnTo>
                <a:lnTo>
                  <a:pt x="108511" y="113622"/>
                </a:lnTo>
                <a:lnTo>
                  <a:pt x="108511" y="5755"/>
                </a:lnTo>
                <a:cubicBezTo>
                  <a:pt x="108511" y="2588"/>
                  <a:pt x="107072" y="0"/>
                  <a:pt x="105311" y="0"/>
                </a:cubicBezTo>
                <a:lnTo>
                  <a:pt x="14783" y="0"/>
                </a:lnTo>
                <a:close/>
                <a:moveTo>
                  <a:pt x="16500" y="7911"/>
                </a:moveTo>
                <a:lnTo>
                  <a:pt x="103666" y="7911"/>
                </a:lnTo>
                <a:cubicBezTo>
                  <a:pt x="103666" y="7911"/>
                  <a:pt x="103666" y="107411"/>
                  <a:pt x="103666" y="107411"/>
                </a:cubicBezTo>
                <a:lnTo>
                  <a:pt x="103666" y="108333"/>
                </a:lnTo>
                <a:lnTo>
                  <a:pt x="16500" y="108333"/>
                </a:lnTo>
                <a:lnTo>
                  <a:pt x="16500" y="107411"/>
                </a:lnTo>
                <a:lnTo>
                  <a:pt x="16500" y="7911"/>
                </a:lnTo>
                <a:close/>
                <a:moveTo>
                  <a:pt x="50088" y="113638"/>
                </a:moveTo>
                <a:lnTo>
                  <a:pt x="138" y="113661"/>
                </a:lnTo>
                <a:cubicBezTo>
                  <a:pt x="61" y="113661"/>
                  <a:pt x="0" y="113777"/>
                  <a:pt x="0" y="113911"/>
                </a:cubicBezTo>
                <a:lnTo>
                  <a:pt x="0" y="117000"/>
                </a:lnTo>
                <a:cubicBezTo>
                  <a:pt x="0" y="117138"/>
                  <a:pt x="83" y="117355"/>
                  <a:pt x="83" y="117355"/>
                </a:cubicBezTo>
                <a:cubicBezTo>
                  <a:pt x="83" y="117355"/>
                  <a:pt x="1444" y="120000"/>
                  <a:pt x="5594" y="120000"/>
                </a:cubicBezTo>
                <a:lnTo>
                  <a:pt x="114405" y="120000"/>
                </a:lnTo>
                <a:cubicBezTo>
                  <a:pt x="118550" y="120000"/>
                  <a:pt x="119916" y="117355"/>
                  <a:pt x="119916" y="117355"/>
                </a:cubicBezTo>
                <a:cubicBezTo>
                  <a:pt x="119966" y="117261"/>
                  <a:pt x="120000" y="117138"/>
                  <a:pt x="120000" y="117000"/>
                </a:cubicBezTo>
                <a:cubicBezTo>
                  <a:pt x="120000" y="117000"/>
                  <a:pt x="120000" y="113911"/>
                  <a:pt x="120000" y="113911"/>
                </a:cubicBezTo>
                <a:cubicBezTo>
                  <a:pt x="120000" y="113777"/>
                  <a:pt x="119938" y="113661"/>
                  <a:pt x="119861" y="113661"/>
                </a:cubicBezTo>
                <a:lnTo>
                  <a:pt x="69911" y="113638"/>
                </a:lnTo>
                <a:cubicBezTo>
                  <a:pt x="69755" y="115050"/>
                  <a:pt x="69061" y="116111"/>
                  <a:pt x="68233" y="116111"/>
                </a:cubicBezTo>
                <a:lnTo>
                  <a:pt x="51766" y="116111"/>
                </a:lnTo>
                <a:cubicBezTo>
                  <a:pt x="50933" y="116111"/>
                  <a:pt x="50244" y="115050"/>
                  <a:pt x="50088" y="113638"/>
                </a:cubicBezTo>
                <a:close/>
              </a:path>
            </a:pathLst>
          </a:custGeom>
          <a:noFill/>
          <a:ln cap="flat" cmpd="sng" w="19050">
            <a:solidFill>
              <a:schemeClr val="bg1">
                <a:lumMod val="75000"/>
              </a:schemeClr>
            </a:solidFill>
            <a:prstDash val="solid"/>
            <a:miter/>
            <a:headEnd len="med" type="none" w="med"/>
            <a:tailEnd len="med" type="none" w="med"/>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8" name="矩形 37"/>
          <p:cNvSpPr/>
          <p:nvPr/>
        </p:nvSpPr>
        <p:spPr>
          <a:xfrm>
            <a:off x="7631674" y="2598232"/>
            <a:ext cx="1254696" cy="1661009"/>
          </a:xfrm>
          <a:prstGeom prst="rect">
            <a:avLst/>
          </a:prstGeom>
          <a:blipFill dpi="0" rotWithShape="1">
            <a:blip r:embed="rId4">
              <a:extLst>
                <a:ext uri="{28A0092B-C50C-407E-A947-70E740481C1C}">
                  <a14:useLocalDpi val="0"/>
                </a:ext>
              </a:extLst>
            </a:blip>
            <a:stretch>
              <a:fillRect/>
            </a:stretch>
          </a:blip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9" name="任意多边形: 形状 38"/>
          <p:cNvSpPr/>
          <p:nvPr/>
        </p:nvSpPr>
        <p:spPr>
          <a:xfrm>
            <a:off x="7548257" y="2427109"/>
            <a:ext cx="1421554" cy="2003268"/>
          </a:xfrm>
          <a:custGeom>
            <a:rect b="0" l="0" r="0" t="0"/>
            <a:pathLst>
              <a:path extrusionOk="0" h="119999" w="119999">
                <a:moveTo>
                  <a:pt x="7172" y="0"/>
                </a:moveTo>
                <a:cubicBezTo>
                  <a:pt x="3211" y="0"/>
                  <a:pt x="0" y="2272"/>
                  <a:pt x="0" y="5083"/>
                </a:cubicBezTo>
                <a:lnTo>
                  <a:pt x="0" y="114916"/>
                </a:lnTo>
                <a:cubicBezTo>
                  <a:pt x="0" y="117727"/>
                  <a:pt x="3211" y="120000"/>
                  <a:pt x="7172" y="120000"/>
                </a:cubicBezTo>
                <a:lnTo>
                  <a:pt x="112827" y="120000"/>
                </a:lnTo>
                <a:cubicBezTo>
                  <a:pt x="116788" y="120000"/>
                  <a:pt x="120000" y="117727"/>
                  <a:pt x="120000" y="114916"/>
                </a:cubicBezTo>
                <a:lnTo>
                  <a:pt x="120000" y="5083"/>
                </a:lnTo>
                <a:cubicBezTo>
                  <a:pt x="120000" y="2272"/>
                  <a:pt x="116788" y="0"/>
                  <a:pt x="112827" y="0"/>
                </a:cubicBezTo>
                <a:lnTo>
                  <a:pt x="7172" y="0"/>
                </a:lnTo>
                <a:close/>
                <a:moveTo>
                  <a:pt x="60000" y="4577"/>
                </a:moveTo>
                <a:cubicBezTo>
                  <a:pt x="60355" y="4577"/>
                  <a:pt x="60711" y="4677"/>
                  <a:pt x="60983" y="4872"/>
                </a:cubicBezTo>
                <a:cubicBezTo>
                  <a:pt x="61533" y="5261"/>
                  <a:pt x="61533" y="5883"/>
                  <a:pt x="60983" y="6272"/>
                </a:cubicBezTo>
                <a:cubicBezTo>
                  <a:pt x="60438" y="6661"/>
                  <a:pt x="59550" y="6661"/>
                  <a:pt x="59005" y="6272"/>
                </a:cubicBezTo>
                <a:cubicBezTo>
                  <a:pt x="58461" y="5883"/>
                  <a:pt x="58461" y="5261"/>
                  <a:pt x="59005" y="4872"/>
                </a:cubicBezTo>
                <a:cubicBezTo>
                  <a:pt x="59277" y="4677"/>
                  <a:pt x="59644" y="4577"/>
                  <a:pt x="60000" y="4577"/>
                </a:cubicBezTo>
                <a:close/>
                <a:moveTo>
                  <a:pt x="55822" y="4938"/>
                </a:moveTo>
                <a:cubicBezTo>
                  <a:pt x="56050" y="4938"/>
                  <a:pt x="56277" y="5000"/>
                  <a:pt x="56450" y="5122"/>
                </a:cubicBezTo>
                <a:cubicBezTo>
                  <a:pt x="56805" y="5372"/>
                  <a:pt x="56805" y="5772"/>
                  <a:pt x="56450" y="6022"/>
                </a:cubicBezTo>
                <a:cubicBezTo>
                  <a:pt x="56100" y="6266"/>
                  <a:pt x="55538" y="6266"/>
                  <a:pt x="55188" y="6022"/>
                </a:cubicBezTo>
                <a:cubicBezTo>
                  <a:pt x="54838" y="5772"/>
                  <a:pt x="54838" y="5372"/>
                  <a:pt x="55188" y="5122"/>
                </a:cubicBezTo>
                <a:cubicBezTo>
                  <a:pt x="55366" y="5000"/>
                  <a:pt x="55588" y="4938"/>
                  <a:pt x="55822" y="4938"/>
                </a:cubicBezTo>
                <a:close/>
                <a:moveTo>
                  <a:pt x="7044" y="10250"/>
                </a:moveTo>
                <a:lnTo>
                  <a:pt x="112955" y="10250"/>
                </a:lnTo>
                <a:lnTo>
                  <a:pt x="112955" y="109744"/>
                </a:lnTo>
                <a:lnTo>
                  <a:pt x="7044" y="109744"/>
                </a:lnTo>
                <a:lnTo>
                  <a:pt x="7044" y="10250"/>
                </a:lnTo>
                <a:close/>
                <a:moveTo>
                  <a:pt x="60000" y="111505"/>
                </a:moveTo>
                <a:cubicBezTo>
                  <a:pt x="61150" y="111505"/>
                  <a:pt x="62294" y="111816"/>
                  <a:pt x="63166" y="112438"/>
                </a:cubicBezTo>
                <a:cubicBezTo>
                  <a:pt x="64922" y="113677"/>
                  <a:pt x="64922" y="115694"/>
                  <a:pt x="63166" y="116938"/>
                </a:cubicBezTo>
                <a:cubicBezTo>
                  <a:pt x="61416" y="118183"/>
                  <a:pt x="58577" y="118183"/>
                  <a:pt x="56822" y="116938"/>
                </a:cubicBezTo>
                <a:cubicBezTo>
                  <a:pt x="55072" y="115694"/>
                  <a:pt x="55072" y="113677"/>
                  <a:pt x="56822" y="112438"/>
                </a:cubicBezTo>
                <a:cubicBezTo>
                  <a:pt x="57700" y="111816"/>
                  <a:pt x="58850" y="111505"/>
                  <a:pt x="60000" y="111505"/>
                </a:cubicBezTo>
                <a:close/>
                <a:moveTo>
                  <a:pt x="58594" y="113694"/>
                </a:moveTo>
                <a:lnTo>
                  <a:pt x="58594" y="115683"/>
                </a:lnTo>
                <a:lnTo>
                  <a:pt x="61405" y="115683"/>
                </a:lnTo>
                <a:lnTo>
                  <a:pt x="61405" y="113694"/>
                </a:lnTo>
                <a:lnTo>
                  <a:pt x="58594" y="113694"/>
                </a:lnTo>
                <a:close/>
              </a:path>
            </a:pathLst>
          </a:custGeom>
          <a:noFill/>
          <a:ln cap="flat" cmpd="sng" w="19050">
            <a:solidFill>
              <a:schemeClr val="bg1">
                <a:lumMod val="75000"/>
              </a:schemeClr>
            </a:solidFill>
            <a:prstDash val="solid"/>
            <a:miter/>
            <a:headEnd len="med" type="none" w="med"/>
            <a:tailEnd len="med" type="none" w="med"/>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21" name="组合 20"/>
          <p:cNvGrpSpPr/>
          <p:nvPr/>
        </p:nvGrpSpPr>
        <p:grpSpPr>
          <a:xfrm>
            <a:off x="9091575" y="2944906"/>
            <a:ext cx="757226" cy="1485473"/>
            <a:chExt cx="1436663" cy="2818342"/>
          </a:xfrm>
        </p:grpSpPr>
        <p:sp>
          <p:nvSpPr>
            <p:cNvPr id="36" name="矩形 35"/>
            <p:cNvSpPr/>
            <p:nvPr/>
          </p:nvSpPr>
          <p:spPr>
            <a:xfrm>
              <a:off x="108854" y="458402"/>
              <a:ext cx="1237222" cy="1848842"/>
            </a:xfrm>
            <a:prstGeom prst="rect">
              <a:avLst/>
            </a:prstGeom>
            <a:solidFill>
              <a:schemeClr val="accent1"/>
            </a:solid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7" name="任意多边形: 形状 36"/>
            <p:cNvSpPr/>
            <p:nvPr/>
          </p:nvSpPr>
          <p:spPr>
            <a:xfrm>
              <a:off x="0" y="0"/>
              <a:ext cx="1436663" cy="2818342"/>
            </a:xfrm>
            <a:custGeom>
              <a:rect b="0" l="0" r="0" t="0"/>
              <a:pathLst>
                <a:path extrusionOk="0" h="119999" w="119999">
                  <a:moveTo>
                    <a:pt x="81072" y="0"/>
                  </a:moveTo>
                  <a:cubicBezTo>
                    <a:pt x="80400" y="0"/>
                    <a:pt x="79855" y="277"/>
                    <a:pt x="79855" y="616"/>
                  </a:cubicBezTo>
                  <a:lnTo>
                    <a:pt x="79855" y="794"/>
                  </a:lnTo>
                  <a:lnTo>
                    <a:pt x="17300" y="794"/>
                  </a:lnTo>
                  <a:cubicBezTo>
                    <a:pt x="8583" y="794"/>
                    <a:pt x="1522" y="4394"/>
                    <a:pt x="1522" y="8838"/>
                  </a:cubicBezTo>
                  <a:lnTo>
                    <a:pt x="1522" y="10722"/>
                  </a:lnTo>
                  <a:lnTo>
                    <a:pt x="1211" y="10722"/>
                  </a:lnTo>
                  <a:cubicBezTo>
                    <a:pt x="544" y="10722"/>
                    <a:pt x="0" y="11000"/>
                    <a:pt x="0" y="11338"/>
                  </a:cubicBezTo>
                  <a:lnTo>
                    <a:pt x="0" y="16183"/>
                  </a:lnTo>
                  <a:cubicBezTo>
                    <a:pt x="0" y="16522"/>
                    <a:pt x="544" y="16800"/>
                    <a:pt x="1211" y="16800"/>
                  </a:cubicBezTo>
                  <a:lnTo>
                    <a:pt x="1522" y="16800"/>
                  </a:lnTo>
                  <a:lnTo>
                    <a:pt x="1522" y="22950"/>
                  </a:lnTo>
                  <a:lnTo>
                    <a:pt x="1211" y="22950"/>
                  </a:lnTo>
                  <a:cubicBezTo>
                    <a:pt x="544" y="22950"/>
                    <a:pt x="0" y="23227"/>
                    <a:pt x="0" y="23566"/>
                  </a:cubicBezTo>
                  <a:lnTo>
                    <a:pt x="0" y="27127"/>
                  </a:lnTo>
                  <a:cubicBezTo>
                    <a:pt x="0" y="27472"/>
                    <a:pt x="544" y="27755"/>
                    <a:pt x="1211" y="27755"/>
                  </a:cubicBezTo>
                  <a:lnTo>
                    <a:pt x="1522" y="27755"/>
                  </a:lnTo>
                  <a:lnTo>
                    <a:pt x="1522" y="33516"/>
                  </a:lnTo>
                  <a:lnTo>
                    <a:pt x="1211" y="33516"/>
                  </a:lnTo>
                  <a:cubicBezTo>
                    <a:pt x="544" y="33516"/>
                    <a:pt x="0" y="33788"/>
                    <a:pt x="0" y="34133"/>
                  </a:cubicBezTo>
                  <a:lnTo>
                    <a:pt x="0" y="37694"/>
                  </a:lnTo>
                  <a:cubicBezTo>
                    <a:pt x="0" y="38033"/>
                    <a:pt x="544" y="38316"/>
                    <a:pt x="1211" y="38316"/>
                  </a:cubicBezTo>
                  <a:lnTo>
                    <a:pt x="1522" y="38316"/>
                  </a:lnTo>
                  <a:lnTo>
                    <a:pt x="1522" y="111950"/>
                  </a:lnTo>
                  <a:cubicBezTo>
                    <a:pt x="1522" y="116394"/>
                    <a:pt x="8583" y="120000"/>
                    <a:pt x="17300" y="120000"/>
                  </a:cubicBezTo>
                  <a:lnTo>
                    <a:pt x="104222" y="120000"/>
                  </a:lnTo>
                  <a:cubicBezTo>
                    <a:pt x="112938" y="120000"/>
                    <a:pt x="120000" y="116394"/>
                    <a:pt x="120000" y="111950"/>
                  </a:cubicBezTo>
                  <a:lnTo>
                    <a:pt x="120000" y="8838"/>
                  </a:lnTo>
                  <a:cubicBezTo>
                    <a:pt x="120000" y="4394"/>
                    <a:pt x="112938" y="794"/>
                    <a:pt x="104222" y="794"/>
                  </a:cubicBezTo>
                  <a:lnTo>
                    <a:pt x="99550" y="794"/>
                  </a:lnTo>
                  <a:lnTo>
                    <a:pt x="99550" y="616"/>
                  </a:lnTo>
                  <a:cubicBezTo>
                    <a:pt x="99550" y="277"/>
                    <a:pt x="99005" y="0"/>
                    <a:pt x="98333" y="0"/>
                  </a:cubicBezTo>
                  <a:lnTo>
                    <a:pt x="81072" y="0"/>
                  </a:lnTo>
                  <a:close/>
                  <a:moveTo>
                    <a:pt x="52894" y="9055"/>
                  </a:moveTo>
                  <a:lnTo>
                    <a:pt x="68638" y="9055"/>
                  </a:lnTo>
                  <a:cubicBezTo>
                    <a:pt x="70100" y="9055"/>
                    <a:pt x="71277" y="9655"/>
                    <a:pt x="71277" y="10400"/>
                  </a:cubicBezTo>
                  <a:cubicBezTo>
                    <a:pt x="71277" y="11150"/>
                    <a:pt x="70100" y="11755"/>
                    <a:pt x="68638" y="11755"/>
                  </a:cubicBezTo>
                  <a:lnTo>
                    <a:pt x="52894" y="11755"/>
                  </a:lnTo>
                  <a:cubicBezTo>
                    <a:pt x="51433" y="11755"/>
                    <a:pt x="50244" y="11150"/>
                    <a:pt x="50244" y="10400"/>
                  </a:cubicBezTo>
                  <a:cubicBezTo>
                    <a:pt x="50244" y="9655"/>
                    <a:pt x="51433" y="9055"/>
                    <a:pt x="52894" y="9055"/>
                  </a:cubicBezTo>
                  <a:close/>
                  <a:moveTo>
                    <a:pt x="40550" y="9272"/>
                  </a:moveTo>
                  <a:cubicBezTo>
                    <a:pt x="41183" y="9272"/>
                    <a:pt x="41811" y="9394"/>
                    <a:pt x="42294" y="9644"/>
                  </a:cubicBezTo>
                  <a:cubicBezTo>
                    <a:pt x="43261" y="10133"/>
                    <a:pt x="43261" y="10933"/>
                    <a:pt x="42294" y="11427"/>
                  </a:cubicBezTo>
                  <a:cubicBezTo>
                    <a:pt x="41327" y="11916"/>
                    <a:pt x="39766" y="11916"/>
                    <a:pt x="38800" y="11427"/>
                  </a:cubicBezTo>
                  <a:cubicBezTo>
                    <a:pt x="37833" y="10933"/>
                    <a:pt x="37833" y="10133"/>
                    <a:pt x="38800" y="9644"/>
                  </a:cubicBezTo>
                  <a:cubicBezTo>
                    <a:pt x="39283" y="9394"/>
                    <a:pt x="39911" y="9272"/>
                    <a:pt x="40550" y="9272"/>
                  </a:cubicBezTo>
                  <a:close/>
                  <a:moveTo>
                    <a:pt x="9088" y="19516"/>
                  </a:moveTo>
                  <a:lnTo>
                    <a:pt x="112433" y="19516"/>
                  </a:lnTo>
                  <a:lnTo>
                    <a:pt x="112433" y="98238"/>
                  </a:lnTo>
                  <a:lnTo>
                    <a:pt x="9088" y="98238"/>
                  </a:lnTo>
                  <a:lnTo>
                    <a:pt x="9088" y="19516"/>
                  </a:lnTo>
                  <a:close/>
                  <a:moveTo>
                    <a:pt x="60761" y="103300"/>
                  </a:moveTo>
                  <a:cubicBezTo>
                    <a:pt x="63661" y="103300"/>
                    <a:pt x="66566" y="103861"/>
                    <a:pt x="68777" y="104988"/>
                  </a:cubicBezTo>
                  <a:cubicBezTo>
                    <a:pt x="73211" y="107244"/>
                    <a:pt x="73211" y="110905"/>
                    <a:pt x="68777" y="113166"/>
                  </a:cubicBezTo>
                  <a:cubicBezTo>
                    <a:pt x="64350" y="115422"/>
                    <a:pt x="57172" y="115422"/>
                    <a:pt x="52744" y="113166"/>
                  </a:cubicBezTo>
                  <a:cubicBezTo>
                    <a:pt x="48316" y="110905"/>
                    <a:pt x="48316" y="107244"/>
                    <a:pt x="52744" y="104988"/>
                  </a:cubicBezTo>
                  <a:cubicBezTo>
                    <a:pt x="54955" y="103861"/>
                    <a:pt x="57861" y="103300"/>
                    <a:pt x="60761" y="103300"/>
                  </a:cubicBezTo>
                  <a:close/>
                </a:path>
              </a:pathLst>
            </a:custGeom>
            <a:noFill/>
            <a:ln cap="flat" cmpd="sng" w="19050">
              <a:solidFill>
                <a:schemeClr val="bg1">
                  <a:lumMod val="75000"/>
                </a:schemeClr>
              </a:solidFill>
              <a:prstDash val="solid"/>
              <a:miter/>
              <a:headEnd len="med" type="none" w="med"/>
              <a:tailEnd len="med" type="none" w="med"/>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grpSp>
      <p:sp>
        <p:nvSpPr>
          <p:cNvPr id="34" name="矩形 33"/>
          <p:cNvSpPr/>
          <p:nvPr/>
        </p:nvSpPr>
        <p:spPr>
          <a:xfrm>
            <a:off x="4073921" y="1798010"/>
            <a:ext cx="3208371" cy="1963711"/>
          </a:xfrm>
          <a:prstGeom prst="rect">
            <a:avLst/>
          </a:prstGeom>
          <a:blipFill dpi="0" rotWithShape="1">
            <a:blip r:embed="rId5">
              <a:extLst>
                <a:ext uri="{28A0092B-C50C-407E-A947-70E740481C1C}">
                  <a14:useLocalDpi val="0"/>
                </a:ext>
              </a:extLst>
            </a:blip>
            <a:stretch>
              <a:fillRect/>
            </a:stretch>
          </a:blip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5" name="任意多边形: 形状 34"/>
          <p:cNvSpPr/>
          <p:nvPr/>
        </p:nvSpPr>
        <p:spPr>
          <a:xfrm>
            <a:off x="3935573" y="1651081"/>
            <a:ext cx="3492992" cy="2779301"/>
          </a:xfrm>
          <a:custGeom>
            <a:rect b="0" l="0" r="0" t="0"/>
            <a:pathLst>
              <a:path extrusionOk="0" h="119999" w="119999">
                <a:moveTo>
                  <a:pt x="2705" y="0"/>
                </a:moveTo>
                <a:cubicBezTo>
                  <a:pt x="1211" y="0"/>
                  <a:pt x="0" y="1522"/>
                  <a:pt x="0" y="3400"/>
                </a:cubicBezTo>
                <a:lnTo>
                  <a:pt x="0" y="100277"/>
                </a:lnTo>
                <a:cubicBezTo>
                  <a:pt x="0" y="102150"/>
                  <a:pt x="1211" y="103677"/>
                  <a:pt x="2705" y="103677"/>
                </a:cubicBezTo>
                <a:lnTo>
                  <a:pt x="48083" y="103677"/>
                </a:lnTo>
                <a:lnTo>
                  <a:pt x="71916" y="103677"/>
                </a:lnTo>
                <a:lnTo>
                  <a:pt x="117294" y="103677"/>
                </a:lnTo>
                <a:cubicBezTo>
                  <a:pt x="118783" y="103677"/>
                  <a:pt x="120000" y="102150"/>
                  <a:pt x="120000" y="100277"/>
                </a:cubicBezTo>
                <a:lnTo>
                  <a:pt x="120000" y="3400"/>
                </a:lnTo>
                <a:cubicBezTo>
                  <a:pt x="120000" y="1522"/>
                  <a:pt x="118783" y="0"/>
                  <a:pt x="117294" y="0"/>
                </a:cubicBezTo>
                <a:lnTo>
                  <a:pt x="2705" y="0"/>
                </a:lnTo>
                <a:close/>
                <a:moveTo>
                  <a:pt x="4944" y="6516"/>
                </a:moveTo>
                <a:lnTo>
                  <a:pt x="115055" y="6516"/>
                </a:lnTo>
                <a:lnTo>
                  <a:pt x="115055" y="90966"/>
                </a:lnTo>
                <a:lnTo>
                  <a:pt x="4944" y="90966"/>
                </a:lnTo>
                <a:lnTo>
                  <a:pt x="4944" y="6516"/>
                </a:lnTo>
                <a:close/>
                <a:moveTo>
                  <a:pt x="47722" y="103688"/>
                </a:moveTo>
                <a:cubicBezTo>
                  <a:pt x="47522" y="106800"/>
                  <a:pt x="47477" y="113172"/>
                  <a:pt x="47327" y="114777"/>
                </a:cubicBezTo>
                <a:cubicBezTo>
                  <a:pt x="47133" y="116933"/>
                  <a:pt x="46650" y="117538"/>
                  <a:pt x="45455" y="117938"/>
                </a:cubicBezTo>
                <a:cubicBezTo>
                  <a:pt x="44466" y="118272"/>
                  <a:pt x="43122" y="118650"/>
                  <a:pt x="42566" y="118827"/>
                </a:cubicBezTo>
                <a:cubicBezTo>
                  <a:pt x="42005" y="119011"/>
                  <a:pt x="41833" y="119133"/>
                  <a:pt x="41833" y="119272"/>
                </a:cubicBezTo>
                <a:cubicBezTo>
                  <a:pt x="41833" y="119272"/>
                  <a:pt x="41833" y="119277"/>
                  <a:pt x="41833" y="119294"/>
                </a:cubicBezTo>
                <a:cubicBezTo>
                  <a:pt x="41833" y="119300"/>
                  <a:pt x="41833" y="119305"/>
                  <a:pt x="41833" y="119316"/>
                </a:cubicBezTo>
                <a:cubicBezTo>
                  <a:pt x="41861" y="119500"/>
                  <a:pt x="45044" y="120000"/>
                  <a:pt x="46594" y="120000"/>
                </a:cubicBezTo>
                <a:lnTo>
                  <a:pt x="73516" y="120000"/>
                </a:lnTo>
                <a:cubicBezTo>
                  <a:pt x="75072" y="120000"/>
                  <a:pt x="78255" y="119500"/>
                  <a:pt x="78277" y="119316"/>
                </a:cubicBezTo>
                <a:cubicBezTo>
                  <a:pt x="78283" y="119305"/>
                  <a:pt x="78277" y="119300"/>
                  <a:pt x="78277" y="119294"/>
                </a:cubicBezTo>
                <a:cubicBezTo>
                  <a:pt x="78283" y="119277"/>
                  <a:pt x="78283" y="119272"/>
                  <a:pt x="78283" y="119272"/>
                </a:cubicBezTo>
                <a:cubicBezTo>
                  <a:pt x="78283" y="119133"/>
                  <a:pt x="78105" y="119011"/>
                  <a:pt x="77544" y="118827"/>
                </a:cubicBezTo>
                <a:cubicBezTo>
                  <a:pt x="76988" y="118650"/>
                  <a:pt x="75644" y="118272"/>
                  <a:pt x="74655" y="117938"/>
                </a:cubicBezTo>
                <a:cubicBezTo>
                  <a:pt x="73461" y="117538"/>
                  <a:pt x="72977" y="116933"/>
                  <a:pt x="72783" y="114777"/>
                </a:cubicBezTo>
                <a:cubicBezTo>
                  <a:pt x="72633" y="113172"/>
                  <a:pt x="72594" y="106800"/>
                  <a:pt x="72388" y="103688"/>
                </a:cubicBezTo>
                <a:lnTo>
                  <a:pt x="47722" y="103688"/>
                </a:lnTo>
                <a:close/>
              </a:path>
            </a:pathLst>
          </a:custGeom>
          <a:noFill/>
          <a:ln cap="flat" cmpd="sng" w="19050">
            <a:solidFill>
              <a:schemeClr val="bg1">
                <a:lumMod val="75000"/>
              </a:schemeClr>
            </a:solidFill>
            <a:prstDash val="solid"/>
            <a:miter/>
            <a:headEnd len="med" type="none" w="med"/>
            <a:tailEnd len="med" type="none" w="med"/>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3" name="文本框 6"/>
          <p:cNvSpPr txBox="1"/>
          <p:nvPr/>
        </p:nvSpPr>
        <p:spPr>
          <a:xfrm>
            <a:off x="5116844" y="2820890"/>
            <a:ext cx="1151463" cy="569519"/>
          </a:xfrm>
          <a:prstGeom prst="rect">
            <a:avLst/>
          </a:prstGeom>
          <a:noFill/>
          <a:ln>
            <a:noFill/>
          </a:ln>
        </p:spPr>
        <p:txBody>
          <a:bodyPr anchor="t" anchorCtr="0" bIns="0" lIns="0" rIns="0" tIns="0">
            <a:normAutofit/>
          </a:bodyPr>
          <a:lstStyle/>
          <a:p>
            <a:pPr algn="ctr">
              <a:buSzPct val="25000"/>
            </a:pPr>
            <a:r>
              <a:rPr lang="en-US" sz="2800">
                <a:solidFill>
                  <a:schemeClr val="lt1"/>
                </a:solidFill>
                <a:latin charset="-122" panose="020b0503020204020204" pitchFamily="34" typeface="微软雅黑"/>
                <a:ea charset="-122" panose="020b0503020204020204" pitchFamily="34" typeface="微软雅黑"/>
                <a:sym charset="-122" panose="02010601030101010101" pitchFamily="2" typeface="FZHei-B01S"/>
              </a:rPr>
              <a:t>33%</a:t>
            </a:r>
          </a:p>
        </p:txBody>
      </p:sp>
      <p:sp>
        <p:nvSpPr>
          <p:cNvPr id="24" name="文本框 7"/>
          <p:cNvSpPr txBox="1"/>
          <p:nvPr/>
        </p:nvSpPr>
        <p:spPr>
          <a:xfrm>
            <a:off x="2087440" y="3250009"/>
            <a:ext cx="1151463" cy="569519"/>
          </a:xfrm>
          <a:prstGeom prst="rect">
            <a:avLst/>
          </a:prstGeom>
          <a:noFill/>
          <a:ln>
            <a:noFill/>
          </a:ln>
        </p:spPr>
        <p:txBody>
          <a:bodyPr anchor="t" anchorCtr="0" bIns="0" lIns="0" rIns="0" tIns="0">
            <a:normAutofit/>
          </a:bodyPr>
          <a:lstStyle/>
          <a:p>
            <a:pPr algn="ctr">
              <a:buSzPct val="25000"/>
            </a:pPr>
            <a:r>
              <a:rPr lang="en-US" sz="2800">
                <a:solidFill>
                  <a:schemeClr val="lt1"/>
                </a:solidFill>
                <a:latin charset="-122" panose="020b0503020204020204" pitchFamily="34" typeface="微软雅黑"/>
                <a:ea charset="-122" panose="020b0503020204020204" pitchFamily="34" typeface="微软雅黑"/>
                <a:sym charset="-122" panose="02010601030101010101" pitchFamily="2" typeface="FZHei-B01S"/>
              </a:rPr>
              <a:t>25%</a:t>
            </a:r>
          </a:p>
        </p:txBody>
      </p:sp>
      <p:sp>
        <p:nvSpPr>
          <p:cNvPr id="25" name="文本框 8"/>
          <p:cNvSpPr txBox="1"/>
          <p:nvPr/>
        </p:nvSpPr>
        <p:spPr>
          <a:xfrm>
            <a:off x="7705843" y="3135567"/>
            <a:ext cx="1151463" cy="569519"/>
          </a:xfrm>
          <a:prstGeom prst="rect">
            <a:avLst/>
          </a:prstGeom>
          <a:noFill/>
          <a:ln>
            <a:noFill/>
          </a:ln>
        </p:spPr>
        <p:txBody>
          <a:bodyPr anchor="t" anchorCtr="0" bIns="0" lIns="0" rIns="0" tIns="0">
            <a:normAutofit/>
          </a:bodyPr>
          <a:lstStyle/>
          <a:p>
            <a:pPr algn="ctr">
              <a:buSzPct val="25000"/>
            </a:pPr>
            <a:r>
              <a:rPr lang="en-US" sz="2800">
                <a:solidFill>
                  <a:schemeClr val="lt1"/>
                </a:solidFill>
                <a:latin charset="-122" panose="020b0503020204020204" pitchFamily="34" typeface="微软雅黑"/>
                <a:ea charset="-122" panose="020b0503020204020204" pitchFamily="34" typeface="微软雅黑"/>
                <a:sym charset="-122" panose="02010601030101010101" pitchFamily="2" typeface="FZHei-B01S"/>
              </a:rPr>
              <a:t>18%</a:t>
            </a:r>
          </a:p>
        </p:txBody>
      </p:sp>
      <p:sp>
        <p:nvSpPr>
          <p:cNvPr id="26" name="文本框 9"/>
          <p:cNvSpPr txBox="1"/>
          <p:nvPr/>
        </p:nvSpPr>
        <p:spPr>
          <a:xfrm>
            <a:off x="9163074" y="3483173"/>
            <a:ext cx="613486" cy="405264"/>
          </a:xfrm>
          <a:prstGeom prst="rect">
            <a:avLst/>
          </a:prstGeom>
          <a:noFill/>
          <a:ln>
            <a:noFill/>
          </a:ln>
        </p:spPr>
        <p:txBody>
          <a:bodyPr anchor="t" anchorCtr="0" bIns="0" lIns="0" rIns="0" tIns="0">
            <a:normAutofit/>
          </a:bodyPr>
          <a:lstStyle/>
          <a:p>
            <a:pPr algn="ctr">
              <a:buSzPct val="25000"/>
            </a:pPr>
            <a:r>
              <a:rPr lang="en-US" sz="1351">
                <a:solidFill>
                  <a:schemeClr val="lt1"/>
                </a:solidFill>
                <a:latin charset="-122" panose="020b0503020204020204" pitchFamily="34" typeface="微软雅黑"/>
                <a:ea charset="-122" panose="020b0503020204020204" pitchFamily="34" typeface="微软雅黑"/>
                <a:sym charset="-122" panose="02010601030101010101" pitchFamily="2" typeface="FZHei-B01S"/>
              </a:rPr>
              <a:t>66%</a:t>
            </a:r>
          </a:p>
        </p:txBody>
      </p:sp>
      <p:grpSp>
        <p:nvGrpSpPr>
          <p:cNvPr id="27" name="组合 26"/>
          <p:cNvGrpSpPr/>
          <p:nvPr/>
        </p:nvGrpSpPr>
        <p:grpSpPr>
          <a:xfrm>
            <a:off x="5224626" y="2094610"/>
            <a:ext cx="744645" cy="628835"/>
            <a:chOff x="4154760" y="503293"/>
            <a:chExt cx="856553" cy="723335"/>
          </a:xfrm>
        </p:grpSpPr>
        <p:sp>
          <p:nvSpPr>
            <p:cNvPr id="28" name="任意多边形: 形状 27"/>
            <p:cNvSpPr/>
            <p:nvPr/>
          </p:nvSpPr>
          <p:spPr>
            <a:xfrm>
              <a:off x="4210176" y="1016045"/>
              <a:ext cx="118590" cy="210583"/>
            </a:xfrm>
            <a:custGeom>
              <a:rect b="0" l="0" r="0" t="0"/>
              <a:pathLst>
                <a:path extrusionOk="0" h="119999" w="119999">
                  <a:moveTo>
                    <a:pt x="0" y="64631"/>
                  </a:moveTo>
                  <a:lnTo>
                    <a:pt x="120000" y="0"/>
                  </a:lnTo>
                  <a:lnTo>
                    <a:pt x="120000" y="119999"/>
                  </a:lnTo>
                  <a:lnTo>
                    <a:pt x="0" y="119999"/>
                  </a:lnTo>
                  <a:lnTo>
                    <a:pt x="0" y="64631"/>
                  </a:lnTo>
                  <a:close/>
                </a:path>
              </a:pathLst>
            </a:custGeom>
            <a:noFill/>
            <a:ln cap="sq" cmpd="sng" w="12700">
              <a:solidFill>
                <a:schemeClr val="lt1"/>
              </a:solidFill>
              <a:prstDash val="solid"/>
              <a:miter/>
              <a:headEnd len="med" type="none" w="med"/>
              <a:tailEnd len="med" type="none" w="med"/>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9" name="任意多边形: 形状 28"/>
            <p:cNvSpPr/>
            <p:nvPr/>
          </p:nvSpPr>
          <p:spPr>
            <a:xfrm>
              <a:off x="4371992" y="854783"/>
              <a:ext cx="118590" cy="371845"/>
            </a:xfrm>
            <a:custGeom>
              <a:rect b="0" l="0" r="0" t="0"/>
              <a:pathLst>
                <a:path extrusionOk="0" h="119999" w="119999">
                  <a:moveTo>
                    <a:pt x="0" y="40536"/>
                  </a:moveTo>
                  <a:lnTo>
                    <a:pt x="120000" y="0"/>
                  </a:lnTo>
                  <a:lnTo>
                    <a:pt x="120000" y="120000"/>
                  </a:lnTo>
                  <a:lnTo>
                    <a:pt x="0" y="120000"/>
                  </a:lnTo>
                  <a:lnTo>
                    <a:pt x="0" y="40536"/>
                  </a:lnTo>
                  <a:close/>
                </a:path>
              </a:pathLst>
            </a:custGeom>
            <a:noFill/>
            <a:ln cap="sq" cmpd="sng" w="12700">
              <a:solidFill>
                <a:schemeClr val="lt1"/>
              </a:solidFill>
              <a:prstDash val="solid"/>
              <a:miter/>
              <a:headEnd len="med" type="none" w="med"/>
              <a:tailEnd len="med" type="none" w="med"/>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0" name="任意多边形: 形状 29"/>
            <p:cNvSpPr/>
            <p:nvPr/>
          </p:nvSpPr>
          <p:spPr>
            <a:xfrm>
              <a:off x="4533810" y="854783"/>
              <a:ext cx="118590" cy="371845"/>
            </a:xfrm>
            <a:custGeom>
              <a:rect b="0" l="0" r="0" t="0"/>
              <a:pathLst>
                <a:path extrusionOk="0" h="119999" w="119999">
                  <a:moveTo>
                    <a:pt x="0" y="0"/>
                  </a:moveTo>
                  <a:lnTo>
                    <a:pt x="120000" y="27123"/>
                  </a:lnTo>
                  <a:lnTo>
                    <a:pt x="120000" y="120000"/>
                  </a:lnTo>
                  <a:lnTo>
                    <a:pt x="0" y="120000"/>
                  </a:lnTo>
                  <a:lnTo>
                    <a:pt x="0" y="0"/>
                  </a:lnTo>
                  <a:close/>
                </a:path>
              </a:pathLst>
            </a:custGeom>
            <a:noFill/>
            <a:ln cap="sq" cmpd="sng" w="12700">
              <a:solidFill>
                <a:schemeClr val="lt1"/>
              </a:solidFill>
              <a:prstDash val="solid"/>
              <a:miter/>
              <a:headEnd len="med" type="none" w="med"/>
              <a:tailEnd len="med" type="none" w="med"/>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1" name="任意多边形: 形状 30"/>
            <p:cNvSpPr/>
            <p:nvPr/>
          </p:nvSpPr>
          <p:spPr>
            <a:xfrm>
              <a:off x="4695626" y="793825"/>
              <a:ext cx="118590" cy="432802"/>
            </a:xfrm>
            <a:custGeom>
              <a:rect b="0" l="0" r="0" t="0"/>
              <a:pathLst>
                <a:path extrusionOk="0" h="119999" w="119999">
                  <a:moveTo>
                    <a:pt x="0" y="36312"/>
                  </a:moveTo>
                  <a:lnTo>
                    <a:pt x="120000" y="0"/>
                  </a:lnTo>
                  <a:lnTo>
                    <a:pt x="120000" y="120000"/>
                  </a:lnTo>
                  <a:lnTo>
                    <a:pt x="0" y="120000"/>
                  </a:lnTo>
                  <a:lnTo>
                    <a:pt x="0" y="36312"/>
                  </a:lnTo>
                  <a:close/>
                </a:path>
              </a:pathLst>
            </a:custGeom>
            <a:noFill/>
            <a:ln cap="sq" cmpd="sng" w="12700">
              <a:solidFill>
                <a:schemeClr val="lt1"/>
              </a:solidFill>
              <a:prstDash val="solid"/>
              <a:miter/>
              <a:headEnd len="med" type="none" w="med"/>
              <a:tailEnd len="med" type="none" w="med"/>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2" name="任意多边形: 形状 31"/>
            <p:cNvSpPr/>
            <p:nvPr/>
          </p:nvSpPr>
          <p:spPr>
            <a:xfrm>
              <a:off x="4857442" y="659162"/>
              <a:ext cx="118590" cy="567464"/>
            </a:xfrm>
            <a:custGeom>
              <a:rect b="0" l="0" r="0" t="0"/>
              <a:pathLst>
                <a:path extrusionOk="0" h="119999" w="119999">
                  <a:moveTo>
                    <a:pt x="0" y="23835"/>
                  </a:moveTo>
                  <a:lnTo>
                    <a:pt x="120000" y="0"/>
                  </a:lnTo>
                  <a:lnTo>
                    <a:pt x="120000" y="120000"/>
                  </a:lnTo>
                  <a:lnTo>
                    <a:pt x="0" y="120000"/>
                  </a:lnTo>
                  <a:lnTo>
                    <a:pt x="0" y="23835"/>
                  </a:lnTo>
                  <a:close/>
                </a:path>
              </a:pathLst>
            </a:custGeom>
            <a:noFill/>
            <a:ln cap="sq" cmpd="sng" w="12700">
              <a:solidFill>
                <a:schemeClr val="lt1"/>
              </a:solidFill>
              <a:prstDash val="solid"/>
              <a:miter/>
              <a:headEnd len="med" type="none" w="med"/>
              <a:tailEnd len="med" type="none" w="med"/>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3" name="任意多边形: 形状 32"/>
            <p:cNvSpPr/>
            <p:nvPr/>
          </p:nvSpPr>
          <p:spPr>
            <a:xfrm>
              <a:off x="4154760" y="503293"/>
              <a:ext cx="856553" cy="582017"/>
            </a:xfrm>
            <a:custGeom>
              <a:rect b="0" l="0" r="0" t="0"/>
              <a:pathLst>
                <a:path extrusionOk="0" h="119999" w="119999">
                  <a:moveTo>
                    <a:pt x="0" y="120000"/>
                  </a:moveTo>
                  <a:lnTo>
                    <a:pt x="50101" y="49187"/>
                  </a:lnTo>
                  <a:lnTo>
                    <a:pt x="71632" y="70317"/>
                  </a:lnTo>
                  <a:lnTo>
                    <a:pt x="120000" y="0"/>
                  </a:lnTo>
                </a:path>
              </a:pathLst>
            </a:custGeom>
            <a:noFill/>
            <a:ln cap="flat" cmpd="sng" w="12700">
              <a:solidFill>
                <a:schemeClr val="accent1"/>
              </a:solidFill>
              <a:prstDash val="solid"/>
              <a:round/>
              <a:headEnd len="med" type="none" w="med"/>
              <a:tailEnd len="lg" type="triangle" w="lg"/>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grpSp>
      <p:cxnSp>
        <p:nvCxnSpPr>
          <p:cNvPr id="5" name="直接箭头连接符 4"/>
          <p:cNvCxnSpPr/>
          <p:nvPr/>
        </p:nvCxnSpPr>
        <p:spPr>
          <a:xfrm>
            <a:off x="941311" y="4682769"/>
            <a:ext cx="9610180" cy="1916"/>
          </a:xfrm>
          <a:prstGeom prst="straightConnector1">
            <a:avLst/>
          </a:prstGeom>
          <a:noFill/>
          <a:ln cap="flat" cmpd="sng" w="12700">
            <a:solidFill>
              <a:schemeClr val="accent6"/>
            </a:solidFill>
            <a:prstDash val="solid"/>
            <a:round/>
            <a:headEnd len="med" type="none" w="med"/>
            <a:tailEnd len="med" type="none" w="med"/>
          </a:ln>
        </p:spPr>
      </p:cxnSp>
      <p:sp>
        <p:nvSpPr>
          <p:cNvPr id="44" name="矩形 43"/>
          <p:cNvSpPr/>
          <p:nvPr/>
        </p:nvSpPr>
        <p:spPr>
          <a:xfrm>
            <a:off x="1186291" y="5306976"/>
            <a:ext cx="9365199" cy="859536"/>
          </a:xfrm>
          <a:prstGeom prst="rect">
            <a:avLst/>
          </a:prstGeom>
        </p:spPr>
        <p:txBody>
          <a:bodyPr wrap="square">
            <a:spAutoFit/>
          </a:bodyPr>
          <a:lstStyle/>
          <a:p>
            <a:pPr algn="just">
              <a:lnSpc>
                <a:spcPct val="12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45" name="矩形 44"/>
          <p:cNvSpPr/>
          <p:nvPr/>
        </p:nvSpPr>
        <p:spPr>
          <a:xfrm>
            <a:off x="1186291" y="4790891"/>
            <a:ext cx="6096000" cy="530352"/>
          </a:xfrm>
          <a:prstGeom prst="rect">
            <a:avLst/>
          </a:prstGeom>
        </p:spPr>
        <p:txBody>
          <a:bodyPr>
            <a:spAutoFit/>
          </a:bodyPr>
          <a:lstStyle/>
          <a:p>
            <a:pPr algn="just">
              <a:lnSpc>
                <a:spcPct val="120000"/>
              </a:lnSpc>
            </a:pPr>
            <a:r>
              <a:rPr altLang="en-US" lang="zh-CN" sz="2400">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服务体系</a:t>
            </a:r>
          </a:p>
        </p:txBody>
      </p:sp>
      <p:grpSp>
        <p:nvGrpSpPr>
          <p:cNvPr id="42" name="组合 41">
            <a:extLst>
              <a:ext uri="{FF2B5EF4-FFF2-40B4-BE49-F238E27FC236}">
                <a16:creationId xmlns:a16="http://schemas.microsoft.com/office/drawing/2014/main" id="{68DCC1B6-49E7-488C-A7EE-827CE3B8E1F0}"/>
              </a:ext>
            </a:extLst>
          </p:cNvPr>
          <p:cNvGrpSpPr/>
          <p:nvPr/>
        </p:nvGrpSpPr>
        <p:grpSpPr>
          <a:xfrm>
            <a:off x="988592" y="299097"/>
            <a:ext cx="1689462" cy="644434"/>
            <a:chOff x="10123715" y="139337"/>
            <a:chExt cx="1689462" cy="644434"/>
          </a:xfrm>
        </p:grpSpPr>
        <p:sp>
          <p:nvSpPr>
            <p:cNvPr id="43" name="矩形 42">
              <a:extLst>
                <a:ext uri="{FF2B5EF4-FFF2-40B4-BE49-F238E27FC236}">
                  <a16:creationId xmlns:a16="http://schemas.microsoft.com/office/drawing/2014/main" id="{76DEB706-116C-4A05-9117-05CB8CA26504}"/>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46" name="矩形 45">
              <a:extLst>
                <a:ext uri="{FF2B5EF4-FFF2-40B4-BE49-F238E27FC236}">
                  <a16:creationId xmlns:a16="http://schemas.microsoft.com/office/drawing/2014/main" id="{7A880BA1-0AD4-44BC-B3F9-4F022390EC24}"/>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47" name="直接连接符 46">
              <a:extLst>
                <a:ext uri="{FF2B5EF4-FFF2-40B4-BE49-F238E27FC236}">
                  <a16:creationId xmlns:a16="http://schemas.microsoft.com/office/drawing/2014/main" id="{A338B0D8-61AE-464A-AE29-E0B964A66B13}"/>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221CAF23-272D-4EAB-B68E-EE6B04F1B910}"/>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5B2390CB-5D22-4C35-B99A-522E645944EC}"/>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05974164"/>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500" fill="hold" id="7"/>
                                        <p:tgtEl>
                                          <p:spTgt spid="45"/>
                                        </p:tgtEl>
                                        <p:attrNameLst>
                                          <p:attrName>ppt_x</p:attrName>
                                        </p:attrNameLst>
                                      </p:cBhvr>
                                      <p:tavLst>
                                        <p:tav tm="0">
                                          <p:val>
                                            <p:strVal val="1+#ppt_w/2"/>
                                          </p:val>
                                        </p:tav>
                                        <p:tav tm="100000">
                                          <p:val>
                                            <p:strVal val="#ppt_x"/>
                                          </p:val>
                                        </p:tav>
                                      </p:tavLst>
                                    </p:anim>
                                    <p:anim calcmode="lin" valueType="num">
                                      <p:cBhvr additive="base">
                                        <p:cTn dur="5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44"/>
                                        </p:tgtEl>
                                        <p:attrNameLst>
                                          <p:attrName>style.visibility</p:attrName>
                                        </p:attrNameLst>
                                      </p:cBhvr>
                                      <p:to>
                                        <p:strVal val="visible"/>
                                      </p:to>
                                    </p:set>
                                    <p:animEffect filter="wipe(left)" transition="in">
                                      <p:cBhvr>
                                        <p:cTn dur="500" id="12"/>
                                        <p:tgtEl>
                                          <p:spTgt spid="44"/>
                                        </p:tgtEl>
                                      </p:cBhvr>
                                    </p:animEffect>
                                  </p:childTnLst>
                                </p:cTn>
                              </p:par>
                            </p:childTnLst>
                          </p:cTn>
                        </p:par>
                        <p:par>
                          <p:cTn fill="hold" id="13" nodeType="afterGroup">
                            <p:stCondLst>
                              <p:cond delay="1000"/>
                            </p:stCondLst>
                            <p:childTnLst>
                              <p:par>
                                <p:cTn fill="hold" id="14" nodeType="afterEffect" presetClass="entr" presetID="53" presetSubtype="0">
                                  <p:stCondLst>
                                    <p:cond delay="0"/>
                                  </p:stCondLst>
                                  <p:childTnLst>
                                    <p:set>
                                      <p:cBhvr>
                                        <p:cTn dur="1" fill="hold" id="15">
                                          <p:stCondLst>
                                            <p:cond delay="0"/>
                                          </p:stCondLst>
                                        </p:cTn>
                                        <p:tgtEl>
                                          <p:spTgt spid="42"/>
                                        </p:tgtEl>
                                        <p:attrNameLst>
                                          <p:attrName>style.visibility</p:attrName>
                                        </p:attrNameLst>
                                      </p:cBhvr>
                                      <p:to>
                                        <p:strVal val="visible"/>
                                      </p:to>
                                    </p:set>
                                    <p:anim calcmode="lin" valueType="num">
                                      <p:cBhvr>
                                        <p:cTn dur="500" fill="hold" id="16"/>
                                        <p:tgtEl>
                                          <p:spTgt spid="42"/>
                                        </p:tgtEl>
                                        <p:attrNameLst>
                                          <p:attrName>ppt_w</p:attrName>
                                        </p:attrNameLst>
                                      </p:cBhvr>
                                      <p:tavLst>
                                        <p:tav tm="0">
                                          <p:val>
                                            <p:fltVal val="0"/>
                                          </p:val>
                                        </p:tav>
                                        <p:tav tm="100000">
                                          <p:val>
                                            <p:strVal val="#ppt_w"/>
                                          </p:val>
                                        </p:tav>
                                      </p:tavLst>
                                    </p:anim>
                                    <p:anim calcmode="lin" valueType="num">
                                      <p:cBhvr>
                                        <p:cTn dur="500" fill="hold" id="17"/>
                                        <p:tgtEl>
                                          <p:spTgt spid="42"/>
                                        </p:tgtEl>
                                        <p:attrNameLst>
                                          <p:attrName>ppt_h</p:attrName>
                                        </p:attrNameLst>
                                      </p:cBhvr>
                                      <p:tavLst>
                                        <p:tav tm="0">
                                          <p:val>
                                            <p:fltVal val="0"/>
                                          </p:val>
                                        </p:tav>
                                        <p:tav tm="100000">
                                          <p:val>
                                            <p:strVal val="#ppt_h"/>
                                          </p:val>
                                        </p:tav>
                                      </p:tavLst>
                                    </p:anim>
                                    <p:animEffect filter="fade" transition="in">
                                      <p:cBhvr>
                                        <p:cTn dur="500" id="18"/>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9" name="组合 78"/>
          <p:cNvGrpSpPr/>
          <p:nvPr/>
        </p:nvGrpSpPr>
        <p:grpSpPr>
          <a:xfrm>
            <a:off x="1004071" y="1143117"/>
            <a:ext cx="4923424" cy="4943843"/>
            <a:chOff x="993910" y="1295518"/>
            <a:chExt cx="4923424" cy="4943842"/>
          </a:xfrm>
        </p:grpSpPr>
        <p:grpSp>
          <p:nvGrpSpPr>
            <p:cNvPr id="2" name="Group 19"/>
            <p:cNvGrpSpPr/>
            <p:nvPr/>
          </p:nvGrpSpPr>
          <p:grpSpPr>
            <a:xfrm>
              <a:off x="4389143" y="2666808"/>
              <a:ext cx="891108" cy="560057"/>
              <a:chOff x="686838" y="2184398"/>
              <a:chExt cx="1192213" cy="749301"/>
            </a:xfrm>
            <a:solidFill>
              <a:schemeClr val="accent2"/>
            </a:solidFill>
          </p:grpSpPr>
          <p:sp>
            <p:nvSpPr>
              <p:cNvPr id="3" name="Freeform 7"/>
              <p:cNvSpPr>
                <a:spLocks noEditPoints="1"/>
              </p:cNvSpPr>
              <p:nvPr/>
            </p:nvSpPr>
            <p:spPr bwMode="auto">
              <a:xfrm>
                <a:off x="686838" y="2198686"/>
                <a:ext cx="609600" cy="735013"/>
              </a:xfrm>
              <a:custGeom>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b="b" l="0" r="r" t="0"/>
                <a:pathLst>
                  <a:path h="195" w="162">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 name="Freeform 8"/>
              <p:cNvSpPr/>
              <p:nvPr/>
            </p:nvSpPr>
            <p:spPr bwMode="auto">
              <a:xfrm>
                <a:off x="1296438" y="2184398"/>
                <a:ext cx="582613" cy="749300"/>
              </a:xfrm>
              <a:custGeom>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b="b" l="0" r="r" t="0"/>
                <a:pathLst>
                  <a:path h="199" w="155">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5" name="Group 148"/>
            <p:cNvGrpSpPr/>
            <p:nvPr/>
          </p:nvGrpSpPr>
          <p:grpSpPr>
            <a:xfrm>
              <a:off x="3407104" y="1479238"/>
              <a:ext cx="683646" cy="1686891"/>
              <a:chOff x="2000250" y="1211262"/>
              <a:chExt cx="512763" cy="1265238"/>
            </a:xfrm>
            <a:solidFill>
              <a:schemeClr val="accent1"/>
            </a:solidFill>
          </p:grpSpPr>
          <p:grpSp>
            <p:nvGrpSpPr>
              <p:cNvPr id="6" name="Group 145"/>
              <p:cNvGrpSpPr/>
              <p:nvPr/>
            </p:nvGrpSpPr>
            <p:grpSpPr>
              <a:xfrm>
                <a:off x="2000250" y="1279525"/>
                <a:ext cx="512763" cy="1196975"/>
                <a:chOff x="2000250" y="982663"/>
                <a:chExt cx="512763" cy="1196975"/>
              </a:xfrm>
              <a:grpFill/>
            </p:grpSpPr>
            <p:sp>
              <p:nvSpPr>
                <p:cNvPr id="19" name="Oval 7"/>
                <p:cNvSpPr>
                  <a:spLocks noChangeArrowheads="1"/>
                </p:cNvSpPr>
                <p:nvPr/>
              </p:nvSpPr>
              <p:spPr bwMode="auto">
                <a:xfrm>
                  <a:off x="2192338" y="1081088"/>
                  <a:ext cx="23813" cy="25400"/>
                </a:xfrm>
                <a:prstGeom prst="ellipse">
                  <a:avLst/>
                </a:pr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0" name="Freeform 9"/>
                <p:cNvSpPr/>
                <p:nvPr/>
              </p:nvSpPr>
              <p:spPr bwMode="auto">
                <a:xfrm>
                  <a:off x="2201863" y="1497013"/>
                  <a:ext cx="58738" cy="61912"/>
                </a:xfrm>
                <a:custGeom>
                  <a:cxnLst>
                    <a:cxn ang="0">
                      <a:pos x="0" y="0"/>
                    </a:cxn>
                    <a:cxn ang="0">
                      <a:pos x="17" y="5"/>
                    </a:cxn>
                    <a:cxn ang="0">
                      <a:pos x="32" y="25"/>
                    </a:cxn>
                    <a:cxn ang="0">
                      <a:pos x="10" y="36"/>
                    </a:cxn>
                    <a:cxn ang="0">
                      <a:pos x="0" y="34"/>
                    </a:cxn>
                    <a:cxn ang="0">
                      <a:pos x="0" y="0"/>
                    </a:cxn>
                  </a:cxnLst>
                  <a:rect b="b" l="0" r="r" t="0"/>
                  <a:pathLst>
                    <a:path h="38" w="36">
                      <a:moveTo>
                        <a:pt x="0" y="0"/>
                      </a:moveTo>
                      <a:cubicBezTo>
                        <a:pt x="17" y="5"/>
                        <a:pt x="17" y="5"/>
                        <a:pt x="17" y="5"/>
                      </a:cubicBezTo>
                      <a:cubicBezTo>
                        <a:pt x="27" y="8"/>
                        <a:pt x="36" y="12"/>
                        <a:pt x="32" y="25"/>
                      </a:cubicBezTo>
                      <a:cubicBezTo>
                        <a:pt x="30" y="33"/>
                        <a:pt x="20" y="38"/>
                        <a:pt x="10" y="36"/>
                      </a:cubicBezTo>
                      <a:cubicBezTo>
                        <a:pt x="0" y="34"/>
                        <a:pt x="0" y="34"/>
                        <a:pt x="0" y="34"/>
                      </a:cubicBezTo>
                      <a:cubicBezTo>
                        <a:pt x="0" y="0"/>
                        <a:pt x="0" y="0"/>
                        <a:pt x="0" y="0"/>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1" name="Freeform 10"/>
                <p:cNvSpPr/>
                <p:nvPr/>
              </p:nvSpPr>
              <p:spPr bwMode="auto">
                <a:xfrm>
                  <a:off x="2197100" y="1490663"/>
                  <a:ext cx="33338" cy="14287"/>
                </a:xfrm>
                <a:custGeom>
                  <a:cxnLst>
                    <a:cxn ang="0">
                      <a:pos x="0" y="4"/>
                    </a:cxn>
                    <a:cxn ang="0">
                      <a:pos x="4" y="8"/>
                    </a:cxn>
                    <a:cxn ang="0">
                      <a:pos x="16" y="8"/>
                    </a:cxn>
                    <a:cxn ang="0">
                      <a:pos x="20" y="4"/>
                    </a:cxn>
                    <a:cxn ang="0">
                      <a:pos x="16" y="0"/>
                    </a:cxn>
                    <a:cxn ang="0">
                      <a:pos x="4" y="0"/>
                    </a:cxn>
                    <a:cxn ang="0">
                      <a:pos x="0" y="4"/>
                    </a:cxn>
                  </a:cxnLst>
                  <a:rect b="b" l="0" r="r" t="0"/>
                  <a:pathLst>
                    <a:path h="8" w="20">
                      <a:moveTo>
                        <a:pt x="0" y="4"/>
                      </a:moveTo>
                      <a:cubicBezTo>
                        <a:pt x="0" y="6"/>
                        <a:pt x="2" y="8"/>
                        <a:pt x="4" y="8"/>
                      </a:cubicBezTo>
                      <a:cubicBezTo>
                        <a:pt x="16" y="8"/>
                        <a:pt x="16" y="8"/>
                        <a:pt x="16" y="8"/>
                      </a:cubicBezTo>
                      <a:cubicBezTo>
                        <a:pt x="18" y="8"/>
                        <a:pt x="20" y="6"/>
                        <a:pt x="20" y="4"/>
                      </a:cubicBezTo>
                      <a:cubicBezTo>
                        <a:pt x="20" y="2"/>
                        <a:pt x="18" y="0"/>
                        <a:pt x="16" y="0"/>
                      </a:cubicBezTo>
                      <a:cubicBezTo>
                        <a:pt x="4" y="0"/>
                        <a:pt x="4" y="0"/>
                        <a:pt x="4" y="0"/>
                      </a:cubicBezTo>
                      <a:cubicBezTo>
                        <a:pt x="2" y="0"/>
                        <a:pt x="0" y="2"/>
                        <a:pt x="0" y="4"/>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2" name="Freeform 16"/>
                <p:cNvSpPr/>
                <p:nvPr/>
              </p:nvSpPr>
              <p:spPr bwMode="auto">
                <a:xfrm>
                  <a:off x="2197100" y="1490663"/>
                  <a:ext cx="33338" cy="14287"/>
                </a:xfrm>
                <a:custGeom>
                  <a:cxnLst>
                    <a:cxn ang="0">
                      <a:pos x="16" y="0"/>
                    </a:cxn>
                    <a:cxn ang="0">
                      <a:pos x="4" y="0"/>
                    </a:cxn>
                    <a:cxn ang="0">
                      <a:pos x="0" y="4"/>
                    </a:cxn>
                    <a:cxn ang="0">
                      <a:pos x="3" y="8"/>
                    </a:cxn>
                    <a:cxn ang="0">
                      <a:pos x="4" y="8"/>
                    </a:cxn>
                    <a:cxn ang="0">
                      <a:pos x="16" y="8"/>
                    </a:cxn>
                    <a:cxn ang="0">
                      <a:pos x="17" y="8"/>
                    </a:cxn>
                    <a:cxn ang="0">
                      <a:pos x="20" y="4"/>
                    </a:cxn>
                    <a:cxn ang="0">
                      <a:pos x="16" y="0"/>
                    </a:cxn>
                  </a:cxnLst>
                  <a:rect b="b" l="0" r="r" t="0"/>
                  <a:pathLst>
                    <a:path h="8" w="20">
                      <a:moveTo>
                        <a:pt x="16" y="0"/>
                      </a:moveTo>
                      <a:cubicBezTo>
                        <a:pt x="4" y="0"/>
                        <a:pt x="4" y="0"/>
                        <a:pt x="4" y="0"/>
                      </a:cubicBezTo>
                      <a:cubicBezTo>
                        <a:pt x="2" y="0"/>
                        <a:pt x="0" y="2"/>
                        <a:pt x="0" y="4"/>
                      </a:cubicBezTo>
                      <a:cubicBezTo>
                        <a:pt x="0" y="6"/>
                        <a:pt x="1" y="7"/>
                        <a:pt x="3" y="8"/>
                      </a:cubicBezTo>
                      <a:cubicBezTo>
                        <a:pt x="3" y="8"/>
                        <a:pt x="4" y="8"/>
                        <a:pt x="4" y="8"/>
                      </a:cubicBezTo>
                      <a:cubicBezTo>
                        <a:pt x="16" y="8"/>
                        <a:pt x="16" y="8"/>
                        <a:pt x="16" y="8"/>
                      </a:cubicBezTo>
                      <a:cubicBezTo>
                        <a:pt x="16" y="8"/>
                        <a:pt x="17" y="8"/>
                        <a:pt x="17" y="8"/>
                      </a:cubicBezTo>
                      <a:cubicBezTo>
                        <a:pt x="19" y="7"/>
                        <a:pt x="20" y="6"/>
                        <a:pt x="20" y="4"/>
                      </a:cubicBezTo>
                      <a:cubicBezTo>
                        <a:pt x="20" y="2"/>
                        <a:pt x="18" y="0"/>
                        <a:pt x="16" y="0"/>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3" name="Freeform 18"/>
                <p:cNvSpPr/>
                <p:nvPr/>
              </p:nvSpPr>
              <p:spPr bwMode="auto">
                <a:xfrm>
                  <a:off x="2195513" y="1081088"/>
                  <a:ext cx="19050" cy="6350"/>
                </a:xfrm>
                <a:custGeom>
                  <a:cxnLst>
                    <a:cxn ang="0">
                      <a:pos x="6" y="0"/>
                    </a:cxn>
                    <a:cxn ang="0">
                      <a:pos x="0" y="4"/>
                    </a:cxn>
                    <a:cxn ang="0">
                      <a:pos x="12" y="4"/>
                    </a:cxn>
                    <a:cxn ang="0">
                      <a:pos x="6" y="0"/>
                    </a:cxn>
                  </a:cxnLst>
                  <a:rect b="b" l="0" r="r" t="0"/>
                  <a:pathLst>
                    <a:path h="4" w="12">
                      <a:moveTo>
                        <a:pt x="6" y="0"/>
                      </a:moveTo>
                      <a:cubicBezTo>
                        <a:pt x="4" y="0"/>
                        <a:pt x="2" y="1"/>
                        <a:pt x="0" y="4"/>
                      </a:cubicBezTo>
                      <a:cubicBezTo>
                        <a:pt x="12" y="4"/>
                        <a:pt x="12" y="4"/>
                        <a:pt x="12" y="4"/>
                      </a:cubicBezTo>
                      <a:cubicBezTo>
                        <a:pt x="11" y="1"/>
                        <a:pt x="8" y="0"/>
                        <a:pt x="6" y="0"/>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4" name="Freeform 19"/>
                <p:cNvSpPr/>
                <p:nvPr/>
              </p:nvSpPr>
              <p:spPr bwMode="auto">
                <a:xfrm>
                  <a:off x="2201863" y="1504950"/>
                  <a:ext cx="42863" cy="6350"/>
                </a:xfrm>
                <a:custGeom>
                  <a:cxnLst>
                    <a:cxn ang="0">
                      <a:pos x="14" y="0"/>
                    </a:cxn>
                    <a:cxn ang="0">
                      <a:pos x="13" y="0"/>
                    </a:cxn>
                    <a:cxn ang="0">
                      <a:pos x="1" y="0"/>
                    </a:cxn>
                    <a:cxn ang="0">
                      <a:pos x="0" y="0"/>
                    </a:cxn>
                    <a:cxn ang="0">
                      <a:pos x="0" y="4"/>
                    </a:cxn>
                    <a:cxn ang="0">
                      <a:pos x="26" y="4"/>
                    </a:cxn>
                    <a:cxn ang="0">
                      <a:pos x="17" y="0"/>
                    </a:cxn>
                    <a:cxn ang="0">
                      <a:pos x="14" y="0"/>
                    </a:cxn>
                  </a:cxnLst>
                  <a:rect b="b" l="0" r="r" t="0"/>
                  <a:pathLst>
                    <a:path h="4" w="26">
                      <a:moveTo>
                        <a:pt x="14" y="0"/>
                      </a:moveTo>
                      <a:cubicBezTo>
                        <a:pt x="14" y="0"/>
                        <a:pt x="13" y="0"/>
                        <a:pt x="13" y="0"/>
                      </a:cubicBezTo>
                      <a:cubicBezTo>
                        <a:pt x="1" y="0"/>
                        <a:pt x="1" y="0"/>
                        <a:pt x="1" y="0"/>
                      </a:cubicBezTo>
                      <a:cubicBezTo>
                        <a:pt x="1" y="0"/>
                        <a:pt x="0" y="0"/>
                        <a:pt x="0" y="0"/>
                      </a:cubicBezTo>
                      <a:cubicBezTo>
                        <a:pt x="0" y="4"/>
                        <a:pt x="0" y="4"/>
                        <a:pt x="0" y="4"/>
                      </a:cubicBezTo>
                      <a:cubicBezTo>
                        <a:pt x="26" y="4"/>
                        <a:pt x="26" y="4"/>
                        <a:pt x="26" y="4"/>
                      </a:cubicBezTo>
                      <a:cubicBezTo>
                        <a:pt x="24" y="2"/>
                        <a:pt x="20" y="1"/>
                        <a:pt x="17" y="0"/>
                      </a:cubicBezTo>
                      <a:cubicBezTo>
                        <a:pt x="14" y="0"/>
                        <a:pt x="14" y="0"/>
                        <a:pt x="14" y="0"/>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5" name="Freeform 21"/>
                <p:cNvSpPr/>
                <p:nvPr/>
              </p:nvSpPr>
              <p:spPr bwMode="auto">
                <a:xfrm>
                  <a:off x="2192338" y="1087438"/>
                  <a:ext cx="23813" cy="19050"/>
                </a:xfrm>
                <a:custGeom>
                  <a:cxnLst>
                    <a:cxn ang="0">
                      <a:pos x="13" y="0"/>
                    </a:cxn>
                    <a:cxn ang="0">
                      <a:pos x="1" y="0"/>
                    </a:cxn>
                    <a:cxn ang="0">
                      <a:pos x="0" y="4"/>
                    </a:cxn>
                    <a:cxn ang="0">
                      <a:pos x="7" y="12"/>
                    </a:cxn>
                    <a:cxn ang="0">
                      <a:pos x="14" y="4"/>
                    </a:cxn>
                    <a:cxn ang="0">
                      <a:pos x="13" y="0"/>
                    </a:cxn>
                  </a:cxnLst>
                  <a:rect b="b" l="0" r="r" t="0"/>
                  <a:pathLst>
                    <a:path h="12" w="14">
                      <a:moveTo>
                        <a:pt x="13" y="0"/>
                      </a:moveTo>
                      <a:cubicBezTo>
                        <a:pt x="1" y="0"/>
                        <a:pt x="1" y="0"/>
                        <a:pt x="1" y="0"/>
                      </a:cubicBezTo>
                      <a:cubicBezTo>
                        <a:pt x="1" y="1"/>
                        <a:pt x="0" y="2"/>
                        <a:pt x="0" y="4"/>
                      </a:cubicBezTo>
                      <a:cubicBezTo>
                        <a:pt x="0" y="8"/>
                        <a:pt x="3" y="12"/>
                        <a:pt x="7" y="12"/>
                      </a:cubicBezTo>
                      <a:cubicBezTo>
                        <a:pt x="11" y="12"/>
                        <a:pt x="14" y="8"/>
                        <a:pt x="14" y="4"/>
                      </a:cubicBezTo>
                      <a:cubicBezTo>
                        <a:pt x="14" y="2"/>
                        <a:pt x="13" y="1"/>
                        <a:pt x="13" y="0"/>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6" name="Freeform 36"/>
                <p:cNvSpPr/>
                <p:nvPr/>
              </p:nvSpPr>
              <p:spPr bwMode="auto">
                <a:xfrm>
                  <a:off x="2149475" y="1600200"/>
                  <a:ext cx="363538" cy="531812"/>
                </a:xfrm>
                <a:custGeom>
                  <a:cxnLst>
                    <a:cxn ang="0">
                      <a:pos x="128" y="222"/>
                    </a:cxn>
                    <a:cxn ang="0">
                      <a:pos x="126" y="256"/>
                    </a:cxn>
                    <a:cxn ang="0">
                      <a:pos x="218" y="256"/>
                    </a:cxn>
                    <a:cxn ang="0">
                      <a:pos x="181" y="224"/>
                    </a:cxn>
                    <a:cxn ang="0">
                      <a:pos x="208" y="110"/>
                    </a:cxn>
                    <a:cxn ang="0">
                      <a:pos x="143" y="4"/>
                    </a:cxn>
                    <a:cxn ang="0">
                      <a:pos x="39" y="7"/>
                    </a:cxn>
                    <a:cxn ang="0">
                      <a:pos x="0" y="0"/>
                    </a:cxn>
                    <a:cxn ang="0">
                      <a:pos x="9" y="38"/>
                    </a:cxn>
                    <a:cxn ang="0">
                      <a:pos x="35" y="180"/>
                    </a:cxn>
                    <a:cxn ang="0">
                      <a:pos x="37" y="320"/>
                    </a:cxn>
                    <a:cxn ang="0">
                      <a:pos x="84" y="320"/>
                    </a:cxn>
                    <a:cxn ang="0">
                      <a:pos x="93" y="188"/>
                    </a:cxn>
                    <a:cxn ang="0">
                      <a:pos x="87" y="64"/>
                    </a:cxn>
                    <a:cxn ang="0">
                      <a:pos x="145" y="110"/>
                    </a:cxn>
                    <a:cxn ang="0">
                      <a:pos x="129" y="222"/>
                    </a:cxn>
                    <a:cxn ang="0">
                      <a:pos x="128" y="222"/>
                    </a:cxn>
                  </a:cxnLst>
                  <a:rect b="b" l="0" r="r" t="0"/>
                  <a:pathLst>
                    <a:path h="320" w="218">
                      <a:moveTo>
                        <a:pt x="128" y="222"/>
                      </a:moveTo>
                      <a:cubicBezTo>
                        <a:pt x="126" y="256"/>
                        <a:pt x="126" y="256"/>
                        <a:pt x="126" y="256"/>
                      </a:cubicBezTo>
                      <a:cubicBezTo>
                        <a:pt x="218" y="256"/>
                        <a:pt x="218" y="256"/>
                        <a:pt x="218" y="256"/>
                      </a:cubicBezTo>
                      <a:cubicBezTo>
                        <a:pt x="218" y="256"/>
                        <a:pt x="210" y="230"/>
                        <a:pt x="181" y="224"/>
                      </a:cubicBezTo>
                      <a:cubicBezTo>
                        <a:pt x="208" y="110"/>
                        <a:pt x="208" y="110"/>
                        <a:pt x="208" y="110"/>
                      </a:cubicBezTo>
                      <a:cubicBezTo>
                        <a:pt x="190" y="59"/>
                        <a:pt x="143" y="4"/>
                        <a:pt x="143" y="4"/>
                      </a:cubicBezTo>
                      <a:cubicBezTo>
                        <a:pt x="39" y="7"/>
                        <a:pt x="39" y="7"/>
                        <a:pt x="39" y="7"/>
                      </a:cubicBezTo>
                      <a:cubicBezTo>
                        <a:pt x="0" y="0"/>
                        <a:pt x="0" y="0"/>
                        <a:pt x="0" y="0"/>
                      </a:cubicBezTo>
                      <a:cubicBezTo>
                        <a:pt x="0" y="0"/>
                        <a:pt x="8" y="34"/>
                        <a:pt x="9" y="38"/>
                      </a:cubicBezTo>
                      <a:cubicBezTo>
                        <a:pt x="18" y="76"/>
                        <a:pt x="30" y="137"/>
                        <a:pt x="35" y="180"/>
                      </a:cubicBezTo>
                      <a:cubicBezTo>
                        <a:pt x="40" y="214"/>
                        <a:pt x="37" y="320"/>
                        <a:pt x="37" y="320"/>
                      </a:cubicBezTo>
                      <a:cubicBezTo>
                        <a:pt x="84" y="320"/>
                        <a:pt x="84" y="320"/>
                        <a:pt x="84" y="320"/>
                      </a:cubicBezTo>
                      <a:cubicBezTo>
                        <a:pt x="84" y="320"/>
                        <a:pt x="93" y="225"/>
                        <a:pt x="93" y="188"/>
                      </a:cubicBezTo>
                      <a:cubicBezTo>
                        <a:pt x="93" y="168"/>
                        <a:pt x="90" y="108"/>
                        <a:pt x="87" y="64"/>
                      </a:cubicBezTo>
                      <a:cubicBezTo>
                        <a:pt x="145" y="110"/>
                        <a:pt x="145" y="110"/>
                        <a:pt x="145" y="110"/>
                      </a:cubicBezTo>
                      <a:cubicBezTo>
                        <a:pt x="145" y="151"/>
                        <a:pt x="131" y="212"/>
                        <a:pt x="129" y="222"/>
                      </a:cubicBezTo>
                      <a:lnTo>
                        <a:pt x="128" y="222"/>
                      </a:ln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7" name="Freeform 37"/>
                <p:cNvSpPr/>
                <p:nvPr/>
              </p:nvSpPr>
              <p:spPr bwMode="auto">
                <a:xfrm>
                  <a:off x="2208213" y="2132013"/>
                  <a:ext cx="149225" cy="47625"/>
                </a:xfrm>
                <a:custGeom>
                  <a:cxnLst>
                    <a:cxn ang="0">
                      <a:pos x="53" y="0"/>
                    </a:cxn>
                    <a:cxn ang="0">
                      <a:pos x="0" y="0"/>
                    </a:cxn>
                    <a:cxn ang="0">
                      <a:pos x="0" y="29"/>
                    </a:cxn>
                    <a:cxn ang="0">
                      <a:pos x="83" y="29"/>
                    </a:cxn>
                    <a:cxn ang="0">
                      <a:pos x="53" y="0"/>
                    </a:cxn>
                  </a:cxnLst>
                  <a:rect b="b" l="0" r="r" t="0"/>
                  <a:pathLst>
                    <a:path h="28" w="90">
                      <a:moveTo>
                        <a:pt x="53" y="0"/>
                      </a:moveTo>
                      <a:cubicBezTo>
                        <a:pt x="0" y="0"/>
                        <a:pt x="0" y="0"/>
                        <a:pt x="0" y="0"/>
                      </a:cubicBezTo>
                      <a:cubicBezTo>
                        <a:pt x="0" y="29"/>
                        <a:pt x="0" y="29"/>
                        <a:pt x="0" y="29"/>
                      </a:cubicBezTo>
                      <a:cubicBezTo>
                        <a:pt x="83" y="29"/>
                        <a:pt x="83" y="29"/>
                        <a:pt x="83" y="29"/>
                      </a:cubicBezTo>
                      <a:cubicBezTo>
                        <a:pt x="83" y="29"/>
                        <a:pt x="90" y="8"/>
                        <a:pt x="53" y="0"/>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8" name="Freeform 38"/>
                <p:cNvSpPr/>
                <p:nvPr/>
              </p:nvSpPr>
              <p:spPr bwMode="auto">
                <a:xfrm>
                  <a:off x="2000250" y="982663"/>
                  <a:ext cx="449263" cy="635000"/>
                </a:xfrm>
                <a:custGeom>
                  <a:cxnLst>
                    <a:cxn ang="0">
                      <a:pos x="68" y="63"/>
                    </a:cxn>
                    <a:cxn ang="0">
                      <a:pos x="98" y="111"/>
                    </a:cxn>
                    <a:cxn ang="0">
                      <a:pos x="98" y="121"/>
                    </a:cxn>
                    <a:cxn ang="0">
                      <a:pos x="98" y="135"/>
                    </a:cxn>
                    <a:cxn ang="0">
                      <a:pos x="50" y="160"/>
                    </a:cxn>
                    <a:cxn ang="0">
                      <a:pos x="5" y="281"/>
                    </a:cxn>
                    <a:cxn ang="0">
                      <a:pos x="73" y="326"/>
                    </a:cxn>
                    <a:cxn ang="0">
                      <a:pos x="75" y="382"/>
                    </a:cxn>
                    <a:cxn ang="0">
                      <a:pos x="252" y="375"/>
                    </a:cxn>
                    <a:cxn ang="0">
                      <a:pos x="221" y="255"/>
                    </a:cxn>
                    <a:cxn ang="0">
                      <a:pos x="199" y="167"/>
                    </a:cxn>
                    <a:cxn ang="0">
                      <a:pos x="200" y="168"/>
                    </a:cxn>
                    <a:cxn ang="0">
                      <a:pos x="265" y="148"/>
                    </a:cxn>
                    <a:cxn ang="0">
                      <a:pos x="251" y="8"/>
                    </a:cxn>
                    <a:cxn ang="0">
                      <a:pos x="221" y="15"/>
                    </a:cxn>
                    <a:cxn ang="0">
                      <a:pos x="229" y="117"/>
                    </a:cxn>
                    <a:cxn ang="0">
                      <a:pos x="189" y="126"/>
                    </a:cxn>
                    <a:cxn ang="0">
                      <a:pos x="189" y="125"/>
                    </a:cxn>
                    <a:cxn ang="0">
                      <a:pos x="149" y="108"/>
                    </a:cxn>
                    <a:cxn ang="0">
                      <a:pos x="149" y="104"/>
                    </a:cxn>
                    <a:cxn ang="0">
                      <a:pos x="165" y="94"/>
                    </a:cxn>
                    <a:cxn ang="0">
                      <a:pos x="159" y="62"/>
                    </a:cxn>
                    <a:cxn ang="0">
                      <a:pos x="166" y="57"/>
                    </a:cxn>
                    <a:cxn ang="0">
                      <a:pos x="154" y="45"/>
                    </a:cxn>
                    <a:cxn ang="0">
                      <a:pos x="147" y="24"/>
                    </a:cxn>
                    <a:cxn ang="0">
                      <a:pos x="152" y="15"/>
                    </a:cxn>
                    <a:cxn ang="0">
                      <a:pos x="156" y="0"/>
                    </a:cxn>
                    <a:cxn ang="0">
                      <a:pos x="123" y="4"/>
                    </a:cxn>
                    <a:cxn ang="0">
                      <a:pos x="85" y="8"/>
                    </a:cxn>
                    <a:cxn ang="0">
                      <a:pos x="71" y="24"/>
                    </a:cxn>
                    <a:cxn ang="0">
                      <a:pos x="68" y="63"/>
                    </a:cxn>
                  </a:cxnLst>
                  <a:rect b="b" l="0" r="r" t="0"/>
                  <a:pathLst>
                    <a:path h="382" w="270">
                      <a:moveTo>
                        <a:pt x="68" y="63"/>
                      </a:moveTo>
                      <a:cubicBezTo>
                        <a:pt x="73" y="87"/>
                        <a:pt x="98" y="111"/>
                        <a:pt x="98" y="111"/>
                      </a:cubicBezTo>
                      <a:cubicBezTo>
                        <a:pt x="98" y="121"/>
                        <a:pt x="98" y="121"/>
                        <a:pt x="98" y="121"/>
                      </a:cubicBezTo>
                      <a:cubicBezTo>
                        <a:pt x="98" y="135"/>
                        <a:pt x="98" y="135"/>
                        <a:pt x="98" y="135"/>
                      </a:cubicBezTo>
                      <a:cubicBezTo>
                        <a:pt x="98" y="135"/>
                        <a:pt x="54" y="156"/>
                        <a:pt x="50" y="160"/>
                      </a:cubicBezTo>
                      <a:cubicBezTo>
                        <a:pt x="36" y="174"/>
                        <a:pt x="12" y="253"/>
                        <a:pt x="5" y="281"/>
                      </a:cubicBezTo>
                      <a:cubicBezTo>
                        <a:pt x="0" y="299"/>
                        <a:pt x="39" y="315"/>
                        <a:pt x="73" y="326"/>
                      </a:cubicBezTo>
                      <a:cubicBezTo>
                        <a:pt x="75" y="382"/>
                        <a:pt x="75" y="382"/>
                        <a:pt x="75" y="382"/>
                      </a:cubicBezTo>
                      <a:cubicBezTo>
                        <a:pt x="252" y="375"/>
                        <a:pt x="252" y="375"/>
                        <a:pt x="252" y="375"/>
                      </a:cubicBezTo>
                      <a:cubicBezTo>
                        <a:pt x="252" y="375"/>
                        <a:pt x="233" y="304"/>
                        <a:pt x="221" y="255"/>
                      </a:cubicBezTo>
                      <a:cubicBezTo>
                        <a:pt x="212" y="216"/>
                        <a:pt x="204" y="188"/>
                        <a:pt x="199" y="167"/>
                      </a:cubicBezTo>
                      <a:cubicBezTo>
                        <a:pt x="200" y="168"/>
                        <a:pt x="200" y="168"/>
                        <a:pt x="200" y="168"/>
                      </a:cubicBezTo>
                      <a:cubicBezTo>
                        <a:pt x="200" y="168"/>
                        <a:pt x="261" y="157"/>
                        <a:pt x="265" y="148"/>
                      </a:cubicBezTo>
                      <a:cubicBezTo>
                        <a:pt x="270" y="135"/>
                        <a:pt x="251" y="8"/>
                        <a:pt x="251" y="8"/>
                      </a:cubicBezTo>
                      <a:cubicBezTo>
                        <a:pt x="221" y="15"/>
                        <a:pt x="221" y="15"/>
                        <a:pt x="221" y="15"/>
                      </a:cubicBezTo>
                      <a:cubicBezTo>
                        <a:pt x="221" y="15"/>
                        <a:pt x="229" y="109"/>
                        <a:pt x="229" y="117"/>
                      </a:cubicBezTo>
                      <a:cubicBezTo>
                        <a:pt x="229" y="120"/>
                        <a:pt x="204" y="124"/>
                        <a:pt x="189" y="126"/>
                      </a:cubicBezTo>
                      <a:cubicBezTo>
                        <a:pt x="189" y="125"/>
                        <a:pt x="189" y="125"/>
                        <a:pt x="189" y="125"/>
                      </a:cubicBezTo>
                      <a:cubicBezTo>
                        <a:pt x="149" y="131"/>
                        <a:pt x="149" y="110"/>
                        <a:pt x="149" y="108"/>
                      </a:cubicBezTo>
                      <a:cubicBezTo>
                        <a:pt x="149" y="106"/>
                        <a:pt x="149" y="104"/>
                        <a:pt x="149" y="104"/>
                      </a:cubicBezTo>
                      <a:cubicBezTo>
                        <a:pt x="149" y="104"/>
                        <a:pt x="161" y="103"/>
                        <a:pt x="165" y="94"/>
                      </a:cubicBezTo>
                      <a:cubicBezTo>
                        <a:pt x="167" y="91"/>
                        <a:pt x="163" y="77"/>
                        <a:pt x="159" y="62"/>
                      </a:cubicBezTo>
                      <a:cubicBezTo>
                        <a:pt x="166" y="57"/>
                        <a:pt x="166" y="57"/>
                        <a:pt x="166" y="57"/>
                      </a:cubicBezTo>
                      <a:cubicBezTo>
                        <a:pt x="154" y="45"/>
                        <a:pt x="154" y="45"/>
                        <a:pt x="154" y="45"/>
                      </a:cubicBezTo>
                      <a:cubicBezTo>
                        <a:pt x="152" y="40"/>
                        <a:pt x="148" y="27"/>
                        <a:pt x="147" y="24"/>
                      </a:cubicBezTo>
                      <a:cubicBezTo>
                        <a:pt x="147" y="24"/>
                        <a:pt x="149" y="21"/>
                        <a:pt x="152" y="15"/>
                      </a:cubicBezTo>
                      <a:cubicBezTo>
                        <a:pt x="155" y="8"/>
                        <a:pt x="156" y="0"/>
                        <a:pt x="156" y="0"/>
                      </a:cubicBezTo>
                      <a:cubicBezTo>
                        <a:pt x="156" y="0"/>
                        <a:pt x="140" y="6"/>
                        <a:pt x="123" y="4"/>
                      </a:cubicBezTo>
                      <a:cubicBezTo>
                        <a:pt x="114" y="2"/>
                        <a:pt x="91" y="4"/>
                        <a:pt x="85" y="8"/>
                      </a:cubicBezTo>
                      <a:cubicBezTo>
                        <a:pt x="80" y="11"/>
                        <a:pt x="74" y="16"/>
                        <a:pt x="71" y="24"/>
                      </a:cubicBezTo>
                      <a:cubicBezTo>
                        <a:pt x="68" y="33"/>
                        <a:pt x="64" y="46"/>
                        <a:pt x="68" y="63"/>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9" name="Freeform 39"/>
                <p:cNvSpPr/>
                <p:nvPr/>
              </p:nvSpPr>
              <p:spPr bwMode="auto">
                <a:xfrm>
                  <a:off x="2082800" y="1374775"/>
                  <a:ext cx="34925" cy="93662"/>
                </a:xfrm>
                <a:custGeom>
                  <a:cxnLst>
                    <a:cxn ang="0">
                      <a:pos x="3" y="33"/>
                    </a:cxn>
                    <a:cxn ang="0">
                      <a:pos x="19" y="0"/>
                    </a:cxn>
                    <a:cxn ang="0">
                      <a:pos x="21" y="56"/>
                    </a:cxn>
                    <a:cxn ang="0">
                      <a:pos x="3" y="33"/>
                    </a:cxn>
                  </a:cxnLst>
                  <a:rect b="b" l="0" r="r" t="0"/>
                  <a:pathLst>
                    <a:path h="56" w="21">
                      <a:moveTo>
                        <a:pt x="3" y="33"/>
                      </a:moveTo>
                      <a:cubicBezTo>
                        <a:pt x="4" y="27"/>
                        <a:pt x="10" y="12"/>
                        <a:pt x="19" y="0"/>
                      </a:cubicBezTo>
                      <a:cubicBezTo>
                        <a:pt x="20" y="22"/>
                        <a:pt x="20" y="41"/>
                        <a:pt x="21" y="56"/>
                      </a:cubicBezTo>
                      <a:cubicBezTo>
                        <a:pt x="9" y="51"/>
                        <a:pt x="0" y="43"/>
                        <a:pt x="3" y="33"/>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0" name="Freeform 40"/>
                <p:cNvSpPr/>
                <p:nvPr/>
              </p:nvSpPr>
              <p:spPr bwMode="auto">
                <a:xfrm>
                  <a:off x="2200275" y="1155700"/>
                  <a:ext cx="1588" cy="1587"/>
                </a:xfrm>
                <a:custGeom>
                  <a:cxnLst>
                    <a:cxn ang="0">
                      <a:pos x="0" y="1"/>
                    </a:cxn>
                    <a:cxn ang="0">
                      <a:pos x="0" y="0"/>
                    </a:cxn>
                    <a:cxn ang="0">
                      <a:pos x="0" y="1"/>
                    </a:cxn>
                    <a:cxn ang="0">
                      <a:pos x="0" y="1"/>
                    </a:cxn>
                  </a:cxnLst>
                  <a:rect b="b" l="0" r="r" t="0"/>
                  <a:pathLst>
                    <a:path h="1">
                      <a:moveTo>
                        <a:pt x="0" y="1"/>
                      </a:moveTo>
                      <a:lnTo>
                        <a:pt x="0" y="0"/>
                      </a:lnTo>
                      <a:lnTo>
                        <a:pt x="0" y="1"/>
                      </a:lnTo>
                      <a:lnTo>
                        <a:pt x="0" y="1"/>
                      </a:ln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7" name="Group 143"/>
              <p:cNvGrpSpPr/>
              <p:nvPr/>
            </p:nvGrpSpPr>
            <p:grpSpPr>
              <a:xfrm>
                <a:off x="2265363" y="1211262"/>
                <a:ext cx="246062" cy="158750"/>
                <a:chOff x="2265363" y="914400"/>
                <a:chExt cx="246062" cy="158750"/>
              </a:xfrm>
              <a:grpFill/>
            </p:grpSpPr>
            <p:sp>
              <p:nvSpPr>
                <p:cNvPr id="8" name="Freeform 8"/>
                <p:cNvSpPr/>
                <p:nvPr/>
              </p:nvSpPr>
              <p:spPr bwMode="auto">
                <a:xfrm>
                  <a:off x="2446338" y="1003300"/>
                  <a:ext cx="46038" cy="12700"/>
                </a:xfrm>
                <a:custGeom>
                  <a:cxnLst>
                    <a:cxn ang="0">
                      <a:pos x="21" y="0"/>
                    </a:cxn>
                    <a:cxn ang="0">
                      <a:pos x="1" y="3"/>
                    </a:cxn>
                    <a:cxn ang="0">
                      <a:pos x="0" y="7"/>
                    </a:cxn>
                    <a:cxn ang="0">
                      <a:pos x="28" y="1"/>
                    </a:cxn>
                    <a:cxn ang="0">
                      <a:pos x="21" y="0"/>
                    </a:cxn>
                  </a:cxnLst>
                  <a:rect b="b" l="0" r="r" t="0"/>
                  <a:pathLst>
                    <a:path h="7" w="28">
                      <a:moveTo>
                        <a:pt x="21" y="0"/>
                      </a:moveTo>
                      <a:cubicBezTo>
                        <a:pt x="1" y="3"/>
                        <a:pt x="1" y="3"/>
                        <a:pt x="1" y="3"/>
                      </a:cubicBezTo>
                      <a:cubicBezTo>
                        <a:pt x="1" y="3"/>
                        <a:pt x="1" y="3"/>
                        <a:pt x="0" y="7"/>
                      </a:cubicBezTo>
                      <a:cubicBezTo>
                        <a:pt x="28" y="1"/>
                        <a:pt x="28" y="1"/>
                        <a:pt x="28" y="1"/>
                      </a:cubicBezTo>
                      <a:cubicBezTo>
                        <a:pt x="28" y="1"/>
                        <a:pt x="23" y="1"/>
                        <a:pt x="21" y="0"/>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9" name="Freeform 15"/>
                <p:cNvSpPr/>
                <p:nvPr/>
              </p:nvSpPr>
              <p:spPr bwMode="auto">
                <a:xfrm>
                  <a:off x="2446338" y="1003300"/>
                  <a:ext cx="46038" cy="12700"/>
                </a:xfrm>
                <a:custGeom>
                  <a:cxnLst>
                    <a:cxn ang="0">
                      <a:pos x="21" y="0"/>
                    </a:cxn>
                    <a:cxn ang="0">
                      <a:pos x="1" y="3"/>
                    </a:cxn>
                    <a:cxn ang="0">
                      <a:pos x="0" y="7"/>
                    </a:cxn>
                    <a:cxn ang="0">
                      <a:pos x="28" y="1"/>
                    </a:cxn>
                    <a:cxn ang="0">
                      <a:pos x="21" y="0"/>
                    </a:cxn>
                  </a:cxnLst>
                  <a:rect b="b" l="0" r="r" t="0"/>
                  <a:pathLst>
                    <a:path h="7" w="28">
                      <a:moveTo>
                        <a:pt x="21" y="0"/>
                      </a:moveTo>
                      <a:cubicBezTo>
                        <a:pt x="1" y="3"/>
                        <a:pt x="1" y="3"/>
                        <a:pt x="1" y="3"/>
                      </a:cubicBezTo>
                      <a:cubicBezTo>
                        <a:pt x="1" y="3"/>
                        <a:pt x="1" y="3"/>
                        <a:pt x="0" y="7"/>
                      </a:cubicBezTo>
                      <a:cubicBezTo>
                        <a:pt x="28" y="1"/>
                        <a:pt x="28" y="1"/>
                        <a:pt x="28" y="1"/>
                      </a:cubicBezTo>
                      <a:cubicBezTo>
                        <a:pt x="28" y="1"/>
                        <a:pt x="23" y="1"/>
                        <a:pt x="21" y="0"/>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0" name="Freeform 76"/>
                <p:cNvSpPr/>
                <p:nvPr/>
              </p:nvSpPr>
              <p:spPr bwMode="auto">
                <a:xfrm>
                  <a:off x="2395538" y="919163"/>
                  <a:ext cx="100013" cy="103187"/>
                </a:xfrm>
                <a:custGeom>
                  <a:cxnLst>
                    <a:cxn ang="0">
                      <a:pos x="42" y="0"/>
                    </a:cxn>
                    <a:cxn ang="0">
                      <a:pos x="0" y="34"/>
                    </a:cxn>
                    <a:cxn ang="0">
                      <a:pos x="15" y="65"/>
                    </a:cxn>
                    <a:cxn ang="0">
                      <a:pos x="63" y="54"/>
                    </a:cxn>
                    <a:cxn ang="0">
                      <a:pos x="42" y="0"/>
                    </a:cxn>
                  </a:cxnLst>
                  <a:rect b="b" l="0" r="r" t="0"/>
                  <a:pathLst>
                    <a:path h="65" w="62">
                      <a:moveTo>
                        <a:pt x="42" y="0"/>
                      </a:moveTo>
                      <a:lnTo>
                        <a:pt x="0" y="34"/>
                      </a:lnTo>
                      <a:lnTo>
                        <a:pt x="15" y="65"/>
                      </a:lnTo>
                      <a:lnTo>
                        <a:pt x="63" y="54"/>
                      </a:lnTo>
                      <a:lnTo>
                        <a:pt x="42" y="0"/>
                      </a:ln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1" name="Freeform 77"/>
                <p:cNvSpPr/>
                <p:nvPr/>
              </p:nvSpPr>
              <p:spPr bwMode="auto">
                <a:xfrm>
                  <a:off x="2395538" y="919163"/>
                  <a:ext cx="100013" cy="103187"/>
                </a:xfrm>
                <a:custGeom>
                  <a:cxnLst>
                    <a:cxn ang="0">
                      <a:pos x="42" y="0"/>
                    </a:cxn>
                    <a:cxn ang="0">
                      <a:pos x="0" y="34"/>
                    </a:cxn>
                    <a:cxn ang="0">
                      <a:pos x="15" y="65"/>
                    </a:cxn>
                    <a:cxn ang="0">
                      <a:pos x="63" y="54"/>
                    </a:cxn>
                  </a:cxnLst>
                  <a:rect b="b" l="0" r="r" t="0"/>
                  <a:pathLst>
                    <a:path h="65" w="62">
                      <a:moveTo>
                        <a:pt x="42" y="0"/>
                      </a:moveTo>
                      <a:lnTo>
                        <a:pt x="0" y="34"/>
                      </a:lnTo>
                      <a:lnTo>
                        <a:pt x="15" y="65"/>
                      </a:lnTo>
                      <a:lnTo>
                        <a:pt x="63" y="54"/>
                      </a:ln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2" name="Freeform 78"/>
                <p:cNvSpPr/>
                <p:nvPr/>
              </p:nvSpPr>
              <p:spPr bwMode="auto">
                <a:xfrm>
                  <a:off x="2447925" y="914400"/>
                  <a:ext cx="63500" cy="96837"/>
                </a:xfrm>
                <a:custGeom>
                  <a:cxnLst>
                    <a:cxn ang="0">
                      <a:pos x="5" y="34"/>
                    </a:cxn>
                    <a:cxn ang="0">
                      <a:pos x="29" y="55"/>
                    </a:cxn>
                    <a:cxn ang="0">
                      <a:pos x="32" y="24"/>
                    </a:cxn>
                    <a:cxn ang="0">
                      <a:pos x="9" y="3"/>
                    </a:cxn>
                    <a:cxn ang="0">
                      <a:pos x="5" y="34"/>
                    </a:cxn>
                  </a:cxnLst>
                  <a:rect b="b" l="0" r="r" t="0"/>
                  <a:pathLst>
                    <a:path h="57" w="38">
                      <a:moveTo>
                        <a:pt x="5" y="34"/>
                      </a:moveTo>
                      <a:cubicBezTo>
                        <a:pt x="11" y="49"/>
                        <a:pt x="21" y="58"/>
                        <a:pt x="29" y="55"/>
                      </a:cubicBezTo>
                      <a:cubicBezTo>
                        <a:pt x="37" y="52"/>
                        <a:pt x="38" y="38"/>
                        <a:pt x="32" y="24"/>
                      </a:cubicBezTo>
                      <a:cubicBezTo>
                        <a:pt x="27" y="9"/>
                        <a:pt x="16" y="0"/>
                        <a:pt x="9" y="3"/>
                      </a:cubicBezTo>
                      <a:cubicBezTo>
                        <a:pt x="1" y="6"/>
                        <a:pt x="0" y="20"/>
                        <a:pt x="5" y="34"/>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3" name="Freeform 79"/>
                <p:cNvSpPr/>
                <p:nvPr/>
              </p:nvSpPr>
              <p:spPr bwMode="auto">
                <a:xfrm>
                  <a:off x="2284413" y="946150"/>
                  <a:ext cx="150813" cy="123825"/>
                </a:xfrm>
                <a:custGeom>
                  <a:cxnLst>
                    <a:cxn ang="0">
                      <a:pos x="91" y="52"/>
                    </a:cxn>
                    <a:cxn ang="0">
                      <a:pos x="18" y="75"/>
                    </a:cxn>
                    <a:cxn ang="0">
                      <a:pos x="4" y="40"/>
                    </a:cxn>
                    <a:cxn ang="0">
                      <a:pos x="71" y="0"/>
                    </a:cxn>
                  </a:cxnLst>
                  <a:rect b="b" l="0" r="r" t="0"/>
                  <a:pathLst>
                    <a:path h="75" w="91">
                      <a:moveTo>
                        <a:pt x="91" y="52"/>
                      </a:moveTo>
                      <a:cubicBezTo>
                        <a:pt x="18" y="75"/>
                        <a:pt x="18" y="75"/>
                        <a:pt x="18" y="75"/>
                      </a:cubicBezTo>
                      <a:cubicBezTo>
                        <a:pt x="18" y="75"/>
                        <a:pt x="0" y="67"/>
                        <a:pt x="4" y="40"/>
                      </a:cubicBezTo>
                      <a:cubicBezTo>
                        <a:pt x="71" y="0"/>
                        <a:pt x="71" y="0"/>
                        <a:pt x="71" y="0"/>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4" name="Freeform 80"/>
                <p:cNvSpPr/>
                <p:nvPr/>
              </p:nvSpPr>
              <p:spPr bwMode="auto">
                <a:xfrm>
                  <a:off x="2387600" y="939800"/>
                  <a:ext cx="63500" cy="96837"/>
                </a:xfrm>
                <a:custGeom>
                  <a:cxnLst>
                    <a:cxn ang="0">
                      <a:pos x="5" y="34"/>
                    </a:cxn>
                    <a:cxn ang="0">
                      <a:pos x="29" y="55"/>
                    </a:cxn>
                    <a:cxn ang="0">
                      <a:pos x="33" y="24"/>
                    </a:cxn>
                    <a:cxn ang="0">
                      <a:pos x="9" y="3"/>
                    </a:cxn>
                    <a:cxn ang="0">
                      <a:pos x="5" y="34"/>
                    </a:cxn>
                  </a:cxnLst>
                  <a:rect b="b" l="0" r="r" t="0"/>
                  <a:pathLst>
                    <a:path h="57" w="38">
                      <a:moveTo>
                        <a:pt x="5" y="34"/>
                      </a:moveTo>
                      <a:cubicBezTo>
                        <a:pt x="11" y="48"/>
                        <a:pt x="22" y="58"/>
                        <a:pt x="29" y="55"/>
                      </a:cubicBezTo>
                      <a:cubicBezTo>
                        <a:pt x="37" y="52"/>
                        <a:pt x="38" y="38"/>
                        <a:pt x="33" y="24"/>
                      </a:cubicBezTo>
                      <a:cubicBezTo>
                        <a:pt x="27" y="9"/>
                        <a:pt x="16" y="0"/>
                        <a:pt x="9" y="3"/>
                      </a:cubicBezTo>
                      <a:cubicBezTo>
                        <a:pt x="1" y="6"/>
                        <a:pt x="0" y="20"/>
                        <a:pt x="5" y="34"/>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5" name="Freeform 82"/>
                <p:cNvSpPr/>
                <p:nvPr/>
              </p:nvSpPr>
              <p:spPr bwMode="auto">
                <a:xfrm>
                  <a:off x="2282825" y="1030288"/>
                  <a:ext cx="25400" cy="30162"/>
                </a:xfrm>
                <a:custGeom>
                  <a:cxnLst>
                    <a:cxn ang="0">
                      <a:pos x="16" y="16"/>
                    </a:cxn>
                    <a:cxn ang="0">
                      <a:pos x="5" y="19"/>
                    </a:cxn>
                    <a:cxn ang="0">
                      <a:pos x="0" y="4"/>
                    </a:cxn>
                    <a:cxn ang="0">
                      <a:pos x="8" y="0"/>
                    </a:cxn>
                  </a:cxnLst>
                  <a:rect b="b" l="0" r="r" t="0"/>
                  <a:pathLst>
                    <a:path h="19" w="16">
                      <a:moveTo>
                        <a:pt x="16" y="16"/>
                      </a:moveTo>
                      <a:lnTo>
                        <a:pt x="5" y="19"/>
                      </a:lnTo>
                      <a:lnTo>
                        <a:pt x="0" y="4"/>
                      </a:lnTo>
                      <a:lnTo>
                        <a:pt x="8" y="0"/>
                      </a:ln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6" name="Freeform 83"/>
                <p:cNvSpPr/>
                <p:nvPr/>
              </p:nvSpPr>
              <p:spPr bwMode="auto">
                <a:xfrm>
                  <a:off x="2265363" y="1033463"/>
                  <a:ext cx="25400" cy="39687"/>
                </a:xfrm>
                <a:custGeom>
                  <a:cxnLst>
                    <a:cxn ang="0">
                      <a:pos x="11" y="2"/>
                    </a:cxn>
                    <a:cxn ang="0">
                      <a:pos x="2" y="0"/>
                    </a:cxn>
                    <a:cxn ang="0">
                      <a:pos x="11" y="24"/>
                    </a:cxn>
                    <a:cxn ang="0">
                      <a:pos x="16" y="16"/>
                    </a:cxn>
                  </a:cxnLst>
                  <a:rect b="b" l="0" r="r" t="0"/>
                  <a:pathLst>
                    <a:path h="24" w="16">
                      <a:moveTo>
                        <a:pt x="11" y="2"/>
                      </a:moveTo>
                      <a:cubicBezTo>
                        <a:pt x="2" y="0"/>
                        <a:pt x="2" y="0"/>
                        <a:pt x="2" y="0"/>
                      </a:cubicBezTo>
                      <a:cubicBezTo>
                        <a:pt x="0" y="13"/>
                        <a:pt x="11" y="24"/>
                        <a:pt x="11" y="24"/>
                      </a:cubicBezTo>
                      <a:cubicBezTo>
                        <a:pt x="16" y="16"/>
                        <a:pt x="16" y="16"/>
                        <a:pt x="16" y="16"/>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7" name="Freeform 84"/>
                <p:cNvSpPr/>
                <p:nvPr/>
              </p:nvSpPr>
              <p:spPr bwMode="auto">
                <a:xfrm>
                  <a:off x="2289175" y="1012825"/>
                  <a:ext cx="25400" cy="57150"/>
                </a:xfrm>
                <a:custGeom>
                  <a:cxnLst>
                    <a:cxn ang="0">
                      <a:pos x="15" y="35"/>
                    </a:cxn>
                    <a:cxn ang="0">
                      <a:pos x="14" y="34"/>
                    </a:cxn>
                    <a:cxn ang="0">
                      <a:pos x="12" y="33"/>
                    </a:cxn>
                    <a:cxn ang="0">
                      <a:pos x="10" y="31"/>
                    </a:cxn>
                    <a:cxn ang="0">
                      <a:pos x="8" y="29"/>
                    </a:cxn>
                    <a:cxn ang="0">
                      <a:pos x="6" y="26"/>
                    </a:cxn>
                    <a:cxn ang="0">
                      <a:pos x="4" y="23"/>
                    </a:cxn>
                    <a:cxn ang="0">
                      <a:pos x="2" y="20"/>
                    </a:cxn>
                    <a:cxn ang="0">
                      <a:pos x="1" y="13"/>
                    </a:cxn>
                    <a:cxn ang="0">
                      <a:pos x="0" y="6"/>
                    </a:cxn>
                    <a:cxn ang="0">
                      <a:pos x="1" y="0"/>
                    </a:cxn>
                    <a:cxn ang="0">
                      <a:pos x="1" y="6"/>
                    </a:cxn>
                    <a:cxn ang="0">
                      <a:pos x="3" y="19"/>
                    </a:cxn>
                    <a:cxn ang="0">
                      <a:pos x="5" y="23"/>
                    </a:cxn>
                    <a:cxn ang="0">
                      <a:pos x="7" y="26"/>
                    </a:cxn>
                    <a:cxn ang="0">
                      <a:pos x="8" y="29"/>
                    </a:cxn>
                    <a:cxn ang="0">
                      <a:pos x="10" y="31"/>
                    </a:cxn>
                    <a:cxn ang="0">
                      <a:pos x="12" y="33"/>
                    </a:cxn>
                    <a:cxn ang="0">
                      <a:pos x="14" y="34"/>
                    </a:cxn>
                    <a:cxn ang="0">
                      <a:pos x="15" y="35"/>
                    </a:cxn>
                  </a:cxnLst>
                  <a:rect b="b" l="0" r="r" t="0"/>
                  <a:pathLst>
                    <a:path h="35" w="15">
                      <a:moveTo>
                        <a:pt x="15" y="35"/>
                      </a:moveTo>
                      <a:cubicBezTo>
                        <a:pt x="15" y="35"/>
                        <a:pt x="15" y="34"/>
                        <a:pt x="14" y="34"/>
                      </a:cubicBezTo>
                      <a:cubicBezTo>
                        <a:pt x="13" y="34"/>
                        <a:pt x="13" y="33"/>
                        <a:pt x="12" y="33"/>
                      </a:cubicBezTo>
                      <a:cubicBezTo>
                        <a:pt x="11" y="32"/>
                        <a:pt x="11" y="32"/>
                        <a:pt x="10" y="31"/>
                      </a:cubicBezTo>
                      <a:cubicBezTo>
                        <a:pt x="9" y="31"/>
                        <a:pt x="9" y="30"/>
                        <a:pt x="8" y="29"/>
                      </a:cubicBezTo>
                      <a:cubicBezTo>
                        <a:pt x="7" y="28"/>
                        <a:pt x="6" y="27"/>
                        <a:pt x="6" y="26"/>
                      </a:cubicBezTo>
                      <a:cubicBezTo>
                        <a:pt x="5" y="25"/>
                        <a:pt x="5" y="24"/>
                        <a:pt x="4" y="23"/>
                      </a:cubicBezTo>
                      <a:cubicBezTo>
                        <a:pt x="3" y="22"/>
                        <a:pt x="3" y="21"/>
                        <a:pt x="2" y="20"/>
                      </a:cubicBezTo>
                      <a:cubicBezTo>
                        <a:pt x="2" y="17"/>
                        <a:pt x="1" y="15"/>
                        <a:pt x="1" y="13"/>
                      </a:cubicBezTo>
                      <a:cubicBezTo>
                        <a:pt x="0" y="10"/>
                        <a:pt x="0" y="8"/>
                        <a:pt x="0" y="6"/>
                      </a:cubicBezTo>
                      <a:cubicBezTo>
                        <a:pt x="1" y="2"/>
                        <a:pt x="1" y="0"/>
                        <a:pt x="1" y="0"/>
                      </a:cubicBezTo>
                      <a:cubicBezTo>
                        <a:pt x="1" y="0"/>
                        <a:pt x="1" y="2"/>
                        <a:pt x="1" y="6"/>
                      </a:cubicBezTo>
                      <a:cubicBezTo>
                        <a:pt x="1" y="10"/>
                        <a:pt x="2" y="15"/>
                        <a:pt x="3" y="19"/>
                      </a:cubicBezTo>
                      <a:cubicBezTo>
                        <a:pt x="4" y="21"/>
                        <a:pt x="4" y="22"/>
                        <a:pt x="5" y="23"/>
                      </a:cubicBezTo>
                      <a:cubicBezTo>
                        <a:pt x="5" y="24"/>
                        <a:pt x="6" y="25"/>
                        <a:pt x="7" y="26"/>
                      </a:cubicBezTo>
                      <a:cubicBezTo>
                        <a:pt x="7" y="27"/>
                        <a:pt x="8" y="28"/>
                        <a:pt x="8" y="29"/>
                      </a:cubicBezTo>
                      <a:cubicBezTo>
                        <a:pt x="9" y="29"/>
                        <a:pt x="10" y="30"/>
                        <a:pt x="10" y="31"/>
                      </a:cubicBezTo>
                      <a:cubicBezTo>
                        <a:pt x="11" y="31"/>
                        <a:pt x="12" y="32"/>
                        <a:pt x="12" y="33"/>
                      </a:cubicBezTo>
                      <a:cubicBezTo>
                        <a:pt x="13" y="33"/>
                        <a:pt x="13" y="33"/>
                        <a:pt x="14" y="34"/>
                      </a:cubicBezTo>
                      <a:cubicBezTo>
                        <a:pt x="15" y="34"/>
                        <a:pt x="15" y="35"/>
                        <a:pt x="15" y="35"/>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8" name="Freeform 86"/>
                <p:cNvSpPr/>
                <p:nvPr/>
              </p:nvSpPr>
              <p:spPr bwMode="auto">
                <a:xfrm>
                  <a:off x="2282825" y="1036638"/>
                  <a:ext cx="7938" cy="23812"/>
                </a:xfrm>
                <a:custGeom>
                  <a:cxnLst>
                    <a:cxn ang="0">
                      <a:pos x="5" y="14"/>
                    </a:cxn>
                    <a:cxn ang="0">
                      <a:pos x="3" y="12"/>
                    </a:cxn>
                    <a:cxn ang="0">
                      <a:pos x="2" y="10"/>
                    </a:cxn>
                    <a:cxn ang="0">
                      <a:pos x="1" y="7"/>
                    </a:cxn>
                    <a:cxn ang="0">
                      <a:pos x="0" y="2"/>
                    </a:cxn>
                    <a:cxn ang="0">
                      <a:pos x="0" y="0"/>
                    </a:cxn>
                    <a:cxn ang="0">
                      <a:pos x="0" y="2"/>
                    </a:cxn>
                    <a:cxn ang="0">
                      <a:pos x="1" y="4"/>
                    </a:cxn>
                    <a:cxn ang="0">
                      <a:pos x="2" y="7"/>
                    </a:cxn>
                    <a:cxn ang="0">
                      <a:pos x="4" y="12"/>
                    </a:cxn>
                    <a:cxn ang="0">
                      <a:pos x="5" y="14"/>
                    </a:cxn>
                  </a:cxnLst>
                  <a:rect b="b" l="0" r="r" t="0"/>
                  <a:pathLst>
                    <a:path h="14" w="5">
                      <a:moveTo>
                        <a:pt x="5" y="14"/>
                      </a:moveTo>
                      <a:cubicBezTo>
                        <a:pt x="5" y="14"/>
                        <a:pt x="4" y="13"/>
                        <a:pt x="3" y="12"/>
                      </a:cubicBezTo>
                      <a:cubicBezTo>
                        <a:pt x="3" y="11"/>
                        <a:pt x="2" y="11"/>
                        <a:pt x="2" y="10"/>
                      </a:cubicBezTo>
                      <a:cubicBezTo>
                        <a:pt x="2" y="9"/>
                        <a:pt x="1" y="8"/>
                        <a:pt x="1" y="7"/>
                      </a:cubicBezTo>
                      <a:cubicBezTo>
                        <a:pt x="0" y="5"/>
                        <a:pt x="0" y="4"/>
                        <a:pt x="0" y="2"/>
                      </a:cubicBezTo>
                      <a:cubicBezTo>
                        <a:pt x="0" y="1"/>
                        <a:pt x="0" y="0"/>
                        <a:pt x="0" y="0"/>
                      </a:cubicBezTo>
                      <a:cubicBezTo>
                        <a:pt x="0" y="0"/>
                        <a:pt x="0" y="1"/>
                        <a:pt x="0" y="2"/>
                      </a:cubicBezTo>
                      <a:cubicBezTo>
                        <a:pt x="0" y="3"/>
                        <a:pt x="1" y="4"/>
                        <a:pt x="1" y="4"/>
                      </a:cubicBezTo>
                      <a:cubicBezTo>
                        <a:pt x="1" y="5"/>
                        <a:pt x="1" y="6"/>
                        <a:pt x="2" y="7"/>
                      </a:cubicBezTo>
                      <a:cubicBezTo>
                        <a:pt x="2" y="9"/>
                        <a:pt x="3" y="10"/>
                        <a:pt x="4" y="12"/>
                      </a:cubicBezTo>
                      <a:cubicBezTo>
                        <a:pt x="4" y="13"/>
                        <a:pt x="5" y="14"/>
                        <a:pt x="5" y="14"/>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grpSp>
          <p:nvGrpSpPr>
            <p:cNvPr id="31" name="Group 144"/>
            <p:cNvGrpSpPr/>
            <p:nvPr/>
          </p:nvGrpSpPr>
          <p:grpSpPr>
            <a:xfrm>
              <a:off x="3635691" y="2033775"/>
              <a:ext cx="524904" cy="4205585"/>
              <a:chOff x="2171701" y="1331914"/>
              <a:chExt cx="393700" cy="3154362"/>
            </a:xfrm>
            <a:solidFill>
              <a:schemeClr val="bg1">
                <a:lumMod val="50000"/>
              </a:schemeClr>
            </a:solidFill>
          </p:grpSpPr>
          <p:sp>
            <p:nvSpPr>
              <p:cNvPr id="32" name="Freeform 54"/>
              <p:cNvSpPr/>
              <p:nvPr/>
            </p:nvSpPr>
            <p:spPr bwMode="auto">
              <a:xfrm>
                <a:off x="2492376" y="1331914"/>
                <a:ext cx="73025" cy="3154362"/>
              </a:xfrm>
              <a:custGeom>
                <a:cxnLst>
                  <a:cxn ang="0">
                    <a:pos x="0" y="2063"/>
                  </a:cxn>
                  <a:cxn ang="0">
                    <a:pos x="12" y="2073"/>
                  </a:cxn>
                  <a:cxn ang="0">
                    <a:pos x="24" y="2063"/>
                  </a:cxn>
                  <a:cxn ang="0">
                    <a:pos x="24" y="10"/>
                  </a:cxn>
                  <a:cxn ang="0">
                    <a:pos x="12" y="0"/>
                  </a:cxn>
                  <a:cxn ang="0">
                    <a:pos x="0" y="10"/>
                  </a:cxn>
                  <a:cxn ang="0">
                    <a:pos x="0" y="2063"/>
                  </a:cxn>
                </a:cxnLst>
                <a:rect b="b" l="0" r="r" t="0"/>
                <a:pathLst>
                  <a:path h="2073" w="24">
                    <a:moveTo>
                      <a:pt x="0" y="2063"/>
                    </a:moveTo>
                    <a:cubicBezTo>
                      <a:pt x="0" y="2069"/>
                      <a:pt x="6" y="2073"/>
                      <a:pt x="12" y="2073"/>
                    </a:cubicBezTo>
                    <a:cubicBezTo>
                      <a:pt x="19" y="2073"/>
                      <a:pt x="24" y="2069"/>
                      <a:pt x="24" y="2063"/>
                    </a:cubicBezTo>
                    <a:cubicBezTo>
                      <a:pt x="24" y="10"/>
                      <a:pt x="24" y="10"/>
                      <a:pt x="24" y="10"/>
                    </a:cubicBezTo>
                    <a:cubicBezTo>
                      <a:pt x="24" y="5"/>
                      <a:pt x="19" y="0"/>
                      <a:pt x="12" y="0"/>
                    </a:cubicBezTo>
                    <a:cubicBezTo>
                      <a:pt x="6" y="0"/>
                      <a:pt x="0" y="5"/>
                      <a:pt x="0" y="10"/>
                    </a:cubicBezTo>
                    <a:lnTo>
                      <a:pt x="0" y="2063"/>
                    </a:ln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3" name="Rectangle 55"/>
              <p:cNvSpPr>
                <a:spLocks noChangeArrowheads="1"/>
              </p:cNvSpPr>
              <p:nvPr/>
            </p:nvSpPr>
            <p:spPr bwMode="auto">
              <a:xfrm>
                <a:off x="2225675" y="2030413"/>
                <a:ext cx="320675" cy="31750"/>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4" name="Rectangle 56"/>
              <p:cNvSpPr>
                <a:spLocks noChangeArrowheads="1"/>
              </p:cNvSpPr>
              <p:nvPr/>
            </p:nvSpPr>
            <p:spPr bwMode="auto">
              <a:xfrm>
                <a:off x="2225675" y="2179638"/>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5" name="Rectangle 57"/>
              <p:cNvSpPr>
                <a:spLocks noChangeArrowheads="1"/>
              </p:cNvSpPr>
              <p:nvPr/>
            </p:nvSpPr>
            <p:spPr bwMode="auto">
              <a:xfrm>
                <a:off x="2225675" y="1662113"/>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typeface="+mn-lt"/>
                  <a:ea charset="-122" panose="020b0503020204020204" pitchFamily="34" typeface="微软雅黑"/>
                  <a:cs typeface="+mn-ea"/>
                  <a:sym charset="-122" panose="02010601030101010101" pitchFamily="2" typeface="FZHei-B01S"/>
                </a:endParaRPr>
              </a:p>
            </p:txBody>
          </p:sp>
          <p:sp>
            <p:nvSpPr>
              <p:cNvPr id="36" name="Rectangle 58"/>
              <p:cNvSpPr>
                <a:spLocks noChangeArrowheads="1"/>
              </p:cNvSpPr>
              <p:nvPr/>
            </p:nvSpPr>
            <p:spPr bwMode="auto">
              <a:xfrm>
                <a:off x="2225675" y="1497013"/>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7" name="Rectangle 59"/>
              <p:cNvSpPr>
                <a:spLocks noChangeArrowheads="1"/>
              </p:cNvSpPr>
              <p:nvPr/>
            </p:nvSpPr>
            <p:spPr bwMode="auto">
              <a:xfrm>
                <a:off x="2225675" y="1814513"/>
                <a:ext cx="320675" cy="31750"/>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8" name="Rectangle 60"/>
              <p:cNvSpPr>
                <a:spLocks noChangeArrowheads="1"/>
              </p:cNvSpPr>
              <p:nvPr/>
            </p:nvSpPr>
            <p:spPr bwMode="auto">
              <a:xfrm>
                <a:off x="2225675" y="2344738"/>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9" name="Rectangle 61"/>
              <p:cNvSpPr>
                <a:spLocks noChangeArrowheads="1"/>
              </p:cNvSpPr>
              <p:nvPr/>
            </p:nvSpPr>
            <p:spPr bwMode="auto">
              <a:xfrm>
                <a:off x="2225675" y="2497138"/>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0" name="Rectangle 62"/>
              <p:cNvSpPr>
                <a:spLocks noChangeArrowheads="1"/>
              </p:cNvSpPr>
              <p:nvPr/>
            </p:nvSpPr>
            <p:spPr bwMode="auto">
              <a:xfrm>
                <a:off x="2225675" y="2660650"/>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1" name="Rectangle 63"/>
              <p:cNvSpPr>
                <a:spLocks noChangeArrowheads="1"/>
              </p:cNvSpPr>
              <p:nvPr/>
            </p:nvSpPr>
            <p:spPr bwMode="auto">
              <a:xfrm>
                <a:off x="2225675" y="2813050"/>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2" name="Rectangle 64"/>
              <p:cNvSpPr>
                <a:spLocks noChangeArrowheads="1"/>
              </p:cNvSpPr>
              <p:nvPr/>
            </p:nvSpPr>
            <p:spPr bwMode="auto">
              <a:xfrm>
                <a:off x="2225675" y="2978150"/>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3" name="Rectangle 65"/>
              <p:cNvSpPr>
                <a:spLocks noChangeArrowheads="1"/>
              </p:cNvSpPr>
              <p:nvPr/>
            </p:nvSpPr>
            <p:spPr bwMode="auto">
              <a:xfrm>
                <a:off x="2225675" y="3127375"/>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4" name="Rectangle 66"/>
              <p:cNvSpPr>
                <a:spLocks noChangeArrowheads="1"/>
              </p:cNvSpPr>
              <p:nvPr/>
            </p:nvSpPr>
            <p:spPr bwMode="auto">
              <a:xfrm>
                <a:off x="2225675" y="3294063"/>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5" name="Rectangle 67"/>
              <p:cNvSpPr>
                <a:spLocks noChangeArrowheads="1"/>
              </p:cNvSpPr>
              <p:nvPr/>
            </p:nvSpPr>
            <p:spPr bwMode="auto">
              <a:xfrm>
                <a:off x="2225675" y="3443288"/>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6" name="Rectangle 68"/>
              <p:cNvSpPr>
                <a:spLocks noChangeArrowheads="1"/>
              </p:cNvSpPr>
              <p:nvPr/>
            </p:nvSpPr>
            <p:spPr bwMode="auto">
              <a:xfrm>
                <a:off x="2225675" y="3609975"/>
                <a:ext cx="320675" cy="31750"/>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7" name="Rectangle 69"/>
              <p:cNvSpPr>
                <a:spLocks noChangeArrowheads="1"/>
              </p:cNvSpPr>
              <p:nvPr/>
            </p:nvSpPr>
            <p:spPr bwMode="auto">
              <a:xfrm>
                <a:off x="2225675" y="3759200"/>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8" name="Rectangle 70"/>
              <p:cNvSpPr>
                <a:spLocks noChangeArrowheads="1"/>
              </p:cNvSpPr>
              <p:nvPr/>
            </p:nvSpPr>
            <p:spPr bwMode="auto">
              <a:xfrm>
                <a:off x="2225675" y="3924300"/>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9" name="Rectangle 71"/>
              <p:cNvSpPr>
                <a:spLocks noChangeArrowheads="1"/>
              </p:cNvSpPr>
              <p:nvPr/>
            </p:nvSpPr>
            <p:spPr bwMode="auto">
              <a:xfrm>
                <a:off x="2225675" y="4076700"/>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charset="-122" panose="020b0503020204020204" pitchFamily="34" typeface="微软雅黑"/>
                  <a:sym charset="-122" panose="02010601030101010101" pitchFamily="2" typeface="FZHei-B01S"/>
                </a:endParaRPr>
              </a:p>
            </p:txBody>
          </p:sp>
          <p:sp>
            <p:nvSpPr>
              <p:cNvPr id="50" name="Rectangle 72"/>
              <p:cNvSpPr>
                <a:spLocks noChangeArrowheads="1"/>
              </p:cNvSpPr>
              <p:nvPr/>
            </p:nvSpPr>
            <p:spPr bwMode="auto">
              <a:xfrm>
                <a:off x="2225675" y="4240213"/>
                <a:ext cx="320675" cy="33337"/>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51" name="Freeform 75"/>
              <p:cNvSpPr/>
              <p:nvPr/>
            </p:nvSpPr>
            <p:spPr bwMode="auto">
              <a:xfrm>
                <a:off x="2171701" y="1331914"/>
                <a:ext cx="73025" cy="3154362"/>
              </a:xfrm>
              <a:custGeom>
                <a:cxnLst>
                  <a:cxn ang="0">
                    <a:pos x="0" y="2063"/>
                  </a:cxn>
                  <a:cxn ang="0">
                    <a:pos x="12" y="2073"/>
                  </a:cxn>
                  <a:cxn ang="0">
                    <a:pos x="24" y="2063"/>
                  </a:cxn>
                  <a:cxn ang="0">
                    <a:pos x="24" y="10"/>
                  </a:cxn>
                  <a:cxn ang="0">
                    <a:pos x="12" y="0"/>
                  </a:cxn>
                  <a:cxn ang="0">
                    <a:pos x="0" y="10"/>
                  </a:cxn>
                  <a:cxn ang="0">
                    <a:pos x="0" y="2063"/>
                  </a:cxn>
                </a:cxnLst>
                <a:rect b="b" l="0" r="r" t="0"/>
                <a:pathLst>
                  <a:path h="2073" w="24">
                    <a:moveTo>
                      <a:pt x="0" y="2063"/>
                    </a:moveTo>
                    <a:cubicBezTo>
                      <a:pt x="0" y="2069"/>
                      <a:pt x="5" y="2073"/>
                      <a:pt x="12" y="2073"/>
                    </a:cubicBezTo>
                    <a:cubicBezTo>
                      <a:pt x="18" y="2073"/>
                      <a:pt x="24" y="2069"/>
                      <a:pt x="24" y="2063"/>
                    </a:cubicBezTo>
                    <a:cubicBezTo>
                      <a:pt x="24" y="10"/>
                      <a:pt x="24" y="10"/>
                      <a:pt x="24" y="10"/>
                    </a:cubicBezTo>
                    <a:cubicBezTo>
                      <a:pt x="24" y="5"/>
                      <a:pt x="18" y="0"/>
                      <a:pt x="12" y="0"/>
                    </a:cubicBezTo>
                    <a:cubicBezTo>
                      <a:pt x="5" y="0"/>
                      <a:pt x="0" y="5"/>
                      <a:pt x="0" y="10"/>
                    </a:cubicBezTo>
                    <a:lnTo>
                      <a:pt x="0" y="2063"/>
                    </a:ln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52" name="Group 149"/>
            <p:cNvGrpSpPr/>
            <p:nvPr/>
          </p:nvGrpSpPr>
          <p:grpSpPr>
            <a:xfrm>
              <a:off x="4704549" y="4554587"/>
              <a:ext cx="774658" cy="1665725"/>
              <a:chOff x="2973388" y="3517900"/>
              <a:chExt cx="581025" cy="1249362"/>
            </a:xfrm>
            <a:solidFill>
              <a:schemeClr val="accent2"/>
            </a:solidFill>
          </p:grpSpPr>
          <p:sp>
            <p:nvSpPr>
              <p:cNvPr id="53" name="Rectangle 42"/>
              <p:cNvSpPr>
                <a:spLocks noChangeArrowheads="1"/>
              </p:cNvSpPr>
              <p:nvPr/>
            </p:nvSpPr>
            <p:spPr bwMode="auto">
              <a:xfrm>
                <a:off x="3184525" y="4241800"/>
                <a:ext cx="369888" cy="244475"/>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54" name="Freeform 43"/>
              <p:cNvSpPr/>
              <p:nvPr/>
            </p:nvSpPr>
            <p:spPr bwMode="auto">
              <a:xfrm>
                <a:off x="3332163" y="4202113"/>
                <a:ext cx="85725" cy="39687"/>
              </a:xfrm>
              <a:custGeom>
                <a:cxnLst>
                  <a:cxn ang="0">
                    <a:pos x="51" y="24"/>
                  </a:cxn>
                  <a:cxn ang="0">
                    <a:pos x="44" y="7"/>
                  </a:cxn>
                  <a:cxn ang="0">
                    <a:pos x="26" y="0"/>
                  </a:cxn>
                  <a:cxn ang="0">
                    <a:pos x="24" y="0"/>
                  </a:cxn>
                  <a:cxn ang="0">
                    <a:pos x="7" y="7"/>
                  </a:cxn>
                  <a:cxn ang="0">
                    <a:pos x="0" y="24"/>
                  </a:cxn>
                  <a:cxn ang="0">
                    <a:pos x="8" y="24"/>
                  </a:cxn>
                  <a:cxn ang="0">
                    <a:pos x="12" y="13"/>
                  </a:cxn>
                  <a:cxn ang="0">
                    <a:pos x="24" y="8"/>
                  </a:cxn>
                  <a:cxn ang="0">
                    <a:pos x="26" y="8"/>
                  </a:cxn>
                  <a:cxn ang="0">
                    <a:pos x="39" y="13"/>
                  </a:cxn>
                  <a:cxn ang="0">
                    <a:pos x="43" y="24"/>
                  </a:cxn>
                  <a:cxn ang="0">
                    <a:pos x="51" y="24"/>
                  </a:cxn>
                </a:cxnLst>
                <a:rect b="b" l="0" r="r" t="0"/>
                <a:pathLst>
                  <a:path h="24" w="51">
                    <a:moveTo>
                      <a:pt x="51" y="24"/>
                    </a:moveTo>
                    <a:cubicBezTo>
                      <a:pt x="51" y="17"/>
                      <a:pt x="49" y="11"/>
                      <a:pt x="44" y="7"/>
                    </a:cubicBezTo>
                    <a:cubicBezTo>
                      <a:pt x="39" y="3"/>
                      <a:pt x="33" y="0"/>
                      <a:pt x="26" y="0"/>
                    </a:cubicBezTo>
                    <a:cubicBezTo>
                      <a:pt x="24" y="0"/>
                      <a:pt x="24" y="0"/>
                      <a:pt x="24" y="0"/>
                    </a:cubicBezTo>
                    <a:cubicBezTo>
                      <a:pt x="18" y="0"/>
                      <a:pt x="11" y="3"/>
                      <a:pt x="7" y="7"/>
                    </a:cubicBezTo>
                    <a:cubicBezTo>
                      <a:pt x="2" y="11"/>
                      <a:pt x="0" y="17"/>
                      <a:pt x="0" y="24"/>
                    </a:cubicBezTo>
                    <a:cubicBezTo>
                      <a:pt x="8" y="24"/>
                      <a:pt x="8" y="24"/>
                      <a:pt x="8" y="24"/>
                    </a:cubicBezTo>
                    <a:cubicBezTo>
                      <a:pt x="8" y="20"/>
                      <a:pt x="9" y="16"/>
                      <a:pt x="12" y="13"/>
                    </a:cubicBezTo>
                    <a:cubicBezTo>
                      <a:pt x="16" y="10"/>
                      <a:pt x="20" y="8"/>
                      <a:pt x="24" y="8"/>
                    </a:cubicBezTo>
                    <a:cubicBezTo>
                      <a:pt x="26" y="8"/>
                      <a:pt x="26" y="8"/>
                      <a:pt x="26" y="8"/>
                    </a:cubicBezTo>
                    <a:cubicBezTo>
                      <a:pt x="31" y="8"/>
                      <a:pt x="35" y="10"/>
                      <a:pt x="39" y="13"/>
                    </a:cubicBezTo>
                    <a:cubicBezTo>
                      <a:pt x="42" y="16"/>
                      <a:pt x="43" y="20"/>
                      <a:pt x="43" y="24"/>
                    </a:cubicBezTo>
                    <a:lnTo>
                      <a:pt x="51" y="24"/>
                    </a:ln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55" name="Rectangle 44"/>
              <p:cNvSpPr>
                <a:spLocks noChangeArrowheads="1"/>
              </p:cNvSpPr>
              <p:nvPr/>
            </p:nvSpPr>
            <p:spPr bwMode="auto">
              <a:xfrm>
                <a:off x="3263900" y="4316413"/>
                <a:ext cx="290513" cy="6350"/>
              </a:xfrm>
              <a:prstGeom prst="rect">
                <a:avLst/>
              </a:prstGeom>
              <a:grpFill/>
              <a:ln w="9525">
                <a:noFill/>
                <a:miter lim="800000"/>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56" name="Freeform 45"/>
              <p:cNvSpPr/>
              <p:nvPr/>
            </p:nvSpPr>
            <p:spPr bwMode="auto">
              <a:xfrm>
                <a:off x="3263900" y="4316413"/>
                <a:ext cx="290513" cy="6350"/>
              </a:xfrm>
              <a:custGeom>
                <a:cxnLst>
                  <a:cxn ang="0">
                    <a:pos x="0" y="4"/>
                  </a:cxn>
                  <a:cxn ang="0">
                    <a:pos x="183" y="4"/>
                  </a:cxn>
                  <a:cxn ang="0">
                    <a:pos x="183" y="0"/>
                  </a:cxn>
                  <a:cxn ang="0">
                    <a:pos x="0" y="0"/>
                  </a:cxn>
                </a:cxnLst>
                <a:rect b="b" l="0" r="r" t="0"/>
                <a:pathLst>
                  <a:path h="4" w="183">
                    <a:moveTo>
                      <a:pt x="0" y="4"/>
                    </a:moveTo>
                    <a:lnTo>
                      <a:pt x="183" y="4"/>
                    </a:lnTo>
                    <a:lnTo>
                      <a:pt x="183" y="0"/>
                    </a:lnTo>
                    <a:lnTo>
                      <a:pt x="0" y="0"/>
                    </a:ln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57" name="Freeform 46"/>
              <p:cNvSpPr/>
              <p:nvPr/>
            </p:nvSpPr>
            <p:spPr bwMode="auto">
              <a:xfrm>
                <a:off x="3348038" y="4295775"/>
                <a:ext cx="53975" cy="46037"/>
              </a:xfrm>
              <a:custGeom>
                <a:cxnLst>
                  <a:cxn ang="0">
                    <a:pos x="8" y="29"/>
                  </a:cxn>
                  <a:cxn ang="0">
                    <a:pos x="0" y="15"/>
                  </a:cxn>
                  <a:cxn ang="0">
                    <a:pos x="8" y="0"/>
                  </a:cxn>
                  <a:cxn ang="0">
                    <a:pos x="25" y="0"/>
                  </a:cxn>
                  <a:cxn ang="0">
                    <a:pos x="34" y="15"/>
                  </a:cxn>
                  <a:cxn ang="0">
                    <a:pos x="25" y="29"/>
                  </a:cxn>
                  <a:cxn ang="0">
                    <a:pos x="8" y="29"/>
                  </a:cxn>
                </a:cxnLst>
                <a:rect b="b" l="0" r="r" t="0"/>
                <a:pathLst>
                  <a:path h="28" w="34">
                    <a:moveTo>
                      <a:pt x="8" y="29"/>
                    </a:moveTo>
                    <a:lnTo>
                      <a:pt x="0" y="15"/>
                    </a:lnTo>
                    <a:lnTo>
                      <a:pt x="8" y="0"/>
                    </a:lnTo>
                    <a:lnTo>
                      <a:pt x="25" y="0"/>
                    </a:lnTo>
                    <a:lnTo>
                      <a:pt x="34" y="15"/>
                    </a:lnTo>
                    <a:lnTo>
                      <a:pt x="25" y="29"/>
                    </a:lnTo>
                    <a:lnTo>
                      <a:pt x="8" y="29"/>
                    </a:ln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nvGrpSpPr>
              <p:cNvPr id="58" name="Group 147"/>
              <p:cNvGrpSpPr/>
              <p:nvPr/>
            </p:nvGrpSpPr>
            <p:grpSpPr>
              <a:xfrm>
                <a:off x="2973388" y="3517900"/>
                <a:ext cx="431800" cy="1249362"/>
                <a:chOff x="2973388" y="3517900"/>
                <a:chExt cx="431800" cy="1249362"/>
              </a:xfrm>
              <a:grpFill/>
            </p:grpSpPr>
            <p:grpSp>
              <p:nvGrpSpPr>
                <p:cNvPr id="59" name="Group 146"/>
                <p:cNvGrpSpPr/>
                <p:nvPr/>
              </p:nvGrpSpPr>
              <p:grpSpPr>
                <a:xfrm>
                  <a:off x="2973388" y="3541713"/>
                  <a:ext cx="431800" cy="1225549"/>
                  <a:chOff x="2973388" y="3541713"/>
                  <a:chExt cx="431800" cy="1225549"/>
                </a:xfrm>
                <a:grpFill/>
              </p:grpSpPr>
              <p:sp>
                <p:nvSpPr>
                  <p:cNvPr id="61" name="Oval 5"/>
                  <p:cNvSpPr>
                    <a:spLocks noChangeArrowheads="1"/>
                  </p:cNvSpPr>
                  <p:nvPr/>
                </p:nvSpPr>
                <p:spPr bwMode="auto">
                  <a:xfrm>
                    <a:off x="3224213" y="3619500"/>
                    <a:ext cx="22225" cy="26987"/>
                  </a:xfrm>
                  <a:prstGeom prst="ellipse">
                    <a:avLst/>
                  </a:pr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62" name="Freeform 6"/>
                  <p:cNvSpPr/>
                  <p:nvPr/>
                </p:nvSpPr>
                <p:spPr bwMode="auto">
                  <a:xfrm>
                    <a:off x="3146425" y="3694113"/>
                    <a:ext cx="71438" cy="58737"/>
                  </a:xfrm>
                  <a:custGeom>
                    <a:cxnLst>
                      <a:cxn ang="0">
                        <a:pos x="28" y="0"/>
                      </a:cxn>
                      <a:cxn ang="0">
                        <a:pos x="0" y="19"/>
                      </a:cxn>
                      <a:cxn ang="0">
                        <a:pos x="7" y="35"/>
                      </a:cxn>
                      <a:cxn ang="0">
                        <a:pos x="41" y="28"/>
                      </a:cxn>
                      <a:cxn ang="0">
                        <a:pos x="43" y="7"/>
                      </a:cxn>
                    </a:cxnLst>
                    <a:rect b="b" l="0" r="r" t="0"/>
                    <a:pathLst>
                      <a:path h="35" w="43">
                        <a:moveTo>
                          <a:pt x="28" y="0"/>
                        </a:moveTo>
                        <a:cubicBezTo>
                          <a:pt x="28" y="0"/>
                          <a:pt x="30" y="29"/>
                          <a:pt x="0" y="19"/>
                        </a:cubicBezTo>
                        <a:cubicBezTo>
                          <a:pt x="7" y="35"/>
                          <a:pt x="7" y="35"/>
                          <a:pt x="7" y="35"/>
                        </a:cubicBezTo>
                        <a:cubicBezTo>
                          <a:pt x="41" y="28"/>
                          <a:pt x="41" y="28"/>
                          <a:pt x="41" y="28"/>
                        </a:cubicBezTo>
                        <a:cubicBezTo>
                          <a:pt x="43" y="7"/>
                          <a:pt x="43" y="7"/>
                          <a:pt x="43" y="7"/>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63" name="Freeform 47"/>
                  <p:cNvSpPr/>
                  <p:nvPr/>
                </p:nvSpPr>
                <p:spPr bwMode="auto">
                  <a:xfrm>
                    <a:off x="3152775" y="4138613"/>
                    <a:ext cx="150813" cy="581025"/>
                  </a:xfrm>
                  <a:custGeom>
                    <a:cxnLst>
                      <a:cxn ang="0">
                        <a:pos x="90" y="320"/>
                      </a:cxn>
                      <a:cxn ang="0">
                        <a:pos x="68" y="209"/>
                      </a:cxn>
                      <a:cxn ang="0">
                        <a:pos x="71" y="19"/>
                      </a:cxn>
                      <a:cxn ang="0">
                        <a:pos x="71" y="0"/>
                      </a:cxn>
                      <a:cxn ang="0">
                        <a:pos x="7" y="11"/>
                      </a:cxn>
                      <a:cxn ang="0">
                        <a:pos x="18" y="215"/>
                      </a:cxn>
                      <a:cxn ang="0">
                        <a:pos x="37" y="320"/>
                      </a:cxn>
                      <a:cxn ang="0">
                        <a:pos x="8" y="349"/>
                      </a:cxn>
                      <a:cxn ang="0">
                        <a:pos x="90" y="349"/>
                      </a:cxn>
                      <a:cxn ang="0">
                        <a:pos x="90" y="320"/>
                      </a:cxn>
                    </a:cxnLst>
                    <a:rect b="b" l="0" r="r" t="0"/>
                    <a:pathLst>
                      <a:path h="349" w="90">
                        <a:moveTo>
                          <a:pt x="90" y="320"/>
                        </a:moveTo>
                        <a:cubicBezTo>
                          <a:pt x="90" y="320"/>
                          <a:pt x="72" y="243"/>
                          <a:pt x="68" y="209"/>
                        </a:cubicBezTo>
                        <a:cubicBezTo>
                          <a:pt x="64" y="166"/>
                          <a:pt x="69" y="50"/>
                          <a:pt x="71" y="19"/>
                        </a:cubicBezTo>
                        <a:cubicBezTo>
                          <a:pt x="71" y="14"/>
                          <a:pt x="71" y="0"/>
                          <a:pt x="71" y="0"/>
                        </a:cubicBezTo>
                        <a:cubicBezTo>
                          <a:pt x="7" y="11"/>
                          <a:pt x="7" y="11"/>
                          <a:pt x="7" y="11"/>
                        </a:cubicBezTo>
                        <a:cubicBezTo>
                          <a:pt x="7" y="11"/>
                          <a:pt x="14" y="182"/>
                          <a:pt x="18" y="215"/>
                        </a:cubicBezTo>
                        <a:cubicBezTo>
                          <a:pt x="22" y="247"/>
                          <a:pt x="37" y="320"/>
                          <a:pt x="37" y="320"/>
                        </a:cubicBezTo>
                        <a:cubicBezTo>
                          <a:pt x="0" y="329"/>
                          <a:pt x="8" y="349"/>
                          <a:pt x="8" y="349"/>
                        </a:cubicBezTo>
                        <a:cubicBezTo>
                          <a:pt x="90" y="349"/>
                          <a:pt x="90" y="349"/>
                          <a:pt x="90" y="349"/>
                        </a:cubicBezTo>
                        <a:lnTo>
                          <a:pt x="90" y="320"/>
                        </a:ln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64" name="Freeform 48"/>
                  <p:cNvSpPr/>
                  <p:nvPr/>
                </p:nvSpPr>
                <p:spPr bwMode="auto">
                  <a:xfrm>
                    <a:off x="2973388" y="4146550"/>
                    <a:ext cx="273050" cy="620712"/>
                  </a:xfrm>
                  <a:custGeom>
                    <a:cxnLst>
                      <a:cxn ang="0">
                        <a:pos x="112" y="115"/>
                      </a:cxn>
                      <a:cxn ang="0">
                        <a:pos x="164" y="7"/>
                      </a:cxn>
                      <a:cxn ang="0">
                        <a:pos x="48" y="0"/>
                      </a:cxn>
                      <a:cxn ang="0">
                        <a:pos x="40" y="194"/>
                      </a:cxn>
                      <a:cxn ang="0">
                        <a:pos x="53" y="340"/>
                      </a:cxn>
                      <a:cxn ang="0">
                        <a:pos x="0" y="373"/>
                      </a:cxn>
                      <a:cxn ang="0">
                        <a:pos x="96" y="373"/>
                      </a:cxn>
                      <a:cxn ang="0">
                        <a:pos x="97" y="345"/>
                      </a:cxn>
                      <a:cxn ang="0">
                        <a:pos x="95" y="193"/>
                      </a:cxn>
                      <a:cxn ang="0">
                        <a:pos x="112" y="115"/>
                      </a:cxn>
                    </a:cxnLst>
                    <a:rect b="b" l="0" r="r" t="0"/>
                    <a:pathLst>
                      <a:path h="373" w="164">
                        <a:moveTo>
                          <a:pt x="112" y="115"/>
                        </a:moveTo>
                        <a:cubicBezTo>
                          <a:pt x="164" y="7"/>
                          <a:pt x="164" y="7"/>
                          <a:pt x="164" y="7"/>
                        </a:cubicBezTo>
                        <a:cubicBezTo>
                          <a:pt x="48" y="0"/>
                          <a:pt x="48" y="0"/>
                          <a:pt x="48" y="0"/>
                        </a:cubicBezTo>
                        <a:cubicBezTo>
                          <a:pt x="48" y="0"/>
                          <a:pt x="45" y="132"/>
                          <a:pt x="40" y="194"/>
                        </a:cubicBezTo>
                        <a:cubicBezTo>
                          <a:pt x="38" y="218"/>
                          <a:pt x="50" y="316"/>
                          <a:pt x="53" y="340"/>
                        </a:cubicBezTo>
                        <a:cubicBezTo>
                          <a:pt x="11" y="340"/>
                          <a:pt x="0" y="373"/>
                          <a:pt x="0" y="373"/>
                        </a:cubicBezTo>
                        <a:cubicBezTo>
                          <a:pt x="96" y="373"/>
                          <a:pt x="96" y="373"/>
                          <a:pt x="96" y="373"/>
                        </a:cubicBezTo>
                        <a:cubicBezTo>
                          <a:pt x="97" y="345"/>
                          <a:pt x="97" y="345"/>
                          <a:pt x="97" y="345"/>
                        </a:cubicBezTo>
                        <a:cubicBezTo>
                          <a:pt x="97" y="345"/>
                          <a:pt x="91" y="274"/>
                          <a:pt x="95" y="193"/>
                        </a:cubicBezTo>
                        <a:cubicBezTo>
                          <a:pt x="96" y="174"/>
                          <a:pt x="112" y="115"/>
                          <a:pt x="112" y="115"/>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65" name="Freeform 49"/>
                  <p:cNvSpPr>
                    <a:spLocks noEditPoints="1"/>
                  </p:cNvSpPr>
                  <p:nvPr/>
                </p:nvSpPr>
                <p:spPr bwMode="auto">
                  <a:xfrm>
                    <a:off x="2976563" y="3541713"/>
                    <a:ext cx="428625" cy="685800"/>
                  </a:xfrm>
                  <a:custGeom>
                    <a:cxnLst>
                      <a:cxn ang="0">
                        <a:pos x="252" y="390"/>
                      </a:cxn>
                      <a:cxn ang="0">
                        <a:pos x="258" y="390"/>
                      </a:cxn>
                      <a:cxn ang="0">
                        <a:pos x="251" y="252"/>
                      </a:cxn>
                      <a:cxn ang="0">
                        <a:pos x="227" y="144"/>
                      </a:cxn>
                      <a:cxn ang="0">
                        <a:pos x="173" y="115"/>
                      </a:cxn>
                      <a:cxn ang="0">
                        <a:pos x="173" y="109"/>
                      </a:cxn>
                      <a:cxn ang="0">
                        <a:pos x="173" y="109"/>
                      </a:cxn>
                      <a:cxn ang="0">
                        <a:pos x="173" y="99"/>
                      </a:cxn>
                      <a:cxn ang="0">
                        <a:pos x="159" y="93"/>
                      </a:cxn>
                      <a:cxn ang="0">
                        <a:pos x="152" y="25"/>
                      </a:cxn>
                      <a:cxn ang="0">
                        <a:pos x="132" y="13"/>
                      </a:cxn>
                      <a:cxn ang="0">
                        <a:pos x="132" y="13"/>
                      </a:cxn>
                      <a:cxn ang="0">
                        <a:pos x="112" y="4"/>
                      </a:cxn>
                      <a:cxn ang="0">
                        <a:pos x="100" y="0"/>
                      </a:cxn>
                      <a:cxn ang="0">
                        <a:pos x="33" y="19"/>
                      </a:cxn>
                      <a:cxn ang="0">
                        <a:pos x="3" y="39"/>
                      </a:cxn>
                      <a:cxn ang="0">
                        <a:pos x="82" y="152"/>
                      </a:cxn>
                      <a:cxn ang="0">
                        <a:pos x="80" y="159"/>
                      </a:cxn>
                      <a:cxn ang="0">
                        <a:pos x="57" y="244"/>
                      </a:cxn>
                      <a:cxn ang="0">
                        <a:pos x="30" y="370"/>
                      </a:cxn>
                      <a:cxn ang="0">
                        <a:pos x="197" y="370"/>
                      </a:cxn>
                      <a:cxn ang="0">
                        <a:pos x="209" y="231"/>
                      </a:cxn>
                      <a:cxn ang="0">
                        <a:pos x="215" y="262"/>
                      </a:cxn>
                      <a:cxn ang="0">
                        <a:pos x="223" y="390"/>
                      </a:cxn>
                      <a:cxn ang="0">
                        <a:pos x="227" y="390"/>
                      </a:cxn>
                      <a:cxn ang="0">
                        <a:pos x="227" y="395"/>
                      </a:cxn>
                      <a:cxn ang="0">
                        <a:pos x="227" y="396"/>
                      </a:cxn>
                      <a:cxn ang="0">
                        <a:pos x="241" y="411"/>
                      </a:cxn>
                      <a:cxn ang="0">
                        <a:pos x="252" y="394"/>
                      </a:cxn>
                      <a:cxn ang="0">
                        <a:pos x="252" y="393"/>
                      </a:cxn>
                      <a:cxn ang="0">
                        <a:pos x="252" y="390"/>
                      </a:cxn>
                      <a:cxn ang="0">
                        <a:pos x="130" y="103"/>
                      </a:cxn>
                      <a:cxn ang="0">
                        <a:pos x="121" y="112"/>
                      </a:cxn>
                      <a:cxn ang="0">
                        <a:pos x="107" y="113"/>
                      </a:cxn>
                      <a:cxn ang="0">
                        <a:pos x="37" y="45"/>
                      </a:cxn>
                      <a:cxn ang="0">
                        <a:pos x="102" y="27"/>
                      </a:cxn>
                      <a:cxn ang="0">
                        <a:pos x="101" y="21"/>
                      </a:cxn>
                      <a:cxn ang="0">
                        <a:pos x="105" y="22"/>
                      </a:cxn>
                      <a:cxn ang="0">
                        <a:pos x="124" y="25"/>
                      </a:cxn>
                      <a:cxn ang="0">
                        <a:pos x="120" y="32"/>
                      </a:cxn>
                      <a:cxn ang="0">
                        <a:pos x="106" y="38"/>
                      </a:cxn>
                      <a:cxn ang="0">
                        <a:pos x="111" y="47"/>
                      </a:cxn>
                      <a:cxn ang="0">
                        <a:pos x="111" y="47"/>
                      </a:cxn>
                      <a:cxn ang="0">
                        <a:pos x="102" y="72"/>
                      </a:cxn>
                      <a:cxn ang="0">
                        <a:pos x="130" y="92"/>
                      </a:cxn>
                      <a:cxn ang="0">
                        <a:pos x="130" y="103"/>
                      </a:cxn>
                    </a:cxnLst>
                    <a:rect b="b" l="0" r="r" t="0"/>
                    <a:pathLst>
                      <a:path h="412" w="258">
                        <a:moveTo>
                          <a:pt x="252" y="390"/>
                        </a:moveTo>
                        <a:cubicBezTo>
                          <a:pt x="258" y="390"/>
                          <a:pt x="258" y="390"/>
                          <a:pt x="258" y="390"/>
                        </a:cubicBezTo>
                        <a:cubicBezTo>
                          <a:pt x="258" y="390"/>
                          <a:pt x="254" y="283"/>
                          <a:pt x="251" y="252"/>
                        </a:cubicBezTo>
                        <a:cubicBezTo>
                          <a:pt x="243" y="191"/>
                          <a:pt x="231" y="152"/>
                          <a:pt x="227" y="144"/>
                        </a:cubicBezTo>
                        <a:cubicBezTo>
                          <a:pt x="221" y="135"/>
                          <a:pt x="173" y="115"/>
                          <a:pt x="173" y="115"/>
                        </a:cubicBezTo>
                        <a:cubicBezTo>
                          <a:pt x="173" y="109"/>
                          <a:pt x="173" y="109"/>
                          <a:pt x="173" y="109"/>
                        </a:cubicBezTo>
                        <a:cubicBezTo>
                          <a:pt x="173" y="109"/>
                          <a:pt x="173" y="109"/>
                          <a:pt x="173" y="109"/>
                        </a:cubicBezTo>
                        <a:cubicBezTo>
                          <a:pt x="173" y="99"/>
                          <a:pt x="173" y="99"/>
                          <a:pt x="173" y="99"/>
                        </a:cubicBezTo>
                        <a:cubicBezTo>
                          <a:pt x="159" y="93"/>
                          <a:pt x="159" y="93"/>
                          <a:pt x="159" y="93"/>
                        </a:cubicBezTo>
                        <a:cubicBezTo>
                          <a:pt x="159" y="93"/>
                          <a:pt x="156" y="30"/>
                          <a:pt x="152" y="25"/>
                        </a:cubicBezTo>
                        <a:cubicBezTo>
                          <a:pt x="140" y="8"/>
                          <a:pt x="132" y="13"/>
                          <a:pt x="132" y="13"/>
                        </a:cubicBezTo>
                        <a:cubicBezTo>
                          <a:pt x="132" y="13"/>
                          <a:pt x="132" y="13"/>
                          <a:pt x="132" y="13"/>
                        </a:cubicBezTo>
                        <a:cubicBezTo>
                          <a:pt x="126" y="9"/>
                          <a:pt x="116" y="6"/>
                          <a:pt x="112" y="4"/>
                        </a:cubicBezTo>
                        <a:cubicBezTo>
                          <a:pt x="103" y="1"/>
                          <a:pt x="100" y="0"/>
                          <a:pt x="100" y="0"/>
                        </a:cubicBezTo>
                        <a:cubicBezTo>
                          <a:pt x="33" y="19"/>
                          <a:pt x="33" y="19"/>
                          <a:pt x="33" y="19"/>
                        </a:cubicBezTo>
                        <a:cubicBezTo>
                          <a:pt x="33" y="19"/>
                          <a:pt x="4" y="28"/>
                          <a:pt x="3" y="39"/>
                        </a:cubicBezTo>
                        <a:cubicBezTo>
                          <a:pt x="0" y="65"/>
                          <a:pt x="61" y="130"/>
                          <a:pt x="82" y="152"/>
                        </a:cubicBezTo>
                        <a:cubicBezTo>
                          <a:pt x="82" y="154"/>
                          <a:pt x="81" y="156"/>
                          <a:pt x="80" y="159"/>
                        </a:cubicBezTo>
                        <a:cubicBezTo>
                          <a:pt x="74" y="180"/>
                          <a:pt x="66" y="208"/>
                          <a:pt x="57" y="244"/>
                        </a:cubicBezTo>
                        <a:cubicBezTo>
                          <a:pt x="45" y="293"/>
                          <a:pt x="30" y="370"/>
                          <a:pt x="30" y="370"/>
                        </a:cubicBezTo>
                        <a:cubicBezTo>
                          <a:pt x="197" y="370"/>
                          <a:pt x="197" y="370"/>
                          <a:pt x="197" y="370"/>
                        </a:cubicBezTo>
                        <a:cubicBezTo>
                          <a:pt x="197" y="370"/>
                          <a:pt x="199" y="295"/>
                          <a:pt x="209" y="231"/>
                        </a:cubicBezTo>
                        <a:cubicBezTo>
                          <a:pt x="211" y="240"/>
                          <a:pt x="214" y="250"/>
                          <a:pt x="215" y="262"/>
                        </a:cubicBezTo>
                        <a:cubicBezTo>
                          <a:pt x="219" y="290"/>
                          <a:pt x="223" y="390"/>
                          <a:pt x="223" y="390"/>
                        </a:cubicBezTo>
                        <a:cubicBezTo>
                          <a:pt x="227" y="390"/>
                          <a:pt x="227" y="390"/>
                          <a:pt x="227" y="390"/>
                        </a:cubicBezTo>
                        <a:cubicBezTo>
                          <a:pt x="227" y="391"/>
                          <a:pt x="227" y="393"/>
                          <a:pt x="227" y="395"/>
                        </a:cubicBezTo>
                        <a:cubicBezTo>
                          <a:pt x="227" y="396"/>
                          <a:pt x="227" y="396"/>
                          <a:pt x="227" y="396"/>
                        </a:cubicBezTo>
                        <a:cubicBezTo>
                          <a:pt x="228" y="405"/>
                          <a:pt x="234" y="412"/>
                          <a:pt x="241" y="411"/>
                        </a:cubicBezTo>
                        <a:cubicBezTo>
                          <a:pt x="248" y="410"/>
                          <a:pt x="253" y="403"/>
                          <a:pt x="252" y="394"/>
                        </a:cubicBezTo>
                        <a:cubicBezTo>
                          <a:pt x="252" y="393"/>
                          <a:pt x="252" y="393"/>
                          <a:pt x="252" y="393"/>
                        </a:cubicBezTo>
                        <a:cubicBezTo>
                          <a:pt x="252" y="392"/>
                          <a:pt x="252" y="391"/>
                          <a:pt x="252" y="390"/>
                        </a:cubicBezTo>
                        <a:close/>
                        <a:moveTo>
                          <a:pt x="130" y="103"/>
                        </a:moveTo>
                        <a:cubicBezTo>
                          <a:pt x="128" y="108"/>
                          <a:pt x="122" y="112"/>
                          <a:pt x="121" y="112"/>
                        </a:cubicBezTo>
                        <a:cubicBezTo>
                          <a:pt x="115" y="113"/>
                          <a:pt x="111" y="114"/>
                          <a:pt x="107" y="113"/>
                        </a:cubicBezTo>
                        <a:cubicBezTo>
                          <a:pt x="92" y="104"/>
                          <a:pt x="37" y="49"/>
                          <a:pt x="37" y="45"/>
                        </a:cubicBezTo>
                        <a:cubicBezTo>
                          <a:pt x="36" y="42"/>
                          <a:pt x="102" y="27"/>
                          <a:pt x="102" y="27"/>
                        </a:cubicBezTo>
                        <a:cubicBezTo>
                          <a:pt x="101" y="21"/>
                          <a:pt x="101" y="21"/>
                          <a:pt x="101" y="21"/>
                        </a:cubicBezTo>
                        <a:cubicBezTo>
                          <a:pt x="102" y="21"/>
                          <a:pt x="103" y="21"/>
                          <a:pt x="105" y="22"/>
                        </a:cubicBezTo>
                        <a:cubicBezTo>
                          <a:pt x="109" y="23"/>
                          <a:pt x="117" y="25"/>
                          <a:pt x="124" y="25"/>
                        </a:cubicBezTo>
                        <a:cubicBezTo>
                          <a:pt x="123" y="27"/>
                          <a:pt x="121" y="29"/>
                          <a:pt x="120" y="32"/>
                        </a:cubicBezTo>
                        <a:cubicBezTo>
                          <a:pt x="106" y="38"/>
                          <a:pt x="106" y="38"/>
                          <a:pt x="106" y="38"/>
                        </a:cubicBezTo>
                        <a:cubicBezTo>
                          <a:pt x="111" y="47"/>
                          <a:pt x="111" y="47"/>
                          <a:pt x="111" y="47"/>
                        </a:cubicBezTo>
                        <a:cubicBezTo>
                          <a:pt x="111" y="47"/>
                          <a:pt x="111" y="47"/>
                          <a:pt x="111" y="47"/>
                        </a:cubicBezTo>
                        <a:cubicBezTo>
                          <a:pt x="105" y="58"/>
                          <a:pt x="100" y="69"/>
                          <a:pt x="102" y="72"/>
                        </a:cubicBezTo>
                        <a:cubicBezTo>
                          <a:pt x="106" y="80"/>
                          <a:pt x="130" y="92"/>
                          <a:pt x="130" y="92"/>
                        </a:cubicBezTo>
                        <a:cubicBezTo>
                          <a:pt x="130" y="92"/>
                          <a:pt x="131" y="101"/>
                          <a:pt x="130" y="103"/>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sp>
              <p:nvSpPr>
                <p:cNvPr id="60" name="Freeform 87"/>
                <p:cNvSpPr/>
                <p:nvPr/>
              </p:nvSpPr>
              <p:spPr bwMode="auto">
                <a:xfrm>
                  <a:off x="3182938" y="3517900"/>
                  <a:ext cx="146050" cy="207962"/>
                </a:xfrm>
                <a:custGeom>
                  <a:cxnLst>
                    <a:cxn ang="0">
                      <a:pos x="6" y="30"/>
                    </a:cxn>
                    <a:cxn ang="0">
                      <a:pos x="6" y="3"/>
                    </a:cxn>
                    <a:cxn ang="0">
                      <a:pos x="44" y="9"/>
                    </a:cxn>
                    <a:cxn ang="0">
                      <a:pos x="67" y="14"/>
                    </a:cxn>
                    <a:cxn ang="0">
                      <a:pos x="88" y="56"/>
                    </a:cxn>
                    <a:cxn ang="0">
                      <a:pos x="51" y="112"/>
                    </a:cxn>
                    <a:cxn ang="0">
                      <a:pos x="39" y="125"/>
                    </a:cxn>
                  </a:cxnLst>
                  <a:rect b="b" l="0" r="r" t="0"/>
                  <a:pathLst>
                    <a:path h="125" w="88">
                      <a:moveTo>
                        <a:pt x="6" y="30"/>
                      </a:moveTo>
                      <a:cubicBezTo>
                        <a:pt x="6" y="30"/>
                        <a:pt x="0" y="0"/>
                        <a:pt x="6" y="3"/>
                      </a:cubicBezTo>
                      <a:cubicBezTo>
                        <a:pt x="25" y="11"/>
                        <a:pt x="34" y="7"/>
                        <a:pt x="44" y="9"/>
                      </a:cubicBezTo>
                      <a:cubicBezTo>
                        <a:pt x="55" y="10"/>
                        <a:pt x="58" y="9"/>
                        <a:pt x="67" y="14"/>
                      </a:cubicBezTo>
                      <a:cubicBezTo>
                        <a:pt x="88" y="27"/>
                        <a:pt x="88" y="36"/>
                        <a:pt x="88" y="56"/>
                      </a:cubicBezTo>
                      <a:cubicBezTo>
                        <a:pt x="88" y="94"/>
                        <a:pt x="69" y="95"/>
                        <a:pt x="51" y="112"/>
                      </a:cubicBezTo>
                      <a:cubicBezTo>
                        <a:pt x="39" y="125"/>
                        <a:pt x="39" y="125"/>
                        <a:pt x="39" y="125"/>
                      </a:cubicBezTo>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grpSp>
          <p:nvGrpSpPr>
            <p:cNvPr id="66" name="Group 20"/>
            <p:cNvGrpSpPr/>
            <p:nvPr/>
          </p:nvGrpSpPr>
          <p:grpSpPr>
            <a:xfrm>
              <a:off x="4372251" y="1295518"/>
              <a:ext cx="1545083" cy="971076"/>
              <a:chOff x="686838" y="2184398"/>
              <a:chExt cx="1192213" cy="749300"/>
            </a:xfrm>
            <a:solidFill>
              <a:schemeClr val="accent1"/>
            </a:solidFill>
          </p:grpSpPr>
          <p:sp>
            <p:nvSpPr>
              <p:cNvPr id="67" name="Freeform 7"/>
              <p:cNvSpPr>
                <a:spLocks noEditPoints="1"/>
              </p:cNvSpPr>
              <p:nvPr/>
            </p:nvSpPr>
            <p:spPr bwMode="auto">
              <a:xfrm>
                <a:off x="686838" y="2198685"/>
                <a:ext cx="609600" cy="735013"/>
              </a:xfrm>
              <a:custGeom>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b="b" l="0" r="r" t="0"/>
                <a:pathLst>
                  <a:path h="195" w="162">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68" name="Freeform 8"/>
              <p:cNvSpPr/>
              <p:nvPr/>
            </p:nvSpPr>
            <p:spPr bwMode="auto">
              <a:xfrm>
                <a:off x="1296438" y="2184398"/>
                <a:ext cx="582613" cy="749300"/>
              </a:xfrm>
              <a:custGeom>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b="b" l="0" r="r" t="0"/>
                <a:pathLst>
                  <a:path h="199" w="155">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69" name="Group 23"/>
            <p:cNvGrpSpPr/>
            <p:nvPr/>
          </p:nvGrpSpPr>
          <p:grpSpPr>
            <a:xfrm>
              <a:off x="2150088" y="2436837"/>
              <a:ext cx="1257015" cy="790028"/>
              <a:chOff x="686838" y="2184398"/>
              <a:chExt cx="1192213" cy="749301"/>
            </a:xfrm>
            <a:solidFill>
              <a:schemeClr val="accent2"/>
            </a:solidFill>
          </p:grpSpPr>
          <p:sp>
            <p:nvSpPr>
              <p:cNvPr id="70" name="Freeform 7"/>
              <p:cNvSpPr>
                <a:spLocks noEditPoints="1"/>
              </p:cNvSpPr>
              <p:nvPr/>
            </p:nvSpPr>
            <p:spPr bwMode="auto">
              <a:xfrm>
                <a:off x="686838" y="2198686"/>
                <a:ext cx="609600" cy="735013"/>
              </a:xfrm>
              <a:custGeom>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b="b" l="0" r="r" t="0"/>
                <a:pathLst>
                  <a:path h="195" w="162">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71" name="Freeform 8"/>
              <p:cNvSpPr/>
              <p:nvPr/>
            </p:nvSpPr>
            <p:spPr bwMode="auto">
              <a:xfrm>
                <a:off x="1296438" y="2184398"/>
                <a:ext cx="582613" cy="749300"/>
              </a:xfrm>
              <a:custGeom>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b="b" l="0" r="r" t="0"/>
                <a:pathLst>
                  <a:path h="199" w="155">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72" name="Group 32"/>
            <p:cNvGrpSpPr/>
            <p:nvPr/>
          </p:nvGrpSpPr>
          <p:grpSpPr>
            <a:xfrm>
              <a:off x="993910" y="2963925"/>
              <a:ext cx="985030" cy="619088"/>
              <a:chOff x="686838" y="2184398"/>
              <a:chExt cx="1192213" cy="749301"/>
            </a:xfrm>
            <a:solidFill>
              <a:schemeClr val="accent1"/>
            </a:solidFill>
          </p:grpSpPr>
          <p:sp>
            <p:nvSpPr>
              <p:cNvPr id="73" name="Freeform 7"/>
              <p:cNvSpPr>
                <a:spLocks noEditPoints="1"/>
              </p:cNvSpPr>
              <p:nvPr/>
            </p:nvSpPr>
            <p:spPr bwMode="auto">
              <a:xfrm>
                <a:off x="686838" y="2198686"/>
                <a:ext cx="609600" cy="735013"/>
              </a:xfrm>
              <a:custGeom>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b="b" l="0" r="r" t="0"/>
                <a:pathLst>
                  <a:path h="195" w="162">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74" name="Freeform 8"/>
              <p:cNvSpPr/>
              <p:nvPr/>
            </p:nvSpPr>
            <p:spPr bwMode="auto">
              <a:xfrm>
                <a:off x="1296438" y="2184398"/>
                <a:ext cx="582613" cy="749300"/>
              </a:xfrm>
              <a:custGeom>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b="b" l="0" r="r" t="0"/>
                <a:pathLst>
                  <a:path h="199" w="155">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grpSp>
        <p:nvGrpSpPr>
          <p:cNvPr id="80" name="组合 79"/>
          <p:cNvGrpSpPr/>
          <p:nvPr/>
        </p:nvGrpSpPr>
        <p:grpSpPr>
          <a:xfrm>
            <a:off x="6122676" y="2271370"/>
            <a:ext cx="662480" cy="3570839"/>
            <a:chOff x="6112516" y="2423767"/>
            <a:chExt cx="662480" cy="3570839"/>
          </a:xfrm>
        </p:grpSpPr>
        <p:sp>
          <p:nvSpPr>
            <p:cNvPr id="75" name="Freeform 46"/>
            <p:cNvSpPr>
              <a:spLocks noEditPoints="1"/>
            </p:cNvSpPr>
            <p:nvPr/>
          </p:nvSpPr>
          <p:spPr bwMode="auto">
            <a:xfrm>
              <a:off x="6112516" y="2423767"/>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b="b" l="0" r="r" t="0"/>
              <a:pathLst>
                <a:path h="55" w="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76" name="Freeform 46"/>
            <p:cNvSpPr>
              <a:spLocks noEditPoints="1"/>
            </p:cNvSpPr>
            <p:nvPr/>
          </p:nvSpPr>
          <p:spPr bwMode="auto">
            <a:xfrm>
              <a:off x="6112516" y="3401601"/>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b="b" l="0" r="r" t="0"/>
              <a:pathLst>
                <a:path h="55" w="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77" name="Freeform 46"/>
            <p:cNvSpPr>
              <a:spLocks noEditPoints="1"/>
            </p:cNvSpPr>
            <p:nvPr/>
          </p:nvSpPr>
          <p:spPr bwMode="auto">
            <a:xfrm>
              <a:off x="6112516" y="4366863"/>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b="b" l="0" r="r" t="0"/>
              <a:pathLst>
                <a:path h="55" w="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78" name="Freeform 46"/>
            <p:cNvSpPr>
              <a:spLocks noEditPoints="1"/>
            </p:cNvSpPr>
            <p:nvPr/>
          </p:nvSpPr>
          <p:spPr bwMode="auto">
            <a:xfrm>
              <a:off x="6112516" y="5332126"/>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b="b" l="0" r="r" t="0"/>
              <a:pathLst>
                <a:path h="55" w="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anchor="t" anchorCtr="0" bIns="60956" compatLnSpc="1" lIns="121913" numCol="1" rIns="121913" tIns="60956" vert="horz" wrap="square"/>
            <a:lstStyle/>
            <a:p>
              <a:pPr>
                <a:lnSpc>
                  <a:spcPct val="120000"/>
                </a:lnSpc>
              </a:pPr>
              <a:endParaRPr lang="en-US" sz="760">
                <a:solidFill>
                  <a:srgbClr val="7F7F7F"/>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98" name="组合 97">
            <a:extLst>
              <a:ext uri="{FF2B5EF4-FFF2-40B4-BE49-F238E27FC236}">
                <a16:creationId xmlns:a16="http://schemas.microsoft.com/office/drawing/2014/main" id="{C11716AC-9E07-4AF1-B9B7-6ACA72116C54}"/>
              </a:ext>
            </a:extLst>
          </p:cNvPr>
          <p:cNvGrpSpPr/>
          <p:nvPr/>
        </p:nvGrpSpPr>
        <p:grpSpPr>
          <a:xfrm>
            <a:off x="7106781" y="2294485"/>
            <a:ext cx="4304443" cy="840869"/>
            <a:chOff x="5354323" y="1967781"/>
            <a:chExt cx="2084387" cy="886902"/>
          </a:xfrm>
        </p:grpSpPr>
        <p:sp>
          <p:nvSpPr>
            <p:cNvPr id="99" name="矩形 98">
              <a:extLst>
                <a:ext uri="{FF2B5EF4-FFF2-40B4-BE49-F238E27FC236}">
                  <a16:creationId xmlns:a16="http://schemas.microsoft.com/office/drawing/2014/main" id="{BA5D0500-AD15-40DD-96C2-B834E69AB508}"/>
                </a:ext>
              </a:extLst>
            </p:cNvPr>
            <p:cNvSpPr/>
            <p:nvPr/>
          </p:nvSpPr>
          <p:spPr>
            <a:xfrm>
              <a:off x="5354324" y="2332306"/>
              <a:ext cx="1548931" cy="535853"/>
            </a:xfrm>
            <a:prstGeom prst="rect">
              <a:avLst/>
            </a:prstGeom>
          </p:spPr>
          <p:txBody>
            <a:bodyPr wrap="square">
              <a:spAutoFit/>
              <a:scene3d>
                <a:camera prst="orthographicFront"/>
                <a:lightRig dir="t" rig="threePt"/>
              </a:scene3d>
              <a:sp3d contourW="12700"/>
            </a:bodyPr>
            <a:lstStyle/>
            <a:p>
              <a:pPr>
                <a:lnSpc>
                  <a:spcPct val="120000"/>
                </a:lnSpc>
              </a:pPr>
              <a:r>
                <a:rPr altLang="en-US" lang="zh-CN" sz="1139">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请在此添加您的文字内容请在此添加您的文字内容请在此添加您的文字内容</a:t>
              </a:r>
            </a:p>
          </p:txBody>
        </p:sp>
        <p:sp>
          <p:nvSpPr>
            <p:cNvPr id="100" name="矩形 99">
              <a:extLst>
                <a:ext uri="{FF2B5EF4-FFF2-40B4-BE49-F238E27FC236}">
                  <a16:creationId xmlns:a16="http://schemas.microsoft.com/office/drawing/2014/main" id="{566C720E-8FF0-455F-9945-AE02F40BDFE1}"/>
                </a:ext>
              </a:extLst>
            </p:cNvPr>
            <p:cNvSpPr/>
            <p:nvPr/>
          </p:nvSpPr>
          <p:spPr>
            <a:xfrm>
              <a:off x="5354323" y="1967781"/>
              <a:ext cx="2084387" cy="389063"/>
            </a:xfrm>
            <a:prstGeom prst="rect">
              <a:avLst/>
            </a:prstGeom>
          </p:spPr>
          <p:txBody>
            <a:bodyPr wrap="square">
              <a:spAutoFit/>
              <a:scene3d>
                <a:camera prst="orthographicFront"/>
                <a:lightRig dir="t" rig="threePt"/>
              </a:scene3d>
              <a:sp3d contourW="12700"/>
            </a:bodyPr>
            <a:lstStyle/>
            <a:p>
              <a:pPr>
                <a:lnSpc>
                  <a:spcPct val="120000"/>
                </a:lnSpc>
              </a:pPr>
              <a:r>
                <a:rPr altLang="en-US" b="1" lang="zh-CN" sz="1517">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点击添加内容</a:t>
              </a:r>
            </a:p>
          </p:txBody>
        </p:sp>
      </p:grpSp>
      <p:grpSp>
        <p:nvGrpSpPr>
          <p:cNvPr id="101" name="组合 100">
            <a:extLst>
              <a:ext uri="{FF2B5EF4-FFF2-40B4-BE49-F238E27FC236}">
                <a16:creationId xmlns:a16="http://schemas.microsoft.com/office/drawing/2014/main" id="{5966B0AC-22C9-414A-AD3A-C7C8F59C5001}"/>
              </a:ext>
            </a:extLst>
          </p:cNvPr>
          <p:cNvGrpSpPr/>
          <p:nvPr/>
        </p:nvGrpSpPr>
        <p:grpSpPr>
          <a:xfrm>
            <a:off x="7106780" y="3218056"/>
            <a:ext cx="4304443" cy="840869"/>
            <a:chOff x="5354323" y="1967781"/>
            <a:chExt cx="2084387" cy="886904"/>
          </a:xfrm>
        </p:grpSpPr>
        <p:sp>
          <p:nvSpPr>
            <p:cNvPr id="102" name="矩形 101">
              <a:extLst>
                <a:ext uri="{FF2B5EF4-FFF2-40B4-BE49-F238E27FC236}">
                  <a16:creationId xmlns:a16="http://schemas.microsoft.com/office/drawing/2014/main" id="{8AD13473-C9EC-47E7-87C5-A52D6411B7D2}"/>
                </a:ext>
              </a:extLst>
            </p:cNvPr>
            <p:cNvSpPr/>
            <p:nvPr/>
          </p:nvSpPr>
          <p:spPr>
            <a:xfrm>
              <a:off x="5354324" y="2332307"/>
              <a:ext cx="1548931" cy="535854"/>
            </a:xfrm>
            <a:prstGeom prst="rect">
              <a:avLst/>
            </a:prstGeom>
          </p:spPr>
          <p:txBody>
            <a:bodyPr wrap="square">
              <a:spAutoFit/>
              <a:scene3d>
                <a:camera prst="orthographicFront"/>
                <a:lightRig dir="t" rig="threePt"/>
              </a:scene3d>
              <a:sp3d contourW="12700"/>
            </a:bodyPr>
            <a:lstStyle/>
            <a:p>
              <a:pPr>
                <a:lnSpc>
                  <a:spcPct val="120000"/>
                </a:lnSpc>
              </a:pPr>
              <a:r>
                <a:rPr altLang="en-US" lang="zh-CN" sz="1139">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请在此添加您的文字内容请在此添加您的文字内容请在此添加您的文字内容</a:t>
              </a:r>
            </a:p>
          </p:txBody>
        </p:sp>
        <p:sp>
          <p:nvSpPr>
            <p:cNvPr id="103" name="矩形 102">
              <a:extLst>
                <a:ext uri="{FF2B5EF4-FFF2-40B4-BE49-F238E27FC236}">
                  <a16:creationId xmlns:a16="http://schemas.microsoft.com/office/drawing/2014/main" id="{A98AA618-3418-4CA4-8909-3123AEDEBAE6}"/>
                </a:ext>
              </a:extLst>
            </p:cNvPr>
            <p:cNvSpPr/>
            <p:nvPr/>
          </p:nvSpPr>
          <p:spPr>
            <a:xfrm>
              <a:off x="5354323" y="1967781"/>
              <a:ext cx="2084387" cy="389063"/>
            </a:xfrm>
            <a:prstGeom prst="rect">
              <a:avLst/>
            </a:prstGeom>
          </p:spPr>
          <p:txBody>
            <a:bodyPr wrap="square">
              <a:spAutoFit/>
              <a:scene3d>
                <a:camera prst="orthographicFront"/>
                <a:lightRig dir="t" rig="threePt"/>
              </a:scene3d>
              <a:sp3d contourW="12700"/>
            </a:bodyPr>
            <a:lstStyle/>
            <a:p>
              <a:pPr>
                <a:lnSpc>
                  <a:spcPct val="120000"/>
                </a:lnSpc>
              </a:pPr>
              <a:r>
                <a:rPr altLang="en-US" b="1" lang="zh-CN" sz="1517">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点击添加内容</a:t>
              </a:r>
            </a:p>
          </p:txBody>
        </p:sp>
      </p:grpSp>
      <p:grpSp>
        <p:nvGrpSpPr>
          <p:cNvPr id="104" name="组合 103">
            <a:extLst>
              <a:ext uri="{FF2B5EF4-FFF2-40B4-BE49-F238E27FC236}">
                <a16:creationId xmlns:a16="http://schemas.microsoft.com/office/drawing/2014/main" id="{66A9D5A3-B418-44C9-84EB-E21B9C6FC0DB}"/>
              </a:ext>
            </a:extLst>
          </p:cNvPr>
          <p:cNvGrpSpPr/>
          <p:nvPr/>
        </p:nvGrpSpPr>
        <p:grpSpPr>
          <a:xfrm>
            <a:off x="7106780" y="4208035"/>
            <a:ext cx="4304443" cy="840869"/>
            <a:chOff x="5354323" y="1967781"/>
            <a:chExt cx="2084387" cy="886904"/>
          </a:xfrm>
        </p:grpSpPr>
        <p:sp>
          <p:nvSpPr>
            <p:cNvPr id="105" name="矩形 104">
              <a:extLst>
                <a:ext uri="{FF2B5EF4-FFF2-40B4-BE49-F238E27FC236}">
                  <a16:creationId xmlns:a16="http://schemas.microsoft.com/office/drawing/2014/main" id="{EA927676-E047-484B-8EB9-380D907940BA}"/>
                </a:ext>
              </a:extLst>
            </p:cNvPr>
            <p:cNvSpPr/>
            <p:nvPr/>
          </p:nvSpPr>
          <p:spPr>
            <a:xfrm>
              <a:off x="5354324" y="2332307"/>
              <a:ext cx="1548931" cy="535854"/>
            </a:xfrm>
            <a:prstGeom prst="rect">
              <a:avLst/>
            </a:prstGeom>
          </p:spPr>
          <p:txBody>
            <a:bodyPr wrap="square">
              <a:spAutoFit/>
              <a:scene3d>
                <a:camera prst="orthographicFront"/>
                <a:lightRig dir="t" rig="threePt"/>
              </a:scene3d>
              <a:sp3d contourW="12700"/>
            </a:bodyPr>
            <a:lstStyle/>
            <a:p>
              <a:pPr>
                <a:lnSpc>
                  <a:spcPct val="120000"/>
                </a:lnSpc>
              </a:pPr>
              <a:r>
                <a:rPr altLang="en-US" lang="zh-CN" sz="1139">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请在此添加您的文字内容请在此添加您的文字内容请在此添加您的文字内容</a:t>
              </a:r>
            </a:p>
          </p:txBody>
        </p:sp>
        <p:sp>
          <p:nvSpPr>
            <p:cNvPr id="106" name="矩形 105">
              <a:extLst>
                <a:ext uri="{FF2B5EF4-FFF2-40B4-BE49-F238E27FC236}">
                  <a16:creationId xmlns:a16="http://schemas.microsoft.com/office/drawing/2014/main" id="{9613C048-BA1B-49BB-81F1-9A8039952E4E}"/>
                </a:ext>
              </a:extLst>
            </p:cNvPr>
            <p:cNvSpPr/>
            <p:nvPr/>
          </p:nvSpPr>
          <p:spPr>
            <a:xfrm>
              <a:off x="5354323" y="1967782"/>
              <a:ext cx="2084387" cy="389063"/>
            </a:xfrm>
            <a:prstGeom prst="rect">
              <a:avLst/>
            </a:prstGeom>
          </p:spPr>
          <p:txBody>
            <a:bodyPr wrap="square">
              <a:spAutoFit/>
              <a:scene3d>
                <a:camera prst="orthographicFront"/>
                <a:lightRig dir="t" rig="threePt"/>
              </a:scene3d>
              <a:sp3d contourW="12700"/>
            </a:bodyPr>
            <a:lstStyle/>
            <a:p>
              <a:pPr>
                <a:lnSpc>
                  <a:spcPct val="120000"/>
                </a:lnSpc>
              </a:pPr>
              <a:r>
                <a:rPr altLang="en-US" b="1" lang="zh-CN" sz="1517">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点击添加内容</a:t>
              </a:r>
            </a:p>
          </p:txBody>
        </p:sp>
      </p:grpSp>
      <p:grpSp>
        <p:nvGrpSpPr>
          <p:cNvPr id="107" name="组合 106">
            <a:extLst>
              <a:ext uri="{FF2B5EF4-FFF2-40B4-BE49-F238E27FC236}">
                <a16:creationId xmlns:a16="http://schemas.microsoft.com/office/drawing/2014/main" id="{6AD3AAD1-45E2-438A-BAD0-6CA3F9647284}"/>
              </a:ext>
            </a:extLst>
          </p:cNvPr>
          <p:cNvGrpSpPr/>
          <p:nvPr/>
        </p:nvGrpSpPr>
        <p:grpSpPr>
          <a:xfrm>
            <a:off x="7106777" y="5131608"/>
            <a:ext cx="4304443" cy="840869"/>
            <a:chOff x="5354323" y="1967781"/>
            <a:chExt cx="2084387" cy="886904"/>
          </a:xfrm>
        </p:grpSpPr>
        <p:sp>
          <p:nvSpPr>
            <p:cNvPr id="108" name="矩形 107">
              <a:extLst>
                <a:ext uri="{FF2B5EF4-FFF2-40B4-BE49-F238E27FC236}">
                  <a16:creationId xmlns:a16="http://schemas.microsoft.com/office/drawing/2014/main" id="{D36674FA-344B-4995-ABD7-6B7792E678E5}"/>
                </a:ext>
              </a:extLst>
            </p:cNvPr>
            <p:cNvSpPr/>
            <p:nvPr/>
          </p:nvSpPr>
          <p:spPr>
            <a:xfrm>
              <a:off x="5354324" y="2332307"/>
              <a:ext cx="1548931" cy="535854"/>
            </a:xfrm>
            <a:prstGeom prst="rect">
              <a:avLst/>
            </a:prstGeom>
          </p:spPr>
          <p:txBody>
            <a:bodyPr wrap="square">
              <a:spAutoFit/>
              <a:scene3d>
                <a:camera prst="orthographicFront"/>
                <a:lightRig dir="t" rig="threePt"/>
              </a:scene3d>
              <a:sp3d contourW="12700"/>
            </a:bodyPr>
            <a:lstStyle/>
            <a:p>
              <a:pPr>
                <a:lnSpc>
                  <a:spcPct val="120000"/>
                </a:lnSpc>
              </a:pPr>
              <a:r>
                <a:rPr altLang="en-US" lang="zh-CN" sz="1139">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请在此添加您的文字内容请在此添加您的文字内容请在此添加您的文字内容</a:t>
              </a:r>
            </a:p>
          </p:txBody>
        </p:sp>
        <p:sp>
          <p:nvSpPr>
            <p:cNvPr id="109" name="矩形 108">
              <a:extLst>
                <a:ext uri="{FF2B5EF4-FFF2-40B4-BE49-F238E27FC236}">
                  <a16:creationId xmlns:a16="http://schemas.microsoft.com/office/drawing/2014/main" id="{D7283178-EE98-448B-B8F9-E6B44A208012}"/>
                </a:ext>
              </a:extLst>
            </p:cNvPr>
            <p:cNvSpPr/>
            <p:nvPr/>
          </p:nvSpPr>
          <p:spPr>
            <a:xfrm>
              <a:off x="5354323" y="1967782"/>
              <a:ext cx="2084387" cy="389063"/>
            </a:xfrm>
            <a:prstGeom prst="rect">
              <a:avLst/>
            </a:prstGeom>
          </p:spPr>
          <p:txBody>
            <a:bodyPr wrap="square">
              <a:spAutoFit/>
              <a:scene3d>
                <a:camera prst="orthographicFront"/>
                <a:lightRig dir="t" rig="threePt"/>
              </a:scene3d>
              <a:sp3d contourW="12700"/>
            </a:bodyPr>
            <a:lstStyle/>
            <a:p>
              <a:pPr>
                <a:lnSpc>
                  <a:spcPct val="120000"/>
                </a:lnSpc>
              </a:pPr>
              <a:r>
                <a:rPr altLang="en-US" b="1" lang="zh-CN" sz="1517">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点击添加内容</a:t>
              </a:r>
            </a:p>
          </p:txBody>
        </p:sp>
      </p:grpSp>
      <p:grpSp>
        <p:nvGrpSpPr>
          <p:cNvPr id="93" name="组合 92">
            <a:extLst>
              <a:ext uri="{FF2B5EF4-FFF2-40B4-BE49-F238E27FC236}">
                <a16:creationId xmlns:a16="http://schemas.microsoft.com/office/drawing/2014/main" id="{9A823789-5AC0-41EB-A32F-961A431A7E6D}"/>
              </a:ext>
            </a:extLst>
          </p:cNvPr>
          <p:cNvGrpSpPr/>
          <p:nvPr/>
        </p:nvGrpSpPr>
        <p:grpSpPr>
          <a:xfrm>
            <a:off x="988592" y="299097"/>
            <a:ext cx="1689462" cy="644434"/>
            <a:chOff x="10123715" y="139337"/>
            <a:chExt cx="1689462" cy="644434"/>
          </a:xfrm>
        </p:grpSpPr>
        <p:sp>
          <p:nvSpPr>
            <p:cNvPr id="94" name="矩形 93">
              <a:extLst>
                <a:ext uri="{FF2B5EF4-FFF2-40B4-BE49-F238E27FC236}">
                  <a16:creationId xmlns:a16="http://schemas.microsoft.com/office/drawing/2014/main" id="{07C335B7-2ABC-4FBF-BBFD-F6C9DF2B5026}"/>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95" name="矩形 94">
              <a:extLst>
                <a:ext uri="{FF2B5EF4-FFF2-40B4-BE49-F238E27FC236}">
                  <a16:creationId xmlns:a16="http://schemas.microsoft.com/office/drawing/2014/main" id="{DE4C537E-1720-4D70-B6F3-53B4520E7408}"/>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96" name="直接连接符 95">
              <a:extLst>
                <a:ext uri="{FF2B5EF4-FFF2-40B4-BE49-F238E27FC236}">
                  <a16:creationId xmlns:a16="http://schemas.microsoft.com/office/drawing/2014/main" id="{3FBCF20A-60FF-4A31-A7D9-AB18EA538F1E}"/>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BEDB387A-8285-4A64-815A-C1E745807E7B}"/>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8EEBB205-E681-42FB-915E-26C2AF600FAB}"/>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670481512"/>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9"/>
                                        </p:tgtEl>
                                        <p:attrNameLst>
                                          <p:attrName>style.visibility</p:attrName>
                                        </p:attrNameLst>
                                      </p:cBhvr>
                                      <p:to>
                                        <p:strVal val="visible"/>
                                      </p:to>
                                    </p:set>
                                    <p:animEffect filter="fade" transition="in">
                                      <p:cBhvr>
                                        <p:cTn dur="1000" id="7"/>
                                        <p:tgtEl>
                                          <p:spTgt spid="79"/>
                                        </p:tgtEl>
                                      </p:cBhvr>
                                    </p:animEffect>
                                    <p:anim calcmode="lin" valueType="num">
                                      <p:cBhvr>
                                        <p:cTn dur="1000" fill="hold" id="8"/>
                                        <p:tgtEl>
                                          <p:spTgt spid="79"/>
                                        </p:tgtEl>
                                        <p:attrNameLst>
                                          <p:attrName>ppt_x</p:attrName>
                                        </p:attrNameLst>
                                      </p:cBhvr>
                                      <p:tavLst>
                                        <p:tav tm="0">
                                          <p:val>
                                            <p:strVal val="#ppt_x"/>
                                          </p:val>
                                        </p:tav>
                                        <p:tav tm="100000">
                                          <p:val>
                                            <p:strVal val="#ppt_x"/>
                                          </p:val>
                                        </p:tav>
                                      </p:tavLst>
                                    </p:anim>
                                    <p:anim calcmode="lin" valueType="num">
                                      <p:cBhvr>
                                        <p:cTn dur="1000" fill="hold" id="9"/>
                                        <p:tgtEl>
                                          <p:spTgt spid="7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2">
                                  <p:stCondLst>
                                    <p:cond delay="0"/>
                                  </p:stCondLst>
                                  <p:childTnLst>
                                    <p:set>
                                      <p:cBhvr>
                                        <p:cTn dur="1" fill="hold" id="12">
                                          <p:stCondLst>
                                            <p:cond delay="0"/>
                                          </p:stCondLst>
                                        </p:cTn>
                                        <p:tgtEl>
                                          <p:spTgt spid="80"/>
                                        </p:tgtEl>
                                        <p:attrNameLst>
                                          <p:attrName>style.visibility</p:attrName>
                                        </p:attrNameLst>
                                      </p:cBhvr>
                                      <p:to>
                                        <p:strVal val="visible"/>
                                      </p:to>
                                    </p:set>
                                    <p:anim calcmode="lin" valueType="num">
                                      <p:cBhvr additive="base">
                                        <p:cTn dur="500" fill="hold" id="13"/>
                                        <p:tgtEl>
                                          <p:spTgt spid="80"/>
                                        </p:tgtEl>
                                        <p:attrNameLst>
                                          <p:attrName>ppt_x</p:attrName>
                                        </p:attrNameLst>
                                      </p:cBhvr>
                                      <p:tavLst>
                                        <p:tav tm="0">
                                          <p:val>
                                            <p:strVal val="1+#ppt_w/2"/>
                                          </p:val>
                                        </p:tav>
                                        <p:tav tm="100000">
                                          <p:val>
                                            <p:strVal val="#ppt_x"/>
                                          </p:val>
                                        </p:tav>
                                      </p:tavLst>
                                    </p:anim>
                                    <p:anim calcmode="lin" valueType="num">
                                      <p:cBhvr additive="base">
                                        <p:cTn dur="500" fill="hold" id="14"/>
                                        <p:tgtEl>
                                          <p:spTgt spid="80"/>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8">
                                  <p:stCondLst>
                                    <p:cond delay="0"/>
                                  </p:stCondLst>
                                  <p:childTnLst>
                                    <p:set>
                                      <p:cBhvr>
                                        <p:cTn dur="1" fill="hold" id="17">
                                          <p:stCondLst>
                                            <p:cond delay="0"/>
                                          </p:stCondLst>
                                        </p:cTn>
                                        <p:tgtEl>
                                          <p:spTgt spid="98"/>
                                        </p:tgtEl>
                                        <p:attrNameLst>
                                          <p:attrName>style.visibility</p:attrName>
                                        </p:attrNameLst>
                                      </p:cBhvr>
                                      <p:to>
                                        <p:strVal val="visible"/>
                                      </p:to>
                                    </p:set>
                                    <p:animEffect filter="wipe(left)" transition="in">
                                      <p:cBhvr>
                                        <p:cTn dur="500" id="18"/>
                                        <p:tgtEl>
                                          <p:spTgt spid="98"/>
                                        </p:tgtEl>
                                      </p:cBhvr>
                                    </p:animEffect>
                                  </p:childTnLst>
                                </p:cTn>
                              </p:par>
                              <p:par>
                                <p:cTn fill="hold" id="19" nodeType="withEffect" presetClass="entr" presetID="22" presetSubtype="8">
                                  <p:stCondLst>
                                    <p:cond delay="0"/>
                                  </p:stCondLst>
                                  <p:childTnLst>
                                    <p:set>
                                      <p:cBhvr>
                                        <p:cTn dur="1" fill="hold" id="20">
                                          <p:stCondLst>
                                            <p:cond delay="0"/>
                                          </p:stCondLst>
                                        </p:cTn>
                                        <p:tgtEl>
                                          <p:spTgt spid="101"/>
                                        </p:tgtEl>
                                        <p:attrNameLst>
                                          <p:attrName>style.visibility</p:attrName>
                                        </p:attrNameLst>
                                      </p:cBhvr>
                                      <p:to>
                                        <p:strVal val="visible"/>
                                      </p:to>
                                    </p:set>
                                    <p:animEffect filter="wipe(left)" transition="in">
                                      <p:cBhvr>
                                        <p:cTn dur="500" id="21"/>
                                        <p:tgtEl>
                                          <p:spTgt spid="101"/>
                                        </p:tgtEl>
                                      </p:cBhvr>
                                    </p:animEffect>
                                  </p:childTnLst>
                                </p:cTn>
                              </p:par>
                              <p:par>
                                <p:cTn fill="hold" id="22" nodeType="withEffect" presetClass="entr" presetID="22" presetSubtype="8">
                                  <p:stCondLst>
                                    <p:cond delay="0"/>
                                  </p:stCondLst>
                                  <p:childTnLst>
                                    <p:set>
                                      <p:cBhvr>
                                        <p:cTn dur="1" fill="hold" id="23">
                                          <p:stCondLst>
                                            <p:cond delay="0"/>
                                          </p:stCondLst>
                                        </p:cTn>
                                        <p:tgtEl>
                                          <p:spTgt spid="104"/>
                                        </p:tgtEl>
                                        <p:attrNameLst>
                                          <p:attrName>style.visibility</p:attrName>
                                        </p:attrNameLst>
                                      </p:cBhvr>
                                      <p:to>
                                        <p:strVal val="visible"/>
                                      </p:to>
                                    </p:set>
                                    <p:animEffect filter="wipe(left)" transition="in">
                                      <p:cBhvr>
                                        <p:cTn dur="500" id="24"/>
                                        <p:tgtEl>
                                          <p:spTgt spid="104"/>
                                        </p:tgtEl>
                                      </p:cBhvr>
                                    </p:animEffect>
                                  </p:childTnLst>
                                </p:cTn>
                              </p:par>
                              <p:par>
                                <p:cTn fill="hold" id="25" nodeType="withEffect" presetClass="entr" presetID="22" presetSubtype="8">
                                  <p:stCondLst>
                                    <p:cond delay="0"/>
                                  </p:stCondLst>
                                  <p:childTnLst>
                                    <p:set>
                                      <p:cBhvr>
                                        <p:cTn dur="1" fill="hold" id="26">
                                          <p:stCondLst>
                                            <p:cond delay="0"/>
                                          </p:stCondLst>
                                        </p:cTn>
                                        <p:tgtEl>
                                          <p:spTgt spid="107"/>
                                        </p:tgtEl>
                                        <p:attrNameLst>
                                          <p:attrName>style.visibility</p:attrName>
                                        </p:attrNameLst>
                                      </p:cBhvr>
                                      <p:to>
                                        <p:strVal val="visible"/>
                                      </p:to>
                                    </p:set>
                                    <p:animEffect filter="wipe(left)" transition="in">
                                      <p:cBhvr>
                                        <p:cTn dur="500" id="27"/>
                                        <p:tgtEl>
                                          <p:spTgt spid="107"/>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93"/>
                                        </p:tgtEl>
                                        <p:attrNameLst>
                                          <p:attrName>style.visibility</p:attrName>
                                        </p:attrNameLst>
                                      </p:cBhvr>
                                      <p:to>
                                        <p:strVal val="visible"/>
                                      </p:to>
                                    </p:set>
                                    <p:anim calcmode="lin" valueType="num">
                                      <p:cBhvr>
                                        <p:cTn dur="500" fill="hold" id="31"/>
                                        <p:tgtEl>
                                          <p:spTgt spid="93"/>
                                        </p:tgtEl>
                                        <p:attrNameLst>
                                          <p:attrName>ppt_w</p:attrName>
                                        </p:attrNameLst>
                                      </p:cBhvr>
                                      <p:tavLst>
                                        <p:tav tm="0">
                                          <p:val>
                                            <p:fltVal val="0"/>
                                          </p:val>
                                        </p:tav>
                                        <p:tav tm="100000">
                                          <p:val>
                                            <p:strVal val="#ppt_w"/>
                                          </p:val>
                                        </p:tav>
                                      </p:tavLst>
                                    </p:anim>
                                    <p:anim calcmode="lin" valueType="num">
                                      <p:cBhvr>
                                        <p:cTn dur="500" fill="hold" id="32"/>
                                        <p:tgtEl>
                                          <p:spTgt spid="93"/>
                                        </p:tgtEl>
                                        <p:attrNameLst>
                                          <p:attrName>ppt_h</p:attrName>
                                        </p:attrNameLst>
                                      </p:cBhvr>
                                      <p:tavLst>
                                        <p:tav tm="0">
                                          <p:val>
                                            <p:fltVal val="0"/>
                                          </p:val>
                                        </p:tav>
                                        <p:tav tm="100000">
                                          <p:val>
                                            <p:strVal val="#ppt_h"/>
                                          </p:val>
                                        </p:tav>
                                      </p:tavLst>
                                    </p:anim>
                                    <p:animEffect filter="fade" transition="in">
                                      <p:cBhvr>
                                        <p:cTn dur="500" id="33"/>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2" name="Straight Connector 71"/>
          <p:cNvCxnSpPr>
            <a:endCxn id="79" idx="3"/>
          </p:cNvCxnSpPr>
          <p:nvPr/>
        </p:nvCxnSpPr>
        <p:spPr>
          <a:xfrm flipV="1">
            <a:off x="3297466" y="2503415"/>
            <a:ext cx="539519" cy="4991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568647" y="3300268"/>
            <a:ext cx="763991" cy="19214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82" idx="1"/>
          </p:cNvCxnSpPr>
          <p:nvPr/>
        </p:nvCxnSpPr>
        <p:spPr>
          <a:xfrm>
            <a:off x="3305641" y="4552902"/>
            <a:ext cx="485139" cy="47699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81" idx="2"/>
          </p:cNvCxnSpPr>
          <p:nvPr/>
        </p:nvCxnSpPr>
        <p:spPr>
          <a:xfrm>
            <a:off x="3568644" y="4061530"/>
            <a:ext cx="658344" cy="24707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a:off x="376196" y="1570545"/>
            <a:ext cx="4333651" cy="4333651"/>
          </a:xfrm>
          <a:prstGeom prst="arc">
            <a:avLst>
              <a:gd fmla="val 16200000" name="adj1"/>
              <a:gd fmla="val 5507395" name="adj2"/>
            </a:avLst>
          </a:prstGeom>
          <a:ln w="571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3" name="Arc 52"/>
          <p:cNvSpPr/>
          <p:nvPr/>
        </p:nvSpPr>
        <p:spPr>
          <a:xfrm>
            <a:off x="1472216" y="2673292"/>
            <a:ext cx="2128163" cy="2128161"/>
          </a:xfrm>
          <a:prstGeom prst="arc">
            <a:avLst>
              <a:gd fmla="val 16200000" name="adj1"/>
              <a:gd fmla="val 5507395" name="adj2"/>
            </a:avLst>
          </a:prstGeom>
          <a:ln w="571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5" name="Oval 54"/>
          <p:cNvSpPr/>
          <p:nvPr/>
        </p:nvSpPr>
        <p:spPr>
          <a:xfrm>
            <a:off x="3159392" y="2868287"/>
            <a:ext cx="292496" cy="292496"/>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6" name="Oval 55"/>
          <p:cNvSpPr/>
          <p:nvPr/>
        </p:nvSpPr>
        <p:spPr>
          <a:xfrm>
            <a:off x="3430199" y="3338905"/>
            <a:ext cx="292496" cy="292496"/>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7" name="Oval 56"/>
          <p:cNvSpPr/>
          <p:nvPr/>
        </p:nvSpPr>
        <p:spPr>
          <a:xfrm>
            <a:off x="3415531" y="3909263"/>
            <a:ext cx="292496" cy="292496"/>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8" name="Oval 57"/>
          <p:cNvSpPr/>
          <p:nvPr/>
        </p:nvSpPr>
        <p:spPr>
          <a:xfrm>
            <a:off x="3135924" y="4382815"/>
            <a:ext cx="292496" cy="292496"/>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0" name="Oval 69"/>
          <p:cNvSpPr/>
          <p:nvPr/>
        </p:nvSpPr>
        <p:spPr>
          <a:xfrm>
            <a:off x="1901360" y="3139929"/>
            <a:ext cx="1283323" cy="1283312"/>
          </a:xfrm>
          <a:prstGeom prst="ellipse">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9" name="Oval 78"/>
          <p:cNvSpPr/>
          <p:nvPr/>
        </p:nvSpPr>
        <p:spPr>
          <a:xfrm>
            <a:off x="3714221" y="1787915"/>
            <a:ext cx="838267" cy="838263"/>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0" name="Oval 79"/>
          <p:cNvSpPr/>
          <p:nvPr/>
        </p:nvSpPr>
        <p:spPr>
          <a:xfrm>
            <a:off x="4268297" y="2744479"/>
            <a:ext cx="838267" cy="838263"/>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1" name="Oval 80"/>
          <p:cNvSpPr/>
          <p:nvPr/>
        </p:nvSpPr>
        <p:spPr>
          <a:xfrm>
            <a:off x="4226989" y="3889469"/>
            <a:ext cx="838267" cy="838263"/>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2" name="Oval 81"/>
          <p:cNvSpPr/>
          <p:nvPr/>
        </p:nvSpPr>
        <p:spPr>
          <a:xfrm>
            <a:off x="3668017" y="4907133"/>
            <a:ext cx="838267" cy="838263"/>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0" name="Inhaltsplatzhalter 4"/>
          <p:cNvSpPr txBox="1"/>
          <p:nvPr/>
        </p:nvSpPr>
        <p:spPr>
          <a:xfrm>
            <a:off x="5936892" y="1841285"/>
            <a:ext cx="4501565" cy="73152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00000"/>
              </a:lnSpc>
              <a:spcAft>
                <a:spcPts val="1200"/>
              </a:spcAft>
              <a:buNone/>
            </a:pPr>
            <a:r>
              <a:rPr altLang="en-US" b="1" lang="zh-CN" sz="1600">
                <a:solidFill>
                  <a:schemeClr val="accent1"/>
                </a:solidFill>
                <a:latin charset="-122" panose="020b0503020204020204" pitchFamily="34" typeface="微软雅黑"/>
                <a:ea charset="-122" panose="020b0503020204020204" pitchFamily="34" typeface="微软雅黑"/>
                <a:sym charset="-122" panose="02010601030101010101" pitchFamily="2" typeface="FZHei-B01S"/>
              </a:rPr>
              <a:t>添加内容</a:t>
            </a:r>
            <a:br>
              <a:rPr altLang="en-US" b="1" lang="zh-CN" sz="1600">
                <a:solidFill>
                  <a:schemeClr val="accent1"/>
                </a:solidFill>
                <a:latin charset="-122" panose="020b0503020204020204" pitchFamily="34" typeface="微软雅黑"/>
                <a:ea charset="-122" panose="020b0503020204020204" pitchFamily="34" typeface="微软雅黑"/>
                <a:sym charset="-122" panose="02010601030101010101" pitchFamily="2" typeface="FZHei-B01S"/>
              </a:rPr>
            </a:br>
            <a:r>
              <a:rPr altLang="en-US" b="1" lang="zh-CN" sz="1600">
                <a:solidFill>
                  <a:schemeClr val="accent1"/>
                </a:solidFill>
                <a:latin charset="-122" panose="020b0503020204020204" pitchFamily="34" typeface="微软雅黑"/>
                <a:ea charset="-122" panose="020b0503020204020204" pitchFamily="34" typeface="微软雅黑"/>
                <a:sym charset="-122" panose="02010601030101010101" pitchFamily="2" typeface="FZHei-B01S"/>
              </a:rPr>
              <a:t>点击添加文字内容点击添加文字内容点击添加文字内容点击添加文字内容点击添加文字内容</a:t>
            </a:r>
          </a:p>
        </p:txBody>
      </p:sp>
      <p:sp>
        <p:nvSpPr>
          <p:cNvPr id="21" name="Inhaltsplatzhalter 4"/>
          <p:cNvSpPr txBox="1"/>
          <p:nvPr/>
        </p:nvSpPr>
        <p:spPr>
          <a:xfrm>
            <a:off x="4709845" y="1658405"/>
            <a:ext cx="885243" cy="109728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3600">
                <a:solidFill>
                  <a:schemeClr val="accent1"/>
                </a:solidFill>
                <a:latin charset="-122" panose="020b0503020204020204" pitchFamily="34" typeface="微软雅黑"/>
                <a:ea charset="-122" panose="020b0503020204020204" pitchFamily="34" typeface="微软雅黑"/>
                <a:sym charset="-122" panose="02010601030101010101" pitchFamily="2" typeface="FZHei-B01S"/>
              </a:rPr>
              <a:t>40%</a:t>
            </a:r>
          </a:p>
        </p:txBody>
      </p:sp>
      <p:sp>
        <p:nvSpPr>
          <p:cNvPr id="22" name="Inhaltsplatzhalter 4"/>
          <p:cNvSpPr txBox="1"/>
          <p:nvPr/>
        </p:nvSpPr>
        <p:spPr>
          <a:xfrm>
            <a:off x="6598784" y="2797852"/>
            <a:ext cx="4501565" cy="73152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00000"/>
              </a:lnSpc>
              <a:spcAft>
                <a:spcPts val="1200"/>
              </a:spcAft>
              <a:buNone/>
            </a:pPr>
            <a:r>
              <a:rPr altLang="en-US" b="1" lang="zh-CN" sz="1600">
                <a:solidFill>
                  <a:schemeClr val="accent2"/>
                </a:solidFill>
                <a:latin charset="-122" panose="020b0503020204020204" pitchFamily="34" typeface="微软雅黑"/>
                <a:ea charset="-122" panose="020b0503020204020204" pitchFamily="34" typeface="微软雅黑"/>
                <a:sym charset="-122" panose="02010601030101010101" pitchFamily="2" typeface="FZHei-B01S"/>
              </a:rPr>
              <a:t>添加内容</a:t>
            </a:r>
            <a:br>
              <a:rPr altLang="en-US" b="1" lang="zh-CN" sz="1600">
                <a:solidFill>
                  <a:schemeClr val="accent2"/>
                </a:solidFill>
                <a:latin charset="-122" panose="020b0503020204020204" pitchFamily="34" typeface="微软雅黑"/>
                <a:ea charset="-122" panose="020b0503020204020204" pitchFamily="34" typeface="微软雅黑"/>
                <a:sym charset="-122" panose="02010601030101010101" pitchFamily="2" typeface="FZHei-B01S"/>
              </a:rPr>
            </a:br>
            <a:r>
              <a:rPr altLang="en-US" b="1" lang="zh-CN" sz="1600">
                <a:solidFill>
                  <a:schemeClr val="accent2"/>
                </a:solidFill>
                <a:latin charset="-122" panose="020b0503020204020204" pitchFamily="34" typeface="微软雅黑"/>
                <a:ea charset="-122" panose="020b0503020204020204" pitchFamily="34" typeface="微软雅黑"/>
                <a:sym charset="-122" panose="02010601030101010101" pitchFamily="2" typeface="FZHei-B01S"/>
              </a:rPr>
              <a:t>点击添加文字内容点击添加文字内容点击添加文字内容点击添加文字内容点击添加文字内容</a:t>
            </a:r>
          </a:p>
        </p:txBody>
      </p:sp>
      <p:sp>
        <p:nvSpPr>
          <p:cNvPr id="23" name="Inhaltsplatzhalter 4"/>
          <p:cNvSpPr txBox="1"/>
          <p:nvPr/>
        </p:nvSpPr>
        <p:spPr>
          <a:xfrm>
            <a:off x="5371737" y="2614971"/>
            <a:ext cx="885243" cy="109728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3600">
                <a:solidFill>
                  <a:schemeClr val="accent2"/>
                </a:solidFill>
                <a:latin charset="-122" panose="020b0503020204020204" pitchFamily="34" typeface="微软雅黑"/>
                <a:ea charset="-122" panose="020b0503020204020204" pitchFamily="34" typeface="微软雅黑"/>
                <a:sym charset="-122" panose="02010601030101010101" pitchFamily="2" typeface="FZHei-B01S"/>
              </a:rPr>
              <a:t>50%</a:t>
            </a:r>
          </a:p>
        </p:txBody>
      </p:sp>
      <p:sp>
        <p:nvSpPr>
          <p:cNvPr id="24" name="Inhaltsplatzhalter 4"/>
          <p:cNvSpPr txBox="1"/>
          <p:nvPr/>
        </p:nvSpPr>
        <p:spPr>
          <a:xfrm>
            <a:off x="6598784" y="3942840"/>
            <a:ext cx="4501565" cy="73152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00000"/>
              </a:lnSpc>
              <a:spcAft>
                <a:spcPts val="1200"/>
              </a:spcAft>
              <a:buNone/>
            </a:pPr>
            <a:r>
              <a:rPr altLang="en-US" b="1" lang="zh-CN" sz="1600">
                <a:solidFill>
                  <a:schemeClr val="accent3"/>
                </a:solidFill>
                <a:latin charset="-122" panose="020b0503020204020204" pitchFamily="34" typeface="微软雅黑"/>
                <a:ea charset="-122" panose="020b0503020204020204" pitchFamily="34" typeface="微软雅黑"/>
                <a:sym charset="-122" panose="02010601030101010101" pitchFamily="2" typeface="FZHei-B01S"/>
              </a:rPr>
              <a:t>添加内容</a:t>
            </a:r>
            <a:br>
              <a:rPr altLang="en-US" b="1" lang="zh-CN" sz="1600">
                <a:solidFill>
                  <a:schemeClr val="accent3"/>
                </a:solidFill>
                <a:latin charset="-122" panose="020b0503020204020204" pitchFamily="34" typeface="微软雅黑"/>
                <a:ea charset="-122" panose="020b0503020204020204" pitchFamily="34" typeface="微软雅黑"/>
                <a:sym charset="-122" panose="02010601030101010101" pitchFamily="2" typeface="FZHei-B01S"/>
              </a:rPr>
            </a:br>
            <a:r>
              <a:rPr altLang="en-US" b="1" lang="zh-CN" sz="1600">
                <a:solidFill>
                  <a:schemeClr val="accent3"/>
                </a:solidFill>
                <a:latin charset="-122" panose="020b0503020204020204" pitchFamily="34" typeface="微软雅黑"/>
                <a:ea charset="-122" panose="020b0503020204020204" pitchFamily="34" typeface="微软雅黑"/>
                <a:sym charset="-122" panose="02010601030101010101" pitchFamily="2" typeface="FZHei-B01S"/>
              </a:rPr>
              <a:t>点击添加文字内容点击添加文字内容点击添加文字内容点击添加文字内容点击添加文字内容</a:t>
            </a:r>
          </a:p>
        </p:txBody>
      </p:sp>
      <p:sp>
        <p:nvSpPr>
          <p:cNvPr id="25" name="Inhaltsplatzhalter 4"/>
          <p:cNvSpPr txBox="1"/>
          <p:nvPr/>
        </p:nvSpPr>
        <p:spPr>
          <a:xfrm>
            <a:off x="5371737" y="3759960"/>
            <a:ext cx="885243" cy="109728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3600">
                <a:solidFill>
                  <a:schemeClr val="accent3"/>
                </a:solidFill>
                <a:latin charset="-122" panose="020b0503020204020204" pitchFamily="34" typeface="微软雅黑"/>
                <a:ea charset="-122" panose="020b0503020204020204" pitchFamily="34" typeface="微软雅黑"/>
                <a:sym charset="-122" panose="02010601030101010101" pitchFamily="2" typeface="FZHei-B01S"/>
              </a:rPr>
              <a:t>70%</a:t>
            </a:r>
          </a:p>
        </p:txBody>
      </p:sp>
      <p:sp>
        <p:nvSpPr>
          <p:cNvPr id="26" name="Inhaltsplatzhalter 4"/>
          <p:cNvSpPr txBox="1"/>
          <p:nvPr/>
        </p:nvSpPr>
        <p:spPr>
          <a:xfrm>
            <a:off x="5936892" y="4960504"/>
            <a:ext cx="4501565" cy="73152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00000"/>
              </a:lnSpc>
              <a:spcAft>
                <a:spcPts val="1200"/>
              </a:spcAft>
              <a:buNone/>
            </a:pPr>
            <a:r>
              <a:rPr altLang="en-US" b="1" lang="zh-CN" sz="1600">
                <a:solidFill>
                  <a:schemeClr val="accent4"/>
                </a:solidFill>
                <a:latin charset="-122" panose="020b0503020204020204" pitchFamily="34" typeface="微软雅黑"/>
                <a:ea charset="-122" panose="020b0503020204020204" pitchFamily="34" typeface="微软雅黑"/>
                <a:sym charset="-122" panose="02010601030101010101" pitchFamily="2" typeface="FZHei-B01S"/>
              </a:rPr>
              <a:t>添加内容</a:t>
            </a:r>
            <a:br>
              <a:rPr altLang="en-US" b="1" lang="zh-CN" sz="1600">
                <a:solidFill>
                  <a:schemeClr val="accent4"/>
                </a:solidFill>
                <a:latin charset="-122" panose="020b0503020204020204" pitchFamily="34" typeface="微软雅黑"/>
                <a:ea charset="-122" panose="020b0503020204020204" pitchFamily="34" typeface="微软雅黑"/>
                <a:sym charset="-122" panose="02010601030101010101" pitchFamily="2" typeface="FZHei-B01S"/>
              </a:rPr>
            </a:br>
            <a:r>
              <a:rPr altLang="en-US" b="1" lang="zh-CN" sz="1600">
                <a:solidFill>
                  <a:schemeClr val="accent4"/>
                </a:solidFill>
                <a:latin charset="-122" panose="020b0503020204020204" pitchFamily="34" typeface="微软雅黑"/>
                <a:ea charset="-122" panose="020b0503020204020204" pitchFamily="34" typeface="微软雅黑"/>
                <a:sym charset="-122" panose="02010601030101010101" pitchFamily="2" typeface="FZHei-B01S"/>
              </a:rPr>
              <a:t>点击添加文字内容点击添加文字内容点击添加文字内容点击添加文字内容点击添加文字内容</a:t>
            </a:r>
          </a:p>
        </p:txBody>
      </p:sp>
      <p:sp>
        <p:nvSpPr>
          <p:cNvPr id="27" name="Inhaltsplatzhalter 4"/>
          <p:cNvSpPr txBox="1"/>
          <p:nvPr/>
        </p:nvSpPr>
        <p:spPr>
          <a:xfrm>
            <a:off x="4709845" y="4777624"/>
            <a:ext cx="885243" cy="109728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3600">
                <a:solidFill>
                  <a:schemeClr val="accent4"/>
                </a:solidFill>
                <a:latin charset="-122" panose="020b0503020204020204" pitchFamily="34" typeface="微软雅黑"/>
                <a:ea charset="-122" panose="020b0503020204020204" pitchFamily="34" typeface="微软雅黑"/>
                <a:sym charset="-122" panose="02010601030101010101" pitchFamily="2" typeface="FZHei-B01S"/>
              </a:rPr>
              <a:t>50%</a:t>
            </a:r>
          </a:p>
        </p:txBody>
      </p:sp>
      <p:sp>
        <p:nvSpPr>
          <p:cNvPr id="29" name="Freeform 25"/>
          <p:cNvSpPr>
            <a:spLocks noEditPoints="1"/>
          </p:cNvSpPr>
          <p:nvPr/>
        </p:nvSpPr>
        <p:spPr bwMode="auto">
          <a:xfrm>
            <a:off x="2186098" y="3428735"/>
            <a:ext cx="698500" cy="698500"/>
          </a:xfrm>
          <a:custGeom>
            <a:cxnLst>
              <a:cxn ang="0">
                <a:pos x="114" y="98"/>
              </a:cxn>
              <a:cxn ang="0">
                <a:pos x="94" y="78"/>
              </a:cxn>
              <a:cxn ang="0">
                <a:pos x="102" y="50"/>
              </a:cxn>
              <a:cxn ang="0">
                <a:pos x="51" y="0"/>
              </a:cxn>
              <a:cxn ang="0">
                <a:pos x="0" y="50"/>
              </a:cxn>
              <a:cxn ang="0">
                <a:pos x="51" y="101"/>
              </a:cxn>
              <a:cxn ang="0">
                <a:pos x="78" y="93"/>
              </a:cxn>
              <a:cxn ang="0">
                <a:pos x="98" y="113"/>
              </a:cxn>
              <a:cxn ang="0">
                <a:pos x="104" y="113"/>
              </a:cxn>
              <a:cxn ang="0">
                <a:pos x="114" y="103"/>
              </a:cxn>
              <a:cxn ang="0">
                <a:pos x="114" y="98"/>
              </a:cxn>
              <a:cxn ang="0">
                <a:pos x="51" y="87"/>
              </a:cxn>
              <a:cxn ang="0">
                <a:pos x="15" y="50"/>
              </a:cxn>
              <a:cxn ang="0">
                <a:pos x="51" y="14"/>
              </a:cxn>
              <a:cxn ang="0">
                <a:pos x="87" y="50"/>
              </a:cxn>
              <a:cxn ang="0">
                <a:pos x="51" y="87"/>
              </a:cxn>
            </a:cxnLst>
            <a:rect b="b" l="0" r="r" t="0"/>
            <a:pathLst>
              <a:path h="115" w="115">
                <a:moveTo>
                  <a:pt x="114" y="98"/>
                </a:moveTo>
                <a:cubicBezTo>
                  <a:pt x="94" y="78"/>
                  <a:pt x="94" y="78"/>
                  <a:pt x="94" y="78"/>
                </a:cubicBezTo>
                <a:cubicBezTo>
                  <a:pt x="99" y="70"/>
                  <a:pt x="102" y="60"/>
                  <a:pt x="102" y="50"/>
                </a:cubicBezTo>
                <a:cubicBezTo>
                  <a:pt x="102" y="22"/>
                  <a:pt x="79" y="0"/>
                  <a:pt x="51" y="0"/>
                </a:cubicBezTo>
                <a:cubicBezTo>
                  <a:pt x="23" y="0"/>
                  <a:pt x="0" y="22"/>
                  <a:pt x="0" y="50"/>
                </a:cubicBezTo>
                <a:cubicBezTo>
                  <a:pt x="0" y="78"/>
                  <a:pt x="23" y="101"/>
                  <a:pt x="51" y="101"/>
                </a:cubicBezTo>
                <a:cubicBezTo>
                  <a:pt x="61" y="101"/>
                  <a:pt x="71" y="98"/>
                  <a:pt x="78" y="93"/>
                </a:cubicBezTo>
                <a:cubicBezTo>
                  <a:pt x="98" y="113"/>
                  <a:pt x="98" y="113"/>
                  <a:pt x="98" y="113"/>
                </a:cubicBezTo>
                <a:cubicBezTo>
                  <a:pt x="100" y="115"/>
                  <a:pt x="102" y="115"/>
                  <a:pt x="104" y="113"/>
                </a:cubicBezTo>
                <a:cubicBezTo>
                  <a:pt x="114" y="103"/>
                  <a:pt x="114" y="103"/>
                  <a:pt x="114" y="103"/>
                </a:cubicBezTo>
                <a:cubicBezTo>
                  <a:pt x="115" y="101"/>
                  <a:pt x="115" y="99"/>
                  <a:pt x="114" y="98"/>
                </a:cubicBezTo>
                <a:close/>
                <a:moveTo>
                  <a:pt x="51" y="87"/>
                </a:moveTo>
                <a:cubicBezTo>
                  <a:pt x="31" y="87"/>
                  <a:pt x="15" y="70"/>
                  <a:pt x="15" y="50"/>
                </a:cubicBezTo>
                <a:cubicBezTo>
                  <a:pt x="15" y="30"/>
                  <a:pt x="31" y="14"/>
                  <a:pt x="51" y="14"/>
                </a:cubicBezTo>
                <a:cubicBezTo>
                  <a:pt x="71" y="14"/>
                  <a:pt x="87" y="30"/>
                  <a:pt x="87" y="50"/>
                </a:cubicBezTo>
                <a:cubicBezTo>
                  <a:pt x="87" y="70"/>
                  <a:pt x="71" y="87"/>
                  <a:pt x="51" y="87"/>
                </a:cubicBezTo>
                <a:close/>
              </a:path>
            </a:pathLst>
          </a:custGeom>
          <a:solidFill>
            <a:schemeClr val="bg1">
              <a:lumMod val="50000"/>
            </a:schemeClr>
          </a:solidFill>
          <a:ln w="9525">
            <a:noFill/>
            <a:round/>
          </a:ln>
        </p:spPr>
        <p:txBody>
          <a:bodyPr anchor="t" anchorCtr="0" bIns="45720" compatLnSpc="1" lIns="91440" numCol="1" rIns="91440" tIns="45720" vert="horz" wrap="square">
            <a:prstTxWarp prst="textNoShape">
              <a:avLst/>
            </a:prstTxWarp>
          </a:bodyPr>
          <a:lstStyle/>
          <a:p>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0" name="Freeform 158"/>
          <p:cNvSpPr>
            <a:spLocks noEditPoints="1"/>
          </p:cNvSpPr>
          <p:nvPr/>
        </p:nvSpPr>
        <p:spPr bwMode="auto">
          <a:xfrm>
            <a:off x="3898233" y="5101015"/>
            <a:ext cx="377839" cy="450496"/>
          </a:xfrm>
          <a:custGeom>
            <a:cxnLst>
              <a:cxn ang="0">
                <a:pos x="172" y="184"/>
              </a:cxn>
              <a:cxn ang="0">
                <a:pos x="12" y="184"/>
              </a:cxn>
              <a:cxn ang="0">
                <a:pos x="0" y="172"/>
              </a:cxn>
              <a:cxn ang="0">
                <a:pos x="12" y="160"/>
              </a:cxn>
              <a:cxn ang="0">
                <a:pos x="24" y="148"/>
              </a:cxn>
              <a:cxn ang="0">
                <a:pos x="24" y="68"/>
              </a:cxn>
              <a:cxn ang="0">
                <a:pos x="80" y="12"/>
              </a:cxn>
              <a:cxn ang="0">
                <a:pos x="92" y="0"/>
              </a:cxn>
              <a:cxn ang="0">
                <a:pos x="104" y="12"/>
              </a:cxn>
              <a:cxn ang="0">
                <a:pos x="160" y="68"/>
              </a:cxn>
              <a:cxn ang="0">
                <a:pos x="160" y="148"/>
              </a:cxn>
              <a:cxn ang="0">
                <a:pos x="172" y="160"/>
              </a:cxn>
              <a:cxn ang="0">
                <a:pos x="184" y="172"/>
              </a:cxn>
              <a:cxn ang="0">
                <a:pos x="172" y="184"/>
              </a:cxn>
              <a:cxn ang="0">
                <a:pos x="92" y="220"/>
              </a:cxn>
              <a:cxn ang="0">
                <a:pos x="68" y="196"/>
              </a:cxn>
              <a:cxn ang="0">
                <a:pos x="116" y="196"/>
              </a:cxn>
              <a:cxn ang="0">
                <a:pos x="92" y="220"/>
              </a:cxn>
            </a:cxnLst>
            <a:rect b="b" l="0" r="r" t="0"/>
            <a:pathLst>
              <a:path h="220" w="184">
                <a:moveTo>
                  <a:pt x="172" y="184"/>
                </a:moveTo>
                <a:cubicBezTo>
                  <a:pt x="12" y="184"/>
                  <a:pt x="12" y="184"/>
                  <a:pt x="12" y="184"/>
                </a:cubicBezTo>
                <a:cubicBezTo>
                  <a:pt x="5" y="184"/>
                  <a:pt x="0" y="179"/>
                  <a:pt x="0" y="172"/>
                </a:cubicBezTo>
                <a:cubicBezTo>
                  <a:pt x="0" y="165"/>
                  <a:pt x="5" y="160"/>
                  <a:pt x="12" y="160"/>
                </a:cubicBezTo>
                <a:cubicBezTo>
                  <a:pt x="19" y="160"/>
                  <a:pt x="24" y="155"/>
                  <a:pt x="24" y="148"/>
                </a:cubicBezTo>
                <a:cubicBezTo>
                  <a:pt x="24" y="68"/>
                  <a:pt x="24" y="68"/>
                  <a:pt x="24" y="68"/>
                </a:cubicBezTo>
                <a:cubicBezTo>
                  <a:pt x="24" y="37"/>
                  <a:pt x="49" y="12"/>
                  <a:pt x="80" y="12"/>
                </a:cubicBezTo>
                <a:cubicBezTo>
                  <a:pt x="80" y="5"/>
                  <a:pt x="85" y="0"/>
                  <a:pt x="92" y="0"/>
                </a:cubicBezTo>
                <a:cubicBezTo>
                  <a:pt x="99" y="0"/>
                  <a:pt x="104" y="5"/>
                  <a:pt x="104" y="12"/>
                </a:cubicBezTo>
                <a:cubicBezTo>
                  <a:pt x="135" y="12"/>
                  <a:pt x="160" y="37"/>
                  <a:pt x="160" y="68"/>
                </a:cubicBezTo>
                <a:cubicBezTo>
                  <a:pt x="160" y="148"/>
                  <a:pt x="160" y="148"/>
                  <a:pt x="160" y="148"/>
                </a:cubicBezTo>
                <a:cubicBezTo>
                  <a:pt x="160" y="155"/>
                  <a:pt x="165" y="160"/>
                  <a:pt x="172" y="160"/>
                </a:cubicBezTo>
                <a:cubicBezTo>
                  <a:pt x="179" y="160"/>
                  <a:pt x="184" y="165"/>
                  <a:pt x="184" y="172"/>
                </a:cubicBezTo>
                <a:cubicBezTo>
                  <a:pt x="184" y="179"/>
                  <a:pt x="179" y="184"/>
                  <a:pt x="172" y="184"/>
                </a:cubicBezTo>
                <a:moveTo>
                  <a:pt x="92" y="220"/>
                </a:moveTo>
                <a:cubicBezTo>
                  <a:pt x="79" y="220"/>
                  <a:pt x="68" y="209"/>
                  <a:pt x="68" y="196"/>
                </a:cubicBezTo>
                <a:cubicBezTo>
                  <a:pt x="116" y="196"/>
                  <a:pt x="116" y="196"/>
                  <a:pt x="116" y="196"/>
                </a:cubicBezTo>
                <a:cubicBezTo>
                  <a:pt x="116" y="209"/>
                  <a:pt x="105" y="220"/>
                  <a:pt x="92" y="220"/>
                </a:cubicBezTo>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1" name="Freeform 179"/>
          <p:cNvSpPr>
            <a:spLocks noEditPoints="1"/>
          </p:cNvSpPr>
          <p:nvPr/>
        </p:nvSpPr>
        <p:spPr bwMode="auto">
          <a:xfrm>
            <a:off x="3904173" y="1976952"/>
            <a:ext cx="458367" cy="460184"/>
          </a:xfrm>
          <a:custGeom>
            <a:cxnLst>
              <a:cxn ang="0">
                <a:pos x="140" y="116"/>
              </a:cxn>
              <a:cxn ang="0">
                <a:pos x="140" y="0"/>
              </a:cxn>
              <a:cxn ang="0">
                <a:pos x="256" y="116"/>
              </a:cxn>
              <a:cxn ang="0">
                <a:pos x="140" y="116"/>
              </a:cxn>
              <a:cxn ang="0">
                <a:pos x="116" y="256"/>
              </a:cxn>
              <a:cxn ang="0">
                <a:pos x="0" y="140"/>
              </a:cxn>
              <a:cxn ang="0">
                <a:pos x="116" y="24"/>
              </a:cxn>
              <a:cxn ang="0">
                <a:pos x="116" y="140"/>
              </a:cxn>
              <a:cxn ang="0">
                <a:pos x="232" y="140"/>
              </a:cxn>
              <a:cxn ang="0">
                <a:pos x="116" y="256"/>
              </a:cxn>
            </a:cxnLst>
            <a:rect b="b" l="0" r="r" t="0"/>
            <a:pathLst>
              <a:path h="256" w="256">
                <a:moveTo>
                  <a:pt x="140" y="116"/>
                </a:moveTo>
                <a:cubicBezTo>
                  <a:pt x="140" y="0"/>
                  <a:pt x="140" y="0"/>
                  <a:pt x="140" y="0"/>
                </a:cubicBezTo>
                <a:cubicBezTo>
                  <a:pt x="204" y="0"/>
                  <a:pt x="256" y="52"/>
                  <a:pt x="256" y="116"/>
                </a:cubicBezTo>
                <a:lnTo>
                  <a:pt x="140" y="116"/>
                </a:lnTo>
                <a:close/>
                <a:moveTo>
                  <a:pt x="116" y="256"/>
                </a:moveTo>
                <a:cubicBezTo>
                  <a:pt x="52" y="256"/>
                  <a:pt x="0" y="204"/>
                  <a:pt x="0" y="140"/>
                </a:cubicBezTo>
                <a:cubicBezTo>
                  <a:pt x="0" y="76"/>
                  <a:pt x="52" y="24"/>
                  <a:pt x="116" y="24"/>
                </a:cubicBezTo>
                <a:cubicBezTo>
                  <a:pt x="116" y="140"/>
                  <a:pt x="116" y="140"/>
                  <a:pt x="116" y="140"/>
                </a:cubicBezTo>
                <a:cubicBezTo>
                  <a:pt x="232" y="140"/>
                  <a:pt x="232" y="140"/>
                  <a:pt x="232" y="140"/>
                </a:cubicBezTo>
                <a:cubicBezTo>
                  <a:pt x="232" y="204"/>
                  <a:pt x="180" y="256"/>
                  <a:pt x="116" y="256"/>
                </a:cubicBezTo>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3" name="Freeform 197"/>
          <p:cNvSpPr>
            <a:spLocks noEditPoints="1"/>
          </p:cNvSpPr>
          <p:nvPr/>
        </p:nvSpPr>
        <p:spPr bwMode="auto">
          <a:xfrm>
            <a:off x="4499314" y="2981844"/>
            <a:ext cx="376239" cy="363537"/>
          </a:xfrm>
          <a:custGeom>
            <a:cxnLst>
              <a:cxn ang="0">
                <a:pos x="240" y="220"/>
              </a:cxn>
              <a:cxn ang="0">
                <a:pos x="228" y="232"/>
              </a:cxn>
              <a:cxn ang="0">
                <a:pos x="221" y="230"/>
              </a:cxn>
              <a:cxn ang="0">
                <a:pos x="221" y="230"/>
              </a:cxn>
              <a:cxn ang="0">
                <a:pos x="163" y="186"/>
              </a:cxn>
              <a:cxn ang="0">
                <a:pos x="82" y="230"/>
              </a:cxn>
              <a:cxn ang="0">
                <a:pos x="82" y="230"/>
              </a:cxn>
              <a:cxn ang="0">
                <a:pos x="76" y="232"/>
              </a:cxn>
              <a:cxn ang="0">
                <a:pos x="69" y="230"/>
              </a:cxn>
              <a:cxn ang="0">
                <a:pos x="5" y="182"/>
              </a:cxn>
              <a:cxn ang="0">
                <a:pos x="0" y="172"/>
              </a:cxn>
              <a:cxn ang="0">
                <a:pos x="0" y="12"/>
              </a:cxn>
              <a:cxn ang="0">
                <a:pos x="12" y="0"/>
              </a:cxn>
              <a:cxn ang="0">
                <a:pos x="19" y="3"/>
              </a:cxn>
              <a:cxn ang="0">
                <a:pos x="19" y="3"/>
              </a:cxn>
              <a:cxn ang="0">
                <a:pos x="77" y="46"/>
              </a:cxn>
              <a:cxn ang="0">
                <a:pos x="159" y="1"/>
              </a:cxn>
              <a:cxn ang="0">
                <a:pos x="159" y="1"/>
              </a:cxn>
              <a:cxn ang="0">
                <a:pos x="164" y="0"/>
              </a:cxn>
              <a:cxn ang="0">
                <a:pos x="171" y="3"/>
              </a:cxn>
              <a:cxn ang="0">
                <a:pos x="171" y="3"/>
              </a:cxn>
              <a:cxn ang="0">
                <a:pos x="234" y="50"/>
              </a:cxn>
              <a:cxn ang="0">
                <a:pos x="235" y="51"/>
              </a:cxn>
              <a:cxn ang="0">
                <a:pos x="235" y="51"/>
              </a:cxn>
              <a:cxn ang="0">
                <a:pos x="235" y="51"/>
              </a:cxn>
              <a:cxn ang="0">
                <a:pos x="240" y="60"/>
              </a:cxn>
              <a:cxn ang="0">
                <a:pos x="240" y="220"/>
              </a:cxn>
              <a:cxn ang="0">
                <a:pos x="64" y="196"/>
              </a:cxn>
              <a:cxn ang="0">
                <a:pos x="64" y="66"/>
              </a:cxn>
              <a:cxn ang="0">
                <a:pos x="24" y="36"/>
              </a:cxn>
              <a:cxn ang="0">
                <a:pos x="24" y="166"/>
              </a:cxn>
              <a:cxn ang="0">
                <a:pos x="64" y="196"/>
              </a:cxn>
              <a:cxn ang="0">
                <a:pos x="152" y="32"/>
              </a:cxn>
              <a:cxn ang="0">
                <a:pos x="88" y="67"/>
              </a:cxn>
              <a:cxn ang="0">
                <a:pos x="88" y="200"/>
              </a:cxn>
              <a:cxn ang="0">
                <a:pos x="152" y="165"/>
              </a:cxn>
              <a:cxn ang="0">
                <a:pos x="152" y="32"/>
              </a:cxn>
              <a:cxn ang="0">
                <a:pos x="216" y="66"/>
              </a:cxn>
              <a:cxn ang="0">
                <a:pos x="176" y="36"/>
              </a:cxn>
              <a:cxn ang="0">
                <a:pos x="176" y="166"/>
              </a:cxn>
              <a:cxn ang="0">
                <a:pos x="216" y="196"/>
              </a:cxn>
              <a:cxn ang="0">
                <a:pos x="216" y="66"/>
              </a:cxn>
            </a:cxnLst>
            <a:rect b="b" l="0" r="r" t="0"/>
            <a:pathLst>
              <a:path h="231" w="240">
                <a:moveTo>
                  <a:pt x="240" y="220"/>
                </a:moveTo>
                <a:cubicBezTo>
                  <a:pt x="240" y="227"/>
                  <a:pt x="235" y="232"/>
                  <a:pt x="228" y="232"/>
                </a:cubicBezTo>
                <a:cubicBezTo>
                  <a:pt x="225" y="232"/>
                  <a:pt x="223" y="231"/>
                  <a:pt x="221" y="230"/>
                </a:cubicBezTo>
                <a:cubicBezTo>
                  <a:pt x="221" y="230"/>
                  <a:pt x="221" y="230"/>
                  <a:pt x="221" y="230"/>
                </a:cubicBezTo>
                <a:cubicBezTo>
                  <a:pt x="163" y="186"/>
                  <a:pt x="163" y="186"/>
                  <a:pt x="163" y="186"/>
                </a:cubicBezTo>
                <a:cubicBezTo>
                  <a:pt x="82" y="230"/>
                  <a:pt x="82" y="230"/>
                  <a:pt x="82" y="230"/>
                </a:cubicBezTo>
                <a:cubicBezTo>
                  <a:pt x="82" y="230"/>
                  <a:pt x="82" y="230"/>
                  <a:pt x="82" y="230"/>
                </a:cubicBezTo>
                <a:cubicBezTo>
                  <a:pt x="80" y="231"/>
                  <a:pt x="78" y="232"/>
                  <a:pt x="76" y="232"/>
                </a:cubicBezTo>
                <a:cubicBezTo>
                  <a:pt x="73" y="232"/>
                  <a:pt x="71" y="231"/>
                  <a:pt x="69" y="230"/>
                </a:cubicBezTo>
                <a:cubicBezTo>
                  <a:pt x="5" y="182"/>
                  <a:pt x="5" y="182"/>
                  <a:pt x="5" y="182"/>
                </a:cubicBezTo>
                <a:cubicBezTo>
                  <a:pt x="2" y="180"/>
                  <a:pt x="0" y="176"/>
                  <a:pt x="0" y="172"/>
                </a:cubicBezTo>
                <a:cubicBezTo>
                  <a:pt x="0" y="12"/>
                  <a:pt x="0" y="12"/>
                  <a:pt x="0" y="12"/>
                </a:cubicBezTo>
                <a:cubicBezTo>
                  <a:pt x="0" y="5"/>
                  <a:pt x="5" y="0"/>
                  <a:pt x="12" y="0"/>
                </a:cubicBezTo>
                <a:cubicBezTo>
                  <a:pt x="15" y="0"/>
                  <a:pt x="17" y="1"/>
                  <a:pt x="19" y="3"/>
                </a:cubicBezTo>
                <a:cubicBezTo>
                  <a:pt x="19" y="3"/>
                  <a:pt x="19" y="3"/>
                  <a:pt x="19" y="3"/>
                </a:cubicBezTo>
                <a:cubicBezTo>
                  <a:pt x="77" y="46"/>
                  <a:pt x="77" y="46"/>
                  <a:pt x="77" y="46"/>
                </a:cubicBezTo>
                <a:cubicBezTo>
                  <a:pt x="159" y="1"/>
                  <a:pt x="159" y="1"/>
                  <a:pt x="159" y="1"/>
                </a:cubicBezTo>
                <a:cubicBezTo>
                  <a:pt x="159" y="1"/>
                  <a:pt x="159" y="1"/>
                  <a:pt x="159" y="1"/>
                </a:cubicBezTo>
                <a:cubicBezTo>
                  <a:pt x="160" y="1"/>
                  <a:pt x="162" y="0"/>
                  <a:pt x="164" y="0"/>
                </a:cubicBezTo>
                <a:cubicBezTo>
                  <a:pt x="167" y="0"/>
                  <a:pt x="169" y="1"/>
                  <a:pt x="171" y="3"/>
                </a:cubicBezTo>
                <a:cubicBezTo>
                  <a:pt x="171" y="3"/>
                  <a:pt x="171" y="3"/>
                  <a:pt x="171" y="3"/>
                </a:cubicBezTo>
                <a:cubicBezTo>
                  <a:pt x="234" y="50"/>
                  <a:pt x="234" y="50"/>
                  <a:pt x="234" y="50"/>
                </a:cubicBezTo>
                <a:cubicBezTo>
                  <a:pt x="235" y="50"/>
                  <a:pt x="235" y="50"/>
                  <a:pt x="235" y="51"/>
                </a:cubicBezTo>
                <a:cubicBezTo>
                  <a:pt x="235" y="51"/>
                  <a:pt x="235" y="51"/>
                  <a:pt x="235" y="51"/>
                </a:cubicBezTo>
                <a:cubicBezTo>
                  <a:pt x="235" y="51"/>
                  <a:pt x="235" y="51"/>
                  <a:pt x="235" y="51"/>
                </a:cubicBezTo>
                <a:cubicBezTo>
                  <a:pt x="238" y="53"/>
                  <a:pt x="240" y="56"/>
                  <a:pt x="240" y="60"/>
                </a:cubicBezTo>
                <a:lnTo>
                  <a:pt x="240" y="220"/>
                </a:lnTo>
                <a:close/>
                <a:moveTo>
                  <a:pt x="64" y="196"/>
                </a:moveTo>
                <a:cubicBezTo>
                  <a:pt x="64" y="66"/>
                  <a:pt x="64" y="66"/>
                  <a:pt x="64" y="66"/>
                </a:cubicBezTo>
                <a:cubicBezTo>
                  <a:pt x="24" y="36"/>
                  <a:pt x="24" y="36"/>
                  <a:pt x="24" y="36"/>
                </a:cubicBezTo>
                <a:cubicBezTo>
                  <a:pt x="24" y="166"/>
                  <a:pt x="24" y="166"/>
                  <a:pt x="24" y="166"/>
                </a:cubicBezTo>
                <a:lnTo>
                  <a:pt x="64" y="196"/>
                </a:lnTo>
                <a:close/>
                <a:moveTo>
                  <a:pt x="152" y="32"/>
                </a:moveTo>
                <a:cubicBezTo>
                  <a:pt x="88" y="67"/>
                  <a:pt x="88" y="67"/>
                  <a:pt x="88" y="67"/>
                </a:cubicBezTo>
                <a:cubicBezTo>
                  <a:pt x="88" y="200"/>
                  <a:pt x="88" y="200"/>
                  <a:pt x="88" y="200"/>
                </a:cubicBezTo>
                <a:cubicBezTo>
                  <a:pt x="152" y="165"/>
                  <a:pt x="152" y="165"/>
                  <a:pt x="152" y="165"/>
                </a:cubicBezTo>
                <a:lnTo>
                  <a:pt x="152" y="32"/>
                </a:lnTo>
                <a:close/>
                <a:moveTo>
                  <a:pt x="216" y="66"/>
                </a:moveTo>
                <a:cubicBezTo>
                  <a:pt x="176" y="36"/>
                  <a:pt x="176" y="36"/>
                  <a:pt x="176" y="36"/>
                </a:cubicBezTo>
                <a:cubicBezTo>
                  <a:pt x="176" y="166"/>
                  <a:pt x="176" y="166"/>
                  <a:pt x="176" y="166"/>
                </a:cubicBezTo>
                <a:cubicBezTo>
                  <a:pt x="216" y="196"/>
                  <a:pt x="216" y="196"/>
                  <a:pt x="216" y="196"/>
                </a:cubicBezTo>
                <a:lnTo>
                  <a:pt x="216" y="66"/>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5" name="Freeform 216"/>
          <p:cNvSpPr>
            <a:spLocks noEditPoints="1"/>
          </p:cNvSpPr>
          <p:nvPr/>
        </p:nvSpPr>
        <p:spPr bwMode="auto">
          <a:xfrm>
            <a:off x="4410559" y="4073037"/>
            <a:ext cx="471127" cy="471127"/>
          </a:xfrm>
          <a:custGeom>
            <a:cxnLst>
              <a:cxn ang="0">
                <a:pos x="229" y="140"/>
              </a:cxn>
              <a:cxn ang="0">
                <a:pos x="59" y="53"/>
              </a:cxn>
              <a:cxn ang="0">
                <a:pos x="84" y="39"/>
              </a:cxn>
              <a:cxn ang="0">
                <a:pos x="86" y="43"/>
              </a:cxn>
              <a:cxn ang="0">
                <a:pos x="85" y="47"/>
              </a:cxn>
              <a:cxn ang="0">
                <a:pos x="88" y="51"/>
              </a:cxn>
              <a:cxn ang="0">
                <a:pos x="77" y="59"/>
              </a:cxn>
              <a:cxn ang="0">
                <a:pos x="73" y="67"/>
              </a:cxn>
              <a:cxn ang="0">
                <a:pos x="69" y="74"/>
              </a:cxn>
              <a:cxn ang="0">
                <a:pos x="61" y="71"/>
              </a:cxn>
              <a:cxn ang="0">
                <a:pos x="58" y="67"/>
              </a:cxn>
              <a:cxn ang="0">
                <a:pos x="58" y="60"/>
              </a:cxn>
              <a:cxn ang="0">
                <a:pos x="58" y="56"/>
              </a:cxn>
              <a:cxn ang="0">
                <a:pos x="47" y="66"/>
              </a:cxn>
              <a:cxn ang="0">
                <a:pos x="40" y="74"/>
              </a:cxn>
              <a:cxn ang="0">
                <a:pos x="53" y="94"/>
              </a:cxn>
              <a:cxn ang="0">
                <a:pos x="48" y="103"/>
              </a:cxn>
              <a:cxn ang="0">
                <a:pos x="42" y="103"/>
              </a:cxn>
              <a:cxn ang="0">
                <a:pos x="34" y="113"/>
              </a:cxn>
              <a:cxn ang="0">
                <a:pos x="32" y="113"/>
              </a:cxn>
              <a:cxn ang="0">
                <a:pos x="32" y="116"/>
              </a:cxn>
              <a:cxn ang="0">
                <a:pos x="29" y="134"/>
              </a:cxn>
              <a:cxn ang="0">
                <a:pos x="44" y="154"/>
              </a:cxn>
              <a:cxn ang="0">
                <a:pos x="69" y="187"/>
              </a:cxn>
              <a:cxn ang="0">
                <a:pos x="222" y="132"/>
              </a:cxn>
              <a:cxn ang="0">
                <a:pos x="204" y="140"/>
              </a:cxn>
              <a:cxn ang="0">
                <a:pos x="168" y="115"/>
              </a:cxn>
              <a:cxn ang="0">
                <a:pos x="166" y="135"/>
              </a:cxn>
              <a:cxn ang="0">
                <a:pos x="143" y="104"/>
              </a:cxn>
              <a:cxn ang="0">
                <a:pos x="156" y="93"/>
              </a:cxn>
              <a:cxn ang="0">
                <a:pos x="143" y="101"/>
              </a:cxn>
              <a:cxn ang="0">
                <a:pos x="139" y="105"/>
              </a:cxn>
              <a:cxn ang="0">
                <a:pos x="129" y="98"/>
              </a:cxn>
              <a:cxn ang="0">
                <a:pos x="111" y="105"/>
              </a:cxn>
              <a:cxn ang="0">
                <a:pos x="110" y="91"/>
              </a:cxn>
              <a:cxn ang="0">
                <a:pos x="120" y="81"/>
              </a:cxn>
              <a:cxn ang="0">
                <a:pos x="132" y="79"/>
              </a:cxn>
              <a:cxn ang="0">
                <a:pos x="141" y="70"/>
              </a:cxn>
              <a:cxn ang="0">
                <a:pos x="134" y="71"/>
              </a:cxn>
              <a:cxn ang="0">
                <a:pos x="124" y="72"/>
              </a:cxn>
              <a:cxn ang="0">
                <a:pos x="119" y="67"/>
              </a:cxn>
              <a:cxn ang="0">
                <a:pos x="136" y="53"/>
              </a:cxn>
              <a:cxn ang="0">
                <a:pos x="161" y="59"/>
              </a:cxn>
              <a:cxn ang="0">
                <a:pos x="181" y="41"/>
              </a:cxn>
              <a:cxn ang="0">
                <a:pos x="173" y="91"/>
              </a:cxn>
              <a:cxn ang="0">
                <a:pos x="175" y="100"/>
              </a:cxn>
              <a:cxn ang="0">
                <a:pos x="138" y="28"/>
              </a:cxn>
              <a:cxn ang="0">
                <a:pos x="133" y="30"/>
              </a:cxn>
              <a:cxn ang="0">
                <a:pos x="106" y="76"/>
              </a:cxn>
              <a:cxn ang="0">
                <a:pos x="100" y="84"/>
              </a:cxn>
              <a:cxn ang="0">
                <a:pos x="121" y="106"/>
              </a:cxn>
              <a:cxn ang="0">
                <a:pos x="159" y="133"/>
              </a:cxn>
              <a:cxn ang="0">
                <a:pos x="156" y="171"/>
              </a:cxn>
              <a:cxn ang="0">
                <a:pos x="127" y="166"/>
              </a:cxn>
              <a:cxn ang="0">
                <a:pos x="100" y="143"/>
              </a:cxn>
              <a:cxn ang="0">
                <a:pos x="84" y="62"/>
              </a:cxn>
              <a:cxn ang="0">
                <a:pos x="165" y="169"/>
              </a:cxn>
              <a:cxn ang="0">
                <a:pos x="140" y="107"/>
              </a:cxn>
              <a:cxn ang="0">
                <a:pos x="123" y="99"/>
              </a:cxn>
              <a:cxn ang="0">
                <a:pos x="85" y="48"/>
              </a:cxn>
              <a:cxn ang="0">
                <a:pos x="57" y="96"/>
              </a:cxn>
              <a:cxn ang="0">
                <a:pos x="41" y="137"/>
              </a:cxn>
              <a:cxn ang="0">
                <a:pos x="206" y="140"/>
              </a:cxn>
            </a:cxnLst>
            <a:rect b="b" l="0" r="r" t="0"/>
            <a:pathLst>
              <a:path h="256" w="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00" y="53"/>
                </a:moveTo>
                <a:cubicBezTo>
                  <a:pt x="199" y="53"/>
                  <a:pt x="199" y="53"/>
                  <a:pt x="198" y="53"/>
                </a:cubicBezTo>
                <a:cubicBezTo>
                  <a:pt x="198" y="53"/>
                  <a:pt x="198" y="52"/>
                  <a:pt x="198" y="52"/>
                </a:cubicBezTo>
                <a:cubicBezTo>
                  <a:pt x="198" y="52"/>
                  <a:pt x="198" y="52"/>
                  <a:pt x="198" y="51"/>
                </a:cubicBezTo>
                <a:cubicBezTo>
                  <a:pt x="198" y="51"/>
                  <a:pt x="197" y="51"/>
                  <a:pt x="197" y="50"/>
                </a:cubicBezTo>
                <a:cubicBezTo>
                  <a:pt x="197" y="50"/>
                  <a:pt x="197" y="50"/>
                  <a:pt x="197" y="50"/>
                </a:cubicBezTo>
                <a:cubicBezTo>
                  <a:pt x="197" y="51"/>
                  <a:pt x="197" y="51"/>
                  <a:pt x="197" y="51"/>
                </a:cubicBezTo>
                <a:cubicBezTo>
                  <a:pt x="197" y="51"/>
                  <a:pt x="197" y="51"/>
                  <a:pt x="197" y="52"/>
                </a:cubicBezTo>
                <a:cubicBezTo>
                  <a:pt x="197" y="52"/>
                  <a:pt x="197" y="53"/>
                  <a:pt x="197" y="53"/>
                </a:cubicBezTo>
                <a:cubicBezTo>
                  <a:pt x="197" y="54"/>
                  <a:pt x="197" y="54"/>
                  <a:pt x="198" y="54"/>
                </a:cubicBezTo>
                <a:cubicBezTo>
                  <a:pt x="198" y="55"/>
                  <a:pt x="198" y="55"/>
                  <a:pt x="197" y="55"/>
                </a:cubicBezTo>
                <a:cubicBezTo>
                  <a:pt x="197" y="55"/>
                  <a:pt x="197" y="56"/>
                  <a:pt x="197" y="56"/>
                </a:cubicBezTo>
                <a:cubicBezTo>
                  <a:pt x="197" y="56"/>
                  <a:pt x="197" y="57"/>
                  <a:pt x="196" y="57"/>
                </a:cubicBezTo>
                <a:cubicBezTo>
                  <a:pt x="196" y="57"/>
                  <a:pt x="196" y="57"/>
                  <a:pt x="195" y="57"/>
                </a:cubicBezTo>
                <a:cubicBezTo>
                  <a:pt x="196" y="58"/>
                  <a:pt x="196" y="58"/>
                  <a:pt x="196" y="58"/>
                </a:cubicBezTo>
                <a:cubicBezTo>
                  <a:pt x="195" y="58"/>
                  <a:pt x="195" y="58"/>
                  <a:pt x="195" y="58"/>
                </a:cubicBezTo>
                <a:cubicBezTo>
                  <a:pt x="195" y="58"/>
                  <a:pt x="194" y="58"/>
                  <a:pt x="194" y="58"/>
                </a:cubicBezTo>
                <a:cubicBezTo>
                  <a:pt x="194" y="58"/>
                  <a:pt x="193" y="58"/>
                  <a:pt x="193" y="58"/>
                </a:cubicBezTo>
                <a:cubicBezTo>
                  <a:pt x="193" y="59"/>
                  <a:pt x="194" y="59"/>
                  <a:pt x="195" y="59"/>
                </a:cubicBezTo>
                <a:cubicBezTo>
                  <a:pt x="195" y="59"/>
                  <a:pt x="195" y="59"/>
                  <a:pt x="195" y="59"/>
                </a:cubicBezTo>
                <a:cubicBezTo>
                  <a:pt x="196" y="59"/>
                  <a:pt x="196" y="59"/>
                  <a:pt x="196" y="59"/>
                </a:cubicBezTo>
                <a:cubicBezTo>
                  <a:pt x="197" y="58"/>
                  <a:pt x="197" y="58"/>
                  <a:pt x="198" y="58"/>
                </a:cubicBezTo>
                <a:cubicBezTo>
                  <a:pt x="198" y="57"/>
                  <a:pt x="198" y="57"/>
                  <a:pt x="198" y="57"/>
                </a:cubicBezTo>
                <a:cubicBezTo>
                  <a:pt x="199" y="57"/>
                  <a:pt x="199" y="57"/>
                  <a:pt x="199" y="57"/>
                </a:cubicBezTo>
                <a:cubicBezTo>
                  <a:pt x="199" y="56"/>
                  <a:pt x="199" y="56"/>
                  <a:pt x="199" y="56"/>
                </a:cubicBezTo>
                <a:cubicBezTo>
                  <a:pt x="199" y="55"/>
                  <a:pt x="199" y="55"/>
                  <a:pt x="199" y="55"/>
                </a:cubicBezTo>
                <a:cubicBezTo>
                  <a:pt x="199" y="54"/>
                  <a:pt x="200" y="54"/>
                  <a:pt x="201" y="54"/>
                </a:cubicBezTo>
                <a:cubicBezTo>
                  <a:pt x="201" y="54"/>
                  <a:pt x="200" y="53"/>
                  <a:pt x="200" y="53"/>
                </a:cubicBezTo>
                <a:cubicBezTo>
                  <a:pt x="200" y="53"/>
                  <a:pt x="200" y="53"/>
                  <a:pt x="200" y="53"/>
                </a:cubicBezTo>
                <a:moveTo>
                  <a:pt x="203" y="56"/>
                </a:moveTo>
                <a:cubicBezTo>
                  <a:pt x="203" y="56"/>
                  <a:pt x="203" y="56"/>
                  <a:pt x="202" y="56"/>
                </a:cubicBezTo>
                <a:cubicBezTo>
                  <a:pt x="202" y="56"/>
                  <a:pt x="202" y="56"/>
                  <a:pt x="202" y="56"/>
                </a:cubicBezTo>
                <a:cubicBezTo>
                  <a:pt x="202" y="56"/>
                  <a:pt x="203" y="56"/>
                  <a:pt x="203" y="56"/>
                </a:cubicBezTo>
                <a:cubicBezTo>
                  <a:pt x="202" y="55"/>
                  <a:pt x="202" y="55"/>
                  <a:pt x="202" y="55"/>
                </a:cubicBezTo>
                <a:cubicBezTo>
                  <a:pt x="202" y="55"/>
                  <a:pt x="202" y="56"/>
                  <a:pt x="202" y="56"/>
                </a:cubicBezTo>
                <a:cubicBezTo>
                  <a:pt x="202" y="57"/>
                  <a:pt x="203" y="57"/>
                  <a:pt x="203" y="56"/>
                </a:cubicBezTo>
                <a:cubicBezTo>
                  <a:pt x="203" y="56"/>
                  <a:pt x="203" y="56"/>
                  <a:pt x="203" y="56"/>
                </a:cubicBezTo>
                <a:moveTo>
                  <a:pt x="231" y="143"/>
                </a:moveTo>
                <a:cubicBezTo>
                  <a:pt x="231" y="141"/>
                  <a:pt x="231" y="138"/>
                  <a:pt x="232" y="136"/>
                </a:cubicBezTo>
                <a:cubicBezTo>
                  <a:pt x="232" y="136"/>
                  <a:pt x="232" y="136"/>
                  <a:pt x="232" y="136"/>
                </a:cubicBezTo>
                <a:cubicBezTo>
                  <a:pt x="231" y="136"/>
                  <a:pt x="231" y="136"/>
                  <a:pt x="231" y="136"/>
                </a:cubicBezTo>
                <a:cubicBezTo>
                  <a:pt x="231" y="135"/>
                  <a:pt x="231" y="136"/>
                  <a:pt x="230" y="136"/>
                </a:cubicBezTo>
                <a:cubicBezTo>
                  <a:pt x="230" y="136"/>
                  <a:pt x="230" y="136"/>
                  <a:pt x="230" y="136"/>
                </a:cubicBezTo>
                <a:cubicBezTo>
                  <a:pt x="230" y="135"/>
                  <a:pt x="230" y="135"/>
                  <a:pt x="230" y="135"/>
                </a:cubicBezTo>
                <a:cubicBezTo>
                  <a:pt x="229" y="135"/>
                  <a:pt x="229" y="135"/>
                  <a:pt x="229" y="135"/>
                </a:cubicBezTo>
                <a:cubicBezTo>
                  <a:pt x="229" y="135"/>
                  <a:pt x="229" y="135"/>
                  <a:pt x="229" y="136"/>
                </a:cubicBezTo>
                <a:cubicBezTo>
                  <a:pt x="229" y="136"/>
                  <a:pt x="229" y="136"/>
                  <a:pt x="229" y="136"/>
                </a:cubicBezTo>
                <a:cubicBezTo>
                  <a:pt x="228" y="137"/>
                  <a:pt x="227" y="139"/>
                  <a:pt x="228" y="140"/>
                </a:cubicBezTo>
                <a:cubicBezTo>
                  <a:pt x="228" y="140"/>
                  <a:pt x="228" y="140"/>
                  <a:pt x="229" y="140"/>
                </a:cubicBezTo>
                <a:cubicBezTo>
                  <a:pt x="229" y="140"/>
                  <a:pt x="229" y="140"/>
                  <a:pt x="229" y="141"/>
                </a:cubicBezTo>
                <a:cubicBezTo>
                  <a:pt x="229" y="140"/>
                  <a:pt x="229" y="140"/>
                  <a:pt x="229" y="140"/>
                </a:cubicBezTo>
                <a:cubicBezTo>
                  <a:pt x="229" y="142"/>
                  <a:pt x="229" y="143"/>
                  <a:pt x="231" y="142"/>
                </a:cubicBezTo>
                <a:cubicBezTo>
                  <a:pt x="231" y="143"/>
                  <a:pt x="231" y="143"/>
                  <a:pt x="231" y="143"/>
                </a:cubicBezTo>
                <a:moveTo>
                  <a:pt x="28" y="153"/>
                </a:moveTo>
                <a:cubicBezTo>
                  <a:pt x="28" y="152"/>
                  <a:pt x="27" y="152"/>
                  <a:pt x="28" y="151"/>
                </a:cubicBezTo>
                <a:cubicBezTo>
                  <a:pt x="28" y="151"/>
                  <a:pt x="29" y="151"/>
                  <a:pt x="29" y="151"/>
                </a:cubicBezTo>
                <a:cubicBezTo>
                  <a:pt x="29" y="151"/>
                  <a:pt x="29" y="151"/>
                  <a:pt x="29" y="152"/>
                </a:cubicBezTo>
                <a:cubicBezTo>
                  <a:pt x="29" y="152"/>
                  <a:pt x="29" y="151"/>
                  <a:pt x="29" y="151"/>
                </a:cubicBezTo>
                <a:cubicBezTo>
                  <a:pt x="29" y="151"/>
                  <a:pt x="29" y="151"/>
                  <a:pt x="29" y="151"/>
                </a:cubicBezTo>
                <a:cubicBezTo>
                  <a:pt x="30" y="151"/>
                  <a:pt x="31" y="151"/>
                  <a:pt x="31" y="151"/>
                </a:cubicBezTo>
                <a:cubicBezTo>
                  <a:pt x="31" y="150"/>
                  <a:pt x="30" y="150"/>
                  <a:pt x="30" y="150"/>
                </a:cubicBezTo>
                <a:cubicBezTo>
                  <a:pt x="30" y="149"/>
                  <a:pt x="31" y="150"/>
                  <a:pt x="31" y="150"/>
                </a:cubicBezTo>
                <a:cubicBezTo>
                  <a:pt x="31" y="150"/>
                  <a:pt x="31" y="150"/>
                  <a:pt x="31" y="150"/>
                </a:cubicBezTo>
                <a:cubicBezTo>
                  <a:pt x="31" y="149"/>
                  <a:pt x="31" y="149"/>
                  <a:pt x="31" y="149"/>
                </a:cubicBezTo>
                <a:cubicBezTo>
                  <a:pt x="31" y="149"/>
                  <a:pt x="30" y="149"/>
                  <a:pt x="30" y="149"/>
                </a:cubicBezTo>
                <a:cubicBezTo>
                  <a:pt x="30" y="149"/>
                  <a:pt x="30" y="149"/>
                  <a:pt x="29" y="149"/>
                </a:cubicBezTo>
                <a:cubicBezTo>
                  <a:pt x="29" y="149"/>
                  <a:pt x="29" y="149"/>
                  <a:pt x="29" y="149"/>
                </a:cubicBezTo>
                <a:cubicBezTo>
                  <a:pt x="28" y="149"/>
                  <a:pt x="28" y="149"/>
                  <a:pt x="28" y="150"/>
                </a:cubicBezTo>
                <a:cubicBezTo>
                  <a:pt x="28" y="150"/>
                  <a:pt x="28" y="150"/>
                  <a:pt x="28" y="150"/>
                </a:cubicBezTo>
                <a:cubicBezTo>
                  <a:pt x="28" y="150"/>
                  <a:pt x="28" y="151"/>
                  <a:pt x="27" y="151"/>
                </a:cubicBezTo>
                <a:cubicBezTo>
                  <a:pt x="27" y="151"/>
                  <a:pt x="27" y="151"/>
                  <a:pt x="27" y="151"/>
                </a:cubicBezTo>
                <a:cubicBezTo>
                  <a:pt x="27" y="150"/>
                  <a:pt x="27" y="150"/>
                  <a:pt x="27" y="150"/>
                </a:cubicBezTo>
                <a:cubicBezTo>
                  <a:pt x="27" y="150"/>
                  <a:pt x="27" y="150"/>
                  <a:pt x="27" y="150"/>
                </a:cubicBezTo>
                <a:cubicBezTo>
                  <a:pt x="27" y="150"/>
                  <a:pt x="27" y="150"/>
                  <a:pt x="27" y="150"/>
                </a:cubicBezTo>
                <a:cubicBezTo>
                  <a:pt x="27" y="150"/>
                  <a:pt x="27" y="150"/>
                  <a:pt x="26" y="150"/>
                </a:cubicBezTo>
                <a:cubicBezTo>
                  <a:pt x="26" y="150"/>
                  <a:pt x="26" y="150"/>
                  <a:pt x="26" y="150"/>
                </a:cubicBezTo>
                <a:cubicBezTo>
                  <a:pt x="27" y="151"/>
                  <a:pt x="27" y="152"/>
                  <a:pt x="27" y="153"/>
                </a:cubicBezTo>
                <a:cubicBezTo>
                  <a:pt x="27" y="153"/>
                  <a:pt x="27" y="153"/>
                  <a:pt x="28" y="153"/>
                </a:cubicBezTo>
                <a:moveTo>
                  <a:pt x="32" y="112"/>
                </a:moveTo>
                <a:cubicBezTo>
                  <a:pt x="32" y="112"/>
                  <a:pt x="32" y="112"/>
                  <a:pt x="32" y="112"/>
                </a:cubicBezTo>
                <a:cubicBezTo>
                  <a:pt x="32" y="112"/>
                  <a:pt x="32" y="112"/>
                  <a:pt x="32" y="112"/>
                </a:cubicBezTo>
                <a:cubicBezTo>
                  <a:pt x="32" y="112"/>
                  <a:pt x="32" y="112"/>
                  <a:pt x="32" y="112"/>
                </a:cubicBezTo>
                <a:moveTo>
                  <a:pt x="30" y="94"/>
                </a:moveTo>
                <a:cubicBezTo>
                  <a:pt x="30" y="94"/>
                  <a:pt x="30" y="94"/>
                  <a:pt x="30" y="94"/>
                </a:cubicBezTo>
                <a:cubicBezTo>
                  <a:pt x="30" y="94"/>
                  <a:pt x="30" y="93"/>
                  <a:pt x="30" y="93"/>
                </a:cubicBezTo>
                <a:cubicBezTo>
                  <a:pt x="30" y="93"/>
                  <a:pt x="30" y="94"/>
                  <a:pt x="30" y="94"/>
                </a:cubicBezTo>
                <a:moveTo>
                  <a:pt x="59" y="53"/>
                </a:moveTo>
                <a:cubicBezTo>
                  <a:pt x="59" y="53"/>
                  <a:pt x="59" y="53"/>
                  <a:pt x="59" y="53"/>
                </a:cubicBezTo>
                <a:cubicBezTo>
                  <a:pt x="58" y="53"/>
                  <a:pt x="58" y="53"/>
                  <a:pt x="58" y="53"/>
                </a:cubicBezTo>
                <a:cubicBezTo>
                  <a:pt x="58" y="53"/>
                  <a:pt x="58" y="53"/>
                  <a:pt x="58" y="53"/>
                </a:cubicBezTo>
                <a:cubicBezTo>
                  <a:pt x="58" y="53"/>
                  <a:pt x="58" y="53"/>
                  <a:pt x="58" y="53"/>
                </a:cubicBezTo>
                <a:cubicBezTo>
                  <a:pt x="58" y="53"/>
                  <a:pt x="58" y="53"/>
                  <a:pt x="59" y="53"/>
                </a:cubicBezTo>
                <a:cubicBezTo>
                  <a:pt x="59" y="53"/>
                  <a:pt x="59" y="53"/>
                  <a:pt x="59" y="53"/>
                </a:cubicBezTo>
                <a:cubicBezTo>
                  <a:pt x="59" y="53"/>
                  <a:pt x="58" y="53"/>
                  <a:pt x="58" y="53"/>
                </a:cubicBezTo>
                <a:cubicBezTo>
                  <a:pt x="58" y="53"/>
                  <a:pt x="58" y="53"/>
                  <a:pt x="59" y="52"/>
                </a:cubicBezTo>
                <a:cubicBezTo>
                  <a:pt x="58" y="52"/>
                  <a:pt x="57" y="52"/>
                  <a:pt x="57" y="52"/>
                </a:cubicBezTo>
                <a:cubicBezTo>
                  <a:pt x="57" y="52"/>
                  <a:pt x="57" y="52"/>
                  <a:pt x="57" y="52"/>
                </a:cubicBezTo>
                <a:cubicBezTo>
                  <a:pt x="57" y="52"/>
                  <a:pt x="57" y="52"/>
                  <a:pt x="57" y="52"/>
                </a:cubicBezTo>
                <a:cubicBezTo>
                  <a:pt x="58" y="52"/>
                  <a:pt x="58" y="52"/>
                  <a:pt x="58" y="52"/>
                </a:cubicBezTo>
                <a:cubicBezTo>
                  <a:pt x="58" y="52"/>
                  <a:pt x="58" y="52"/>
                  <a:pt x="58" y="52"/>
                </a:cubicBezTo>
                <a:cubicBezTo>
                  <a:pt x="58" y="52"/>
                  <a:pt x="58" y="52"/>
                  <a:pt x="58" y="52"/>
                </a:cubicBezTo>
                <a:cubicBezTo>
                  <a:pt x="58" y="52"/>
                  <a:pt x="58" y="52"/>
                  <a:pt x="58" y="52"/>
                </a:cubicBezTo>
                <a:cubicBezTo>
                  <a:pt x="57" y="52"/>
                  <a:pt x="57" y="52"/>
                  <a:pt x="56" y="53"/>
                </a:cubicBezTo>
                <a:cubicBezTo>
                  <a:pt x="57" y="53"/>
                  <a:pt x="57" y="53"/>
                  <a:pt x="57" y="53"/>
                </a:cubicBezTo>
                <a:cubicBezTo>
                  <a:pt x="57" y="53"/>
                  <a:pt x="58" y="53"/>
                  <a:pt x="58" y="53"/>
                </a:cubicBezTo>
                <a:cubicBezTo>
                  <a:pt x="58" y="53"/>
                  <a:pt x="59" y="53"/>
                  <a:pt x="59" y="53"/>
                </a:cubicBezTo>
                <a:cubicBezTo>
                  <a:pt x="59" y="53"/>
                  <a:pt x="59" y="53"/>
                  <a:pt x="59" y="53"/>
                </a:cubicBezTo>
                <a:cubicBezTo>
                  <a:pt x="59" y="53"/>
                  <a:pt x="59" y="53"/>
                  <a:pt x="59" y="53"/>
                </a:cubicBezTo>
                <a:moveTo>
                  <a:pt x="54" y="55"/>
                </a:moveTo>
                <a:cubicBezTo>
                  <a:pt x="54" y="55"/>
                  <a:pt x="54" y="55"/>
                  <a:pt x="54" y="55"/>
                </a:cubicBezTo>
                <a:cubicBezTo>
                  <a:pt x="54" y="55"/>
                  <a:pt x="54" y="55"/>
                  <a:pt x="54" y="55"/>
                </a:cubicBezTo>
                <a:cubicBezTo>
                  <a:pt x="54" y="55"/>
                  <a:pt x="54" y="55"/>
                  <a:pt x="54" y="55"/>
                </a:cubicBezTo>
                <a:moveTo>
                  <a:pt x="83" y="34"/>
                </a:moveTo>
                <a:cubicBezTo>
                  <a:pt x="83" y="34"/>
                  <a:pt x="83" y="34"/>
                  <a:pt x="83" y="34"/>
                </a:cubicBezTo>
                <a:cubicBezTo>
                  <a:pt x="83" y="35"/>
                  <a:pt x="84" y="35"/>
                  <a:pt x="84" y="35"/>
                </a:cubicBezTo>
                <a:cubicBezTo>
                  <a:pt x="84" y="35"/>
                  <a:pt x="83" y="35"/>
                  <a:pt x="83" y="35"/>
                </a:cubicBezTo>
                <a:cubicBezTo>
                  <a:pt x="83" y="35"/>
                  <a:pt x="83" y="35"/>
                  <a:pt x="83" y="35"/>
                </a:cubicBezTo>
                <a:cubicBezTo>
                  <a:pt x="83" y="35"/>
                  <a:pt x="83" y="35"/>
                  <a:pt x="83" y="35"/>
                </a:cubicBezTo>
                <a:cubicBezTo>
                  <a:pt x="83" y="35"/>
                  <a:pt x="83" y="34"/>
                  <a:pt x="83" y="34"/>
                </a:cubicBezTo>
                <a:cubicBezTo>
                  <a:pt x="83" y="35"/>
                  <a:pt x="82" y="35"/>
                  <a:pt x="82" y="35"/>
                </a:cubicBezTo>
                <a:cubicBezTo>
                  <a:pt x="82" y="35"/>
                  <a:pt x="82" y="35"/>
                  <a:pt x="82" y="35"/>
                </a:cubicBezTo>
                <a:cubicBezTo>
                  <a:pt x="82" y="35"/>
                  <a:pt x="82" y="35"/>
                  <a:pt x="82" y="35"/>
                </a:cubicBezTo>
                <a:cubicBezTo>
                  <a:pt x="82" y="35"/>
                  <a:pt x="82" y="35"/>
                  <a:pt x="82" y="35"/>
                </a:cubicBezTo>
                <a:cubicBezTo>
                  <a:pt x="82" y="35"/>
                  <a:pt x="82" y="36"/>
                  <a:pt x="81" y="36"/>
                </a:cubicBezTo>
                <a:cubicBezTo>
                  <a:pt x="81" y="36"/>
                  <a:pt x="81" y="36"/>
                  <a:pt x="81" y="36"/>
                </a:cubicBezTo>
                <a:cubicBezTo>
                  <a:pt x="81" y="36"/>
                  <a:pt x="82" y="36"/>
                  <a:pt x="82" y="36"/>
                </a:cubicBezTo>
                <a:cubicBezTo>
                  <a:pt x="82" y="36"/>
                  <a:pt x="82" y="35"/>
                  <a:pt x="82" y="35"/>
                </a:cubicBezTo>
                <a:cubicBezTo>
                  <a:pt x="82" y="35"/>
                  <a:pt x="82" y="35"/>
                  <a:pt x="82" y="35"/>
                </a:cubicBezTo>
                <a:cubicBezTo>
                  <a:pt x="83" y="35"/>
                  <a:pt x="83" y="35"/>
                  <a:pt x="83" y="35"/>
                </a:cubicBezTo>
                <a:cubicBezTo>
                  <a:pt x="83" y="35"/>
                  <a:pt x="83" y="36"/>
                  <a:pt x="83" y="36"/>
                </a:cubicBezTo>
                <a:cubicBezTo>
                  <a:pt x="84" y="36"/>
                  <a:pt x="84" y="36"/>
                  <a:pt x="84" y="36"/>
                </a:cubicBezTo>
                <a:cubicBezTo>
                  <a:pt x="84" y="36"/>
                  <a:pt x="84" y="37"/>
                  <a:pt x="84" y="37"/>
                </a:cubicBezTo>
                <a:cubicBezTo>
                  <a:pt x="84" y="37"/>
                  <a:pt x="84" y="36"/>
                  <a:pt x="84" y="36"/>
                </a:cubicBezTo>
                <a:cubicBezTo>
                  <a:pt x="83" y="36"/>
                  <a:pt x="83" y="37"/>
                  <a:pt x="83" y="37"/>
                </a:cubicBezTo>
                <a:cubicBezTo>
                  <a:pt x="83" y="37"/>
                  <a:pt x="83" y="37"/>
                  <a:pt x="82" y="36"/>
                </a:cubicBezTo>
                <a:cubicBezTo>
                  <a:pt x="82" y="36"/>
                  <a:pt x="82" y="36"/>
                  <a:pt x="82" y="36"/>
                </a:cubicBezTo>
                <a:cubicBezTo>
                  <a:pt x="82" y="36"/>
                  <a:pt x="82" y="36"/>
                  <a:pt x="82" y="36"/>
                </a:cubicBezTo>
                <a:cubicBezTo>
                  <a:pt x="82" y="37"/>
                  <a:pt x="82" y="37"/>
                  <a:pt x="82" y="37"/>
                </a:cubicBezTo>
                <a:cubicBezTo>
                  <a:pt x="82" y="37"/>
                  <a:pt x="82" y="37"/>
                  <a:pt x="82" y="37"/>
                </a:cubicBezTo>
                <a:cubicBezTo>
                  <a:pt x="82" y="37"/>
                  <a:pt x="82"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2" y="37"/>
                  <a:pt x="82" y="37"/>
                </a:cubicBezTo>
                <a:cubicBezTo>
                  <a:pt x="82" y="37"/>
                  <a:pt x="83" y="38"/>
                  <a:pt x="83" y="38"/>
                </a:cubicBezTo>
                <a:cubicBezTo>
                  <a:pt x="83" y="37"/>
                  <a:pt x="83" y="37"/>
                  <a:pt x="84" y="37"/>
                </a:cubicBezTo>
                <a:cubicBezTo>
                  <a:pt x="84" y="37"/>
                  <a:pt x="84" y="37"/>
                  <a:pt x="84" y="37"/>
                </a:cubicBezTo>
                <a:cubicBezTo>
                  <a:pt x="84" y="38"/>
                  <a:pt x="84" y="38"/>
                  <a:pt x="84" y="38"/>
                </a:cubicBezTo>
                <a:cubicBezTo>
                  <a:pt x="84" y="38"/>
                  <a:pt x="84" y="38"/>
                  <a:pt x="84" y="38"/>
                </a:cubicBezTo>
                <a:cubicBezTo>
                  <a:pt x="85" y="38"/>
                  <a:pt x="85" y="37"/>
                  <a:pt x="85" y="37"/>
                </a:cubicBezTo>
                <a:cubicBezTo>
                  <a:pt x="85" y="37"/>
                  <a:pt x="86" y="37"/>
                  <a:pt x="86" y="38"/>
                </a:cubicBezTo>
                <a:cubicBezTo>
                  <a:pt x="86" y="38"/>
                  <a:pt x="86" y="38"/>
                  <a:pt x="85" y="38"/>
                </a:cubicBezTo>
                <a:cubicBezTo>
                  <a:pt x="85" y="38"/>
                  <a:pt x="85" y="38"/>
                  <a:pt x="85" y="38"/>
                </a:cubicBezTo>
                <a:cubicBezTo>
                  <a:pt x="85" y="38"/>
                  <a:pt x="85" y="38"/>
                  <a:pt x="85" y="38"/>
                </a:cubicBezTo>
                <a:cubicBezTo>
                  <a:pt x="84" y="38"/>
                  <a:pt x="84" y="38"/>
                  <a:pt x="84" y="38"/>
                </a:cubicBezTo>
                <a:cubicBezTo>
                  <a:pt x="84" y="38"/>
                  <a:pt x="83" y="38"/>
                  <a:pt x="83" y="38"/>
                </a:cubicBezTo>
                <a:cubicBezTo>
                  <a:pt x="83" y="38"/>
                  <a:pt x="83" y="38"/>
                  <a:pt x="83" y="38"/>
                </a:cubicBezTo>
                <a:cubicBezTo>
                  <a:pt x="83" y="38"/>
                  <a:pt x="84" y="39"/>
                  <a:pt x="84" y="39"/>
                </a:cubicBezTo>
                <a:cubicBezTo>
                  <a:pt x="84" y="39"/>
                  <a:pt x="83" y="39"/>
                  <a:pt x="83"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5" y="39"/>
                  <a:pt x="85" y="39"/>
                </a:cubicBezTo>
                <a:cubicBezTo>
                  <a:pt x="86" y="39"/>
                  <a:pt x="86" y="39"/>
                  <a:pt x="86" y="39"/>
                </a:cubicBezTo>
                <a:cubicBezTo>
                  <a:pt x="86" y="39"/>
                  <a:pt x="87" y="40"/>
                  <a:pt x="86" y="40"/>
                </a:cubicBezTo>
                <a:cubicBezTo>
                  <a:pt x="86" y="40"/>
                  <a:pt x="86" y="40"/>
                  <a:pt x="86" y="40"/>
                </a:cubicBezTo>
                <a:cubicBezTo>
                  <a:pt x="86" y="40"/>
                  <a:pt x="86" y="40"/>
                  <a:pt x="86" y="40"/>
                </a:cubicBezTo>
                <a:cubicBezTo>
                  <a:pt x="85" y="40"/>
                  <a:pt x="85" y="41"/>
                  <a:pt x="85" y="41"/>
                </a:cubicBezTo>
                <a:cubicBezTo>
                  <a:pt x="85" y="41"/>
                  <a:pt x="85" y="41"/>
                  <a:pt x="85" y="41"/>
                </a:cubicBezTo>
                <a:cubicBezTo>
                  <a:pt x="84" y="41"/>
                  <a:pt x="84" y="41"/>
                  <a:pt x="84" y="41"/>
                </a:cubicBezTo>
                <a:cubicBezTo>
                  <a:pt x="84" y="41"/>
                  <a:pt x="83" y="41"/>
                  <a:pt x="83" y="41"/>
                </a:cubicBezTo>
                <a:cubicBezTo>
                  <a:pt x="83" y="41"/>
                  <a:pt x="83" y="41"/>
                  <a:pt x="83" y="41"/>
                </a:cubicBezTo>
                <a:cubicBezTo>
                  <a:pt x="83" y="41"/>
                  <a:pt x="84" y="41"/>
                  <a:pt x="84" y="41"/>
                </a:cubicBezTo>
                <a:cubicBezTo>
                  <a:pt x="84" y="40"/>
                  <a:pt x="84" y="40"/>
                  <a:pt x="84" y="40"/>
                </a:cubicBezTo>
                <a:cubicBezTo>
                  <a:pt x="84" y="40"/>
                  <a:pt x="84" y="40"/>
                  <a:pt x="84" y="40"/>
                </a:cubicBezTo>
                <a:cubicBezTo>
                  <a:pt x="84" y="40"/>
                  <a:pt x="84" y="40"/>
                  <a:pt x="84" y="40"/>
                </a:cubicBezTo>
                <a:cubicBezTo>
                  <a:pt x="84" y="40"/>
                  <a:pt x="84" y="40"/>
                  <a:pt x="84" y="40"/>
                </a:cubicBezTo>
                <a:cubicBezTo>
                  <a:pt x="83" y="40"/>
                  <a:pt x="83" y="41"/>
                  <a:pt x="83" y="41"/>
                </a:cubicBezTo>
                <a:cubicBezTo>
                  <a:pt x="83" y="41"/>
                  <a:pt x="83" y="41"/>
                  <a:pt x="83" y="41"/>
                </a:cubicBezTo>
                <a:cubicBezTo>
                  <a:pt x="83" y="41"/>
                  <a:pt x="82" y="41"/>
                  <a:pt x="82" y="41"/>
                </a:cubicBezTo>
                <a:cubicBezTo>
                  <a:pt x="82" y="41"/>
                  <a:pt x="83" y="41"/>
                  <a:pt x="83" y="41"/>
                </a:cubicBezTo>
                <a:cubicBezTo>
                  <a:pt x="83" y="41"/>
                  <a:pt x="83" y="41"/>
                  <a:pt x="83" y="41"/>
                </a:cubicBezTo>
                <a:cubicBezTo>
                  <a:pt x="83" y="41"/>
                  <a:pt x="82" y="41"/>
                  <a:pt x="82" y="42"/>
                </a:cubicBezTo>
                <a:cubicBezTo>
                  <a:pt x="82" y="42"/>
                  <a:pt x="82" y="42"/>
                  <a:pt x="82" y="42"/>
                </a:cubicBezTo>
                <a:cubicBezTo>
                  <a:pt x="82" y="42"/>
                  <a:pt x="82" y="42"/>
                  <a:pt x="82" y="42"/>
                </a:cubicBezTo>
                <a:cubicBezTo>
                  <a:pt x="82" y="42"/>
                  <a:pt x="81" y="42"/>
                  <a:pt x="81" y="42"/>
                </a:cubicBezTo>
                <a:cubicBezTo>
                  <a:pt x="81" y="42"/>
                  <a:pt x="81" y="42"/>
                  <a:pt x="81" y="42"/>
                </a:cubicBezTo>
                <a:cubicBezTo>
                  <a:pt x="81" y="42"/>
                  <a:pt x="81" y="42"/>
                  <a:pt x="81" y="42"/>
                </a:cubicBezTo>
                <a:cubicBezTo>
                  <a:pt x="81" y="42"/>
                  <a:pt x="81" y="42"/>
                  <a:pt x="81" y="42"/>
                </a:cubicBezTo>
                <a:cubicBezTo>
                  <a:pt x="81" y="43"/>
                  <a:pt x="80" y="43"/>
                  <a:pt x="81" y="43"/>
                </a:cubicBezTo>
                <a:cubicBezTo>
                  <a:pt x="81" y="43"/>
                  <a:pt x="81" y="43"/>
                  <a:pt x="81" y="43"/>
                </a:cubicBezTo>
                <a:cubicBezTo>
                  <a:pt x="81" y="43"/>
                  <a:pt x="81" y="43"/>
                  <a:pt x="82" y="43"/>
                </a:cubicBezTo>
                <a:cubicBezTo>
                  <a:pt x="82" y="42"/>
                  <a:pt x="82" y="42"/>
                  <a:pt x="82" y="42"/>
                </a:cubicBezTo>
                <a:cubicBezTo>
                  <a:pt x="82" y="42"/>
                  <a:pt x="82" y="42"/>
                  <a:pt x="82" y="42"/>
                </a:cubicBezTo>
                <a:cubicBezTo>
                  <a:pt x="82" y="42"/>
                  <a:pt x="83" y="42"/>
                  <a:pt x="83" y="42"/>
                </a:cubicBezTo>
                <a:cubicBezTo>
                  <a:pt x="83" y="42"/>
                  <a:pt x="83" y="42"/>
                  <a:pt x="83" y="42"/>
                </a:cubicBezTo>
                <a:cubicBezTo>
                  <a:pt x="83" y="43"/>
                  <a:pt x="83" y="43"/>
                  <a:pt x="82" y="43"/>
                </a:cubicBezTo>
                <a:cubicBezTo>
                  <a:pt x="82" y="43"/>
                  <a:pt x="82" y="43"/>
                  <a:pt x="82" y="43"/>
                </a:cubicBezTo>
                <a:cubicBezTo>
                  <a:pt x="82" y="43"/>
                  <a:pt x="82" y="43"/>
                  <a:pt x="82" y="43"/>
                </a:cubicBezTo>
                <a:cubicBezTo>
                  <a:pt x="82" y="43"/>
                  <a:pt x="82"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4" y="43"/>
                  <a:pt x="84" y="43"/>
                </a:cubicBezTo>
                <a:cubicBezTo>
                  <a:pt x="84" y="43"/>
                  <a:pt x="84" y="43"/>
                  <a:pt x="84" y="43"/>
                </a:cubicBezTo>
                <a:cubicBezTo>
                  <a:pt x="84" y="43"/>
                  <a:pt x="84" y="43"/>
                  <a:pt x="84" y="43"/>
                </a:cubicBezTo>
                <a:cubicBezTo>
                  <a:pt x="84" y="44"/>
                  <a:pt x="84" y="44"/>
                  <a:pt x="84" y="44"/>
                </a:cubicBezTo>
                <a:cubicBezTo>
                  <a:pt x="84" y="44"/>
                  <a:pt x="84" y="44"/>
                  <a:pt x="84" y="44"/>
                </a:cubicBezTo>
                <a:cubicBezTo>
                  <a:pt x="84" y="44"/>
                  <a:pt x="84" y="44"/>
                  <a:pt x="84" y="44"/>
                </a:cubicBezTo>
                <a:cubicBezTo>
                  <a:pt x="84" y="44"/>
                  <a:pt x="84" y="44"/>
                  <a:pt x="84" y="44"/>
                </a:cubicBezTo>
                <a:cubicBezTo>
                  <a:pt x="84" y="44"/>
                  <a:pt x="84" y="43"/>
                  <a:pt x="85" y="43"/>
                </a:cubicBezTo>
                <a:cubicBezTo>
                  <a:pt x="85" y="43"/>
                  <a:pt x="85" y="43"/>
                  <a:pt x="86" y="43"/>
                </a:cubicBezTo>
                <a:cubicBezTo>
                  <a:pt x="86" y="44"/>
                  <a:pt x="86" y="43"/>
                  <a:pt x="87" y="43"/>
                </a:cubicBezTo>
                <a:cubicBezTo>
                  <a:pt x="87" y="43"/>
                  <a:pt x="87" y="44"/>
                  <a:pt x="87" y="43"/>
                </a:cubicBezTo>
                <a:cubicBezTo>
                  <a:pt x="87" y="43"/>
                  <a:pt x="87" y="43"/>
                  <a:pt x="87" y="43"/>
                </a:cubicBezTo>
                <a:cubicBezTo>
                  <a:pt x="87" y="43"/>
                  <a:pt x="87" y="43"/>
                  <a:pt x="87" y="43"/>
                </a:cubicBezTo>
                <a:cubicBezTo>
                  <a:pt x="87" y="43"/>
                  <a:pt x="87" y="43"/>
                  <a:pt x="87" y="43"/>
                </a:cubicBezTo>
                <a:cubicBezTo>
                  <a:pt x="87" y="44"/>
                  <a:pt x="87" y="44"/>
                  <a:pt x="87"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5"/>
                </a:cubicBezTo>
                <a:cubicBezTo>
                  <a:pt x="88" y="45"/>
                  <a:pt x="88" y="44"/>
                  <a:pt x="88" y="44"/>
                </a:cubicBezTo>
                <a:cubicBezTo>
                  <a:pt x="88" y="44"/>
                  <a:pt x="88" y="44"/>
                  <a:pt x="89" y="44"/>
                </a:cubicBezTo>
                <a:cubicBezTo>
                  <a:pt x="89" y="44"/>
                  <a:pt x="89" y="44"/>
                  <a:pt x="89" y="44"/>
                </a:cubicBezTo>
                <a:cubicBezTo>
                  <a:pt x="89" y="44"/>
                  <a:pt x="89" y="44"/>
                  <a:pt x="89" y="45"/>
                </a:cubicBezTo>
                <a:cubicBezTo>
                  <a:pt x="89" y="45"/>
                  <a:pt x="89" y="45"/>
                  <a:pt x="89" y="45"/>
                </a:cubicBezTo>
                <a:cubicBezTo>
                  <a:pt x="89" y="45"/>
                  <a:pt x="89" y="45"/>
                  <a:pt x="89" y="45"/>
                </a:cubicBezTo>
                <a:cubicBezTo>
                  <a:pt x="89" y="45"/>
                  <a:pt x="89" y="45"/>
                  <a:pt x="89" y="45"/>
                </a:cubicBezTo>
                <a:cubicBezTo>
                  <a:pt x="90" y="45"/>
                  <a:pt x="90" y="45"/>
                  <a:pt x="90" y="45"/>
                </a:cubicBezTo>
                <a:cubicBezTo>
                  <a:pt x="90" y="45"/>
                  <a:pt x="90" y="45"/>
                  <a:pt x="90" y="45"/>
                </a:cubicBezTo>
                <a:cubicBezTo>
                  <a:pt x="90" y="45"/>
                  <a:pt x="90" y="45"/>
                  <a:pt x="90" y="45"/>
                </a:cubicBezTo>
                <a:cubicBezTo>
                  <a:pt x="90" y="45"/>
                  <a:pt x="90" y="45"/>
                  <a:pt x="90" y="45"/>
                </a:cubicBezTo>
                <a:cubicBezTo>
                  <a:pt x="90" y="46"/>
                  <a:pt x="91" y="46"/>
                  <a:pt x="90" y="46"/>
                </a:cubicBezTo>
                <a:cubicBezTo>
                  <a:pt x="90" y="46"/>
                  <a:pt x="90" y="46"/>
                  <a:pt x="90" y="46"/>
                </a:cubicBezTo>
                <a:cubicBezTo>
                  <a:pt x="90" y="46"/>
                  <a:pt x="90" y="46"/>
                  <a:pt x="90" y="46"/>
                </a:cubicBezTo>
                <a:cubicBezTo>
                  <a:pt x="90" y="46"/>
                  <a:pt x="89" y="46"/>
                  <a:pt x="89" y="45"/>
                </a:cubicBezTo>
                <a:cubicBezTo>
                  <a:pt x="89" y="45"/>
                  <a:pt x="89" y="45"/>
                  <a:pt x="89" y="45"/>
                </a:cubicBezTo>
                <a:cubicBezTo>
                  <a:pt x="89" y="46"/>
                  <a:pt x="90" y="46"/>
                  <a:pt x="89" y="46"/>
                </a:cubicBezTo>
                <a:cubicBezTo>
                  <a:pt x="89" y="46"/>
                  <a:pt x="89" y="46"/>
                  <a:pt x="89" y="46"/>
                </a:cubicBezTo>
                <a:cubicBezTo>
                  <a:pt x="89" y="46"/>
                  <a:pt x="89" y="47"/>
                  <a:pt x="88" y="46"/>
                </a:cubicBezTo>
                <a:cubicBezTo>
                  <a:pt x="88" y="46"/>
                  <a:pt x="88" y="46"/>
                  <a:pt x="87" y="46"/>
                </a:cubicBezTo>
                <a:cubicBezTo>
                  <a:pt x="87" y="46"/>
                  <a:pt x="87" y="46"/>
                  <a:pt x="87" y="46"/>
                </a:cubicBezTo>
                <a:cubicBezTo>
                  <a:pt x="87" y="46"/>
                  <a:pt x="87" y="46"/>
                  <a:pt x="87" y="46"/>
                </a:cubicBezTo>
                <a:cubicBezTo>
                  <a:pt x="87" y="46"/>
                  <a:pt x="87" y="46"/>
                  <a:pt x="87" y="46"/>
                </a:cubicBezTo>
                <a:cubicBezTo>
                  <a:pt x="87" y="46"/>
                  <a:pt x="87" y="46"/>
                  <a:pt x="87" y="46"/>
                </a:cubicBezTo>
                <a:cubicBezTo>
                  <a:pt x="86" y="45"/>
                  <a:pt x="86" y="45"/>
                  <a:pt x="86" y="45"/>
                </a:cubicBezTo>
                <a:cubicBezTo>
                  <a:pt x="86" y="45"/>
                  <a:pt x="86" y="45"/>
                  <a:pt x="86" y="45"/>
                </a:cubicBezTo>
                <a:cubicBezTo>
                  <a:pt x="85" y="45"/>
                  <a:pt x="85" y="45"/>
                  <a:pt x="85" y="45"/>
                </a:cubicBezTo>
                <a:cubicBezTo>
                  <a:pt x="84" y="45"/>
                  <a:pt x="84" y="46"/>
                  <a:pt x="84" y="46"/>
                </a:cubicBezTo>
                <a:cubicBezTo>
                  <a:pt x="83" y="45"/>
                  <a:pt x="83" y="45"/>
                  <a:pt x="82" y="45"/>
                </a:cubicBezTo>
                <a:cubicBezTo>
                  <a:pt x="82" y="45"/>
                  <a:pt x="82" y="45"/>
                  <a:pt x="81" y="45"/>
                </a:cubicBezTo>
                <a:cubicBezTo>
                  <a:pt x="81" y="45"/>
                  <a:pt x="81" y="45"/>
                  <a:pt x="81" y="45"/>
                </a:cubicBezTo>
                <a:cubicBezTo>
                  <a:pt x="81" y="45"/>
                  <a:pt x="81" y="45"/>
                  <a:pt x="82" y="45"/>
                </a:cubicBezTo>
                <a:cubicBezTo>
                  <a:pt x="82" y="45"/>
                  <a:pt x="82" y="45"/>
                  <a:pt x="82" y="45"/>
                </a:cubicBezTo>
                <a:cubicBezTo>
                  <a:pt x="82" y="45"/>
                  <a:pt x="83" y="45"/>
                  <a:pt x="83" y="46"/>
                </a:cubicBezTo>
                <a:cubicBezTo>
                  <a:pt x="83" y="46"/>
                  <a:pt x="83" y="46"/>
                  <a:pt x="82" y="46"/>
                </a:cubicBezTo>
                <a:cubicBezTo>
                  <a:pt x="82" y="46"/>
                  <a:pt x="82" y="46"/>
                  <a:pt x="82" y="46"/>
                </a:cubicBezTo>
                <a:cubicBezTo>
                  <a:pt x="82" y="46"/>
                  <a:pt x="82" y="46"/>
                  <a:pt x="82" y="46"/>
                </a:cubicBezTo>
                <a:cubicBezTo>
                  <a:pt x="83" y="46"/>
                  <a:pt x="83" y="46"/>
                  <a:pt x="83" y="46"/>
                </a:cubicBezTo>
                <a:cubicBezTo>
                  <a:pt x="83" y="46"/>
                  <a:pt x="83" y="46"/>
                  <a:pt x="83" y="46"/>
                </a:cubicBezTo>
                <a:cubicBezTo>
                  <a:pt x="84" y="46"/>
                  <a:pt x="84" y="46"/>
                  <a:pt x="84" y="46"/>
                </a:cubicBezTo>
                <a:cubicBezTo>
                  <a:pt x="85" y="46"/>
                  <a:pt x="85" y="45"/>
                  <a:pt x="85" y="45"/>
                </a:cubicBezTo>
                <a:cubicBezTo>
                  <a:pt x="85" y="45"/>
                  <a:pt x="85" y="46"/>
                  <a:pt x="85" y="46"/>
                </a:cubicBezTo>
                <a:cubicBezTo>
                  <a:pt x="85" y="46"/>
                  <a:pt x="85" y="46"/>
                  <a:pt x="85" y="46"/>
                </a:cubicBezTo>
                <a:cubicBezTo>
                  <a:pt x="85" y="46"/>
                  <a:pt x="85" y="47"/>
                  <a:pt x="85" y="47"/>
                </a:cubicBezTo>
                <a:cubicBezTo>
                  <a:pt x="85" y="47"/>
                  <a:pt x="84" y="47"/>
                  <a:pt x="84" y="47"/>
                </a:cubicBezTo>
                <a:cubicBezTo>
                  <a:pt x="84" y="47"/>
                  <a:pt x="84" y="47"/>
                  <a:pt x="84" y="47"/>
                </a:cubicBezTo>
                <a:cubicBezTo>
                  <a:pt x="84" y="47"/>
                  <a:pt x="83" y="47"/>
                  <a:pt x="83" y="47"/>
                </a:cubicBezTo>
                <a:cubicBezTo>
                  <a:pt x="83" y="47"/>
                  <a:pt x="83" y="47"/>
                  <a:pt x="83" y="47"/>
                </a:cubicBezTo>
                <a:cubicBezTo>
                  <a:pt x="84" y="48"/>
                  <a:pt x="83" y="48"/>
                  <a:pt x="83" y="49"/>
                </a:cubicBezTo>
                <a:cubicBezTo>
                  <a:pt x="83" y="49"/>
                  <a:pt x="83" y="49"/>
                  <a:pt x="83" y="49"/>
                </a:cubicBezTo>
                <a:cubicBezTo>
                  <a:pt x="83" y="49"/>
                  <a:pt x="83" y="49"/>
                  <a:pt x="83" y="49"/>
                </a:cubicBezTo>
                <a:cubicBezTo>
                  <a:pt x="83" y="49"/>
                  <a:pt x="83" y="48"/>
                  <a:pt x="84" y="48"/>
                </a:cubicBezTo>
                <a:cubicBezTo>
                  <a:pt x="84" y="48"/>
                  <a:pt x="84" y="48"/>
                  <a:pt x="84" y="48"/>
                </a:cubicBezTo>
                <a:cubicBezTo>
                  <a:pt x="84" y="48"/>
                  <a:pt x="85" y="48"/>
                  <a:pt x="85" y="48"/>
                </a:cubicBezTo>
                <a:cubicBezTo>
                  <a:pt x="85" y="48"/>
                  <a:pt x="85" y="48"/>
                  <a:pt x="85" y="48"/>
                </a:cubicBezTo>
                <a:cubicBezTo>
                  <a:pt x="85" y="48"/>
                  <a:pt x="85" y="48"/>
                  <a:pt x="86" y="48"/>
                </a:cubicBezTo>
                <a:cubicBezTo>
                  <a:pt x="86" y="48"/>
                  <a:pt x="86" y="48"/>
                  <a:pt x="86" y="48"/>
                </a:cubicBezTo>
                <a:cubicBezTo>
                  <a:pt x="86" y="48"/>
                  <a:pt x="85" y="48"/>
                  <a:pt x="85" y="48"/>
                </a:cubicBezTo>
                <a:cubicBezTo>
                  <a:pt x="85" y="48"/>
                  <a:pt x="85" y="49"/>
                  <a:pt x="85" y="49"/>
                </a:cubicBezTo>
                <a:cubicBezTo>
                  <a:pt x="85" y="49"/>
                  <a:pt x="84" y="49"/>
                  <a:pt x="84" y="49"/>
                </a:cubicBezTo>
                <a:cubicBezTo>
                  <a:pt x="84" y="49"/>
                  <a:pt x="84" y="49"/>
                  <a:pt x="84" y="49"/>
                </a:cubicBezTo>
                <a:cubicBezTo>
                  <a:pt x="84" y="49"/>
                  <a:pt x="84" y="49"/>
                  <a:pt x="84" y="49"/>
                </a:cubicBezTo>
                <a:cubicBezTo>
                  <a:pt x="84" y="49"/>
                  <a:pt x="84" y="49"/>
                  <a:pt x="85" y="49"/>
                </a:cubicBezTo>
                <a:cubicBezTo>
                  <a:pt x="85" y="49"/>
                  <a:pt x="85" y="49"/>
                  <a:pt x="85" y="49"/>
                </a:cubicBezTo>
                <a:cubicBezTo>
                  <a:pt x="85" y="49"/>
                  <a:pt x="85" y="49"/>
                  <a:pt x="85" y="49"/>
                </a:cubicBezTo>
                <a:cubicBezTo>
                  <a:pt x="85" y="49"/>
                  <a:pt x="86" y="49"/>
                  <a:pt x="86" y="48"/>
                </a:cubicBezTo>
                <a:cubicBezTo>
                  <a:pt x="86" y="48"/>
                  <a:pt x="86" y="48"/>
                  <a:pt x="86" y="48"/>
                </a:cubicBezTo>
                <a:cubicBezTo>
                  <a:pt x="86" y="48"/>
                  <a:pt x="87" y="48"/>
                  <a:pt x="87" y="47"/>
                </a:cubicBezTo>
                <a:cubicBezTo>
                  <a:pt x="87" y="47"/>
                  <a:pt x="87" y="47"/>
                  <a:pt x="87" y="47"/>
                </a:cubicBezTo>
                <a:cubicBezTo>
                  <a:pt x="87" y="47"/>
                  <a:pt x="87" y="47"/>
                  <a:pt x="87" y="48"/>
                </a:cubicBezTo>
                <a:cubicBezTo>
                  <a:pt x="87" y="48"/>
                  <a:pt x="88" y="47"/>
                  <a:pt x="88" y="47"/>
                </a:cubicBezTo>
                <a:cubicBezTo>
                  <a:pt x="88" y="47"/>
                  <a:pt x="89" y="47"/>
                  <a:pt x="89" y="47"/>
                </a:cubicBezTo>
                <a:cubicBezTo>
                  <a:pt x="89" y="47"/>
                  <a:pt x="89" y="47"/>
                  <a:pt x="90" y="47"/>
                </a:cubicBezTo>
                <a:cubicBezTo>
                  <a:pt x="90" y="47"/>
                  <a:pt x="90" y="47"/>
                  <a:pt x="90" y="47"/>
                </a:cubicBezTo>
                <a:cubicBezTo>
                  <a:pt x="90" y="47"/>
                  <a:pt x="90" y="47"/>
                  <a:pt x="90" y="46"/>
                </a:cubicBezTo>
                <a:cubicBezTo>
                  <a:pt x="91" y="47"/>
                  <a:pt x="91" y="47"/>
                  <a:pt x="91" y="47"/>
                </a:cubicBezTo>
                <a:cubicBezTo>
                  <a:pt x="91" y="47"/>
                  <a:pt x="90" y="47"/>
                  <a:pt x="90" y="47"/>
                </a:cubicBezTo>
                <a:cubicBezTo>
                  <a:pt x="90" y="47"/>
                  <a:pt x="90" y="47"/>
                  <a:pt x="90" y="47"/>
                </a:cubicBezTo>
                <a:cubicBezTo>
                  <a:pt x="90" y="47"/>
                  <a:pt x="90" y="47"/>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89" y="48"/>
                  <a:pt x="89" y="48"/>
                </a:cubicBezTo>
                <a:cubicBezTo>
                  <a:pt x="89" y="49"/>
                  <a:pt x="89" y="49"/>
                  <a:pt x="90" y="49"/>
                </a:cubicBezTo>
                <a:cubicBezTo>
                  <a:pt x="90" y="49"/>
                  <a:pt x="90" y="49"/>
                  <a:pt x="90" y="49"/>
                </a:cubicBezTo>
                <a:cubicBezTo>
                  <a:pt x="89" y="49"/>
                  <a:pt x="89" y="49"/>
                  <a:pt x="89" y="49"/>
                </a:cubicBezTo>
                <a:cubicBezTo>
                  <a:pt x="89" y="49"/>
                  <a:pt x="89" y="49"/>
                  <a:pt x="89" y="49"/>
                </a:cubicBezTo>
                <a:cubicBezTo>
                  <a:pt x="89" y="49"/>
                  <a:pt x="89" y="49"/>
                  <a:pt x="89" y="49"/>
                </a:cubicBezTo>
                <a:cubicBezTo>
                  <a:pt x="89" y="49"/>
                  <a:pt x="89" y="50"/>
                  <a:pt x="89" y="50"/>
                </a:cubicBezTo>
                <a:cubicBezTo>
                  <a:pt x="89" y="50"/>
                  <a:pt x="89" y="50"/>
                  <a:pt x="88" y="50"/>
                </a:cubicBezTo>
                <a:cubicBezTo>
                  <a:pt x="89" y="50"/>
                  <a:pt x="89" y="50"/>
                  <a:pt x="89" y="50"/>
                </a:cubicBezTo>
                <a:cubicBezTo>
                  <a:pt x="89" y="50"/>
                  <a:pt x="89" y="50"/>
                  <a:pt x="89" y="50"/>
                </a:cubicBezTo>
                <a:cubicBezTo>
                  <a:pt x="89" y="50"/>
                  <a:pt x="89" y="51"/>
                  <a:pt x="89"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7" y="52"/>
                  <a:pt x="87" y="52"/>
                </a:cubicBezTo>
                <a:cubicBezTo>
                  <a:pt x="87" y="52"/>
                  <a:pt x="87" y="52"/>
                  <a:pt x="87" y="52"/>
                </a:cubicBezTo>
                <a:cubicBezTo>
                  <a:pt x="87" y="52"/>
                  <a:pt x="87" y="52"/>
                  <a:pt x="87" y="52"/>
                </a:cubicBezTo>
                <a:cubicBezTo>
                  <a:pt x="86" y="52"/>
                  <a:pt x="86" y="52"/>
                  <a:pt x="86" y="52"/>
                </a:cubicBezTo>
                <a:cubicBezTo>
                  <a:pt x="86" y="53"/>
                  <a:pt x="86" y="53"/>
                  <a:pt x="85" y="53"/>
                </a:cubicBezTo>
                <a:cubicBezTo>
                  <a:pt x="85" y="53"/>
                  <a:pt x="85" y="53"/>
                  <a:pt x="85" y="53"/>
                </a:cubicBezTo>
                <a:cubicBezTo>
                  <a:pt x="85" y="53"/>
                  <a:pt x="85" y="53"/>
                  <a:pt x="85" y="53"/>
                </a:cubicBezTo>
                <a:cubicBezTo>
                  <a:pt x="85" y="53"/>
                  <a:pt x="84" y="53"/>
                  <a:pt x="84" y="53"/>
                </a:cubicBezTo>
                <a:cubicBezTo>
                  <a:pt x="84" y="53"/>
                  <a:pt x="85" y="53"/>
                  <a:pt x="85" y="53"/>
                </a:cubicBezTo>
                <a:cubicBezTo>
                  <a:pt x="85" y="54"/>
                  <a:pt x="84" y="54"/>
                  <a:pt x="84" y="54"/>
                </a:cubicBezTo>
                <a:cubicBezTo>
                  <a:pt x="84" y="53"/>
                  <a:pt x="84" y="54"/>
                  <a:pt x="84" y="53"/>
                </a:cubicBezTo>
                <a:cubicBezTo>
                  <a:pt x="84" y="54"/>
                  <a:pt x="84" y="54"/>
                  <a:pt x="84" y="54"/>
                </a:cubicBezTo>
                <a:cubicBezTo>
                  <a:pt x="84" y="54"/>
                  <a:pt x="84" y="54"/>
                  <a:pt x="83" y="54"/>
                </a:cubicBezTo>
                <a:cubicBezTo>
                  <a:pt x="83" y="54"/>
                  <a:pt x="83" y="54"/>
                  <a:pt x="83" y="54"/>
                </a:cubicBezTo>
                <a:cubicBezTo>
                  <a:pt x="83" y="54"/>
                  <a:pt x="83" y="54"/>
                  <a:pt x="82" y="54"/>
                </a:cubicBezTo>
                <a:cubicBezTo>
                  <a:pt x="82" y="54"/>
                  <a:pt x="82" y="54"/>
                  <a:pt x="81" y="53"/>
                </a:cubicBezTo>
                <a:cubicBezTo>
                  <a:pt x="81" y="53"/>
                  <a:pt x="81" y="53"/>
                  <a:pt x="81" y="53"/>
                </a:cubicBezTo>
                <a:cubicBezTo>
                  <a:pt x="81" y="54"/>
                  <a:pt x="81" y="54"/>
                  <a:pt x="81" y="54"/>
                </a:cubicBezTo>
                <a:cubicBezTo>
                  <a:pt x="81" y="54"/>
                  <a:pt x="82" y="54"/>
                  <a:pt x="82" y="54"/>
                </a:cubicBezTo>
                <a:cubicBezTo>
                  <a:pt x="82" y="54"/>
                  <a:pt x="82" y="54"/>
                  <a:pt x="82" y="54"/>
                </a:cubicBezTo>
                <a:cubicBezTo>
                  <a:pt x="82" y="54"/>
                  <a:pt x="82" y="54"/>
                  <a:pt x="82" y="54"/>
                </a:cubicBezTo>
                <a:cubicBezTo>
                  <a:pt x="82" y="54"/>
                  <a:pt x="82" y="54"/>
                  <a:pt x="82" y="54"/>
                </a:cubicBezTo>
                <a:cubicBezTo>
                  <a:pt x="83" y="54"/>
                  <a:pt x="82" y="55"/>
                  <a:pt x="82" y="55"/>
                </a:cubicBezTo>
                <a:cubicBezTo>
                  <a:pt x="82" y="55"/>
                  <a:pt x="82" y="55"/>
                  <a:pt x="82" y="55"/>
                </a:cubicBezTo>
                <a:cubicBezTo>
                  <a:pt x="82" y="55"/>
                  <a:pt x="82" y="55"/>
                  <a:pt x="81" y="55"/>
                </a:cubicBezTo>
                <a:cubicBezTo>
                  <a:pt x="81" y="56"/>
                  <a:pt x="82" y="56"/>
                  <a:pt x="81" y="56"/>
                </a:cubicBezTo>
                <a:cubicBezTo>
                  <a:pt x="81" y="56"/>
                  <a:pt x="81" y="56"/>
                  <a:pt x="81" y="56"/>
                </a:cubicBezTo>
                <a:cubicBezTo>
                  <a:pt x="81" y="56"/>
                  <a:pt x="81" y="57"/>
                  <a:pt x="81" y="57"/>
                </a:cubicBezTo>
                <a:cubicBezTo>
                  <a:pt x="81" y="57"/>
                  <a:pt x="81" y="57"/>
                  <a:pt x="81" y="57"/>
                </a:cubicBezTo>
                <a:cubicBezTo>
                  <a:pt x="81" y="57"/>
                  <a:pt x="81" y="57"/>
                  <a:pt x="81" y="57"/>
                </a:cubicBezTo>
                <a:cubicBezTo>
                  <a:pt x="81" y="57"/>
                  <a:pt x="81" y="57"/>
                  <a:pt x="81" y="57"/>
                </a:cubicBezTo>
                <a:cubicBezTo>
                  <a:pt x="81" y="57"/>
                  <a:pt x="81" y="57"/>
                  <a:pt x="81" y="58"/>
                </a:cubicBezTo>
                <a:cubicBezTo>
                  <a:pt x="81" y="58"/>
                  <a:pt x="81" y="58"/>
                  <a:pt x="81" y="58"/>
                </a:cubicBezTo>
                <a:cubicBezTo>
                  <a:pt x="81" y="58"/>
                  <a:pt x="81" y="58"/>
                  <a:pt x="81" y="59"/>
                </a:cubicBezTo>
                <a:cubicBezTo>
                  <a:pt x="81" y="59"/>
                  <a:pt x="81" y="59"/>
                  <a:pt x="80" y="59"/>
                </a:cubicBezTo>
                <a:cubicBezTo>
                  <a:pt x="80" y="59"/>
                  <a:pt x="80" y="59"/>
                  <a:pt x="80" y="59"/>
                </a:cubicBezTo>
                <a:cubicBezTo>
                  <a:pt x="80" y="59"/>
                  <a:pt x="79" y="59"/>
                  <a:pt x="79" y="59"/>
                </a:cubicBezTo>
                <a:cubicBezTo>
                  <a:pt x="79" y="59"/>
                  <a:pt x="80" y="59"/>
                  <a:pt x="80" y="59"/>
                </a:cubicBezTo>
                <a:cubicBezTo>
                  <a:pt x="80" y="59"/>
                  <a:pt x="79" y="59"/>
                  <a:pt x="79" y="59"/>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8" y="60"/>
                  <a:pt x="78" y="60"/>
                </a:cubicBezTo>
                <a:cubicBezTo>
                  <a:pt x="78" y="60"/>
                  <a:pt x="78" y="60"/>
                  <a:pt x="78" y="60"/>
                </a:cubicBezTo>
                <a:cubicBezTo>
                  <a:pt x="78" y="60"/>
                  <a:pt x="78" y="60"/>
                  <a:pt x="78" y="60"/>
                </a:cubicBezTo>
                <a:cubicBezTo>
                  <a:pt x="78" y="60"/>
                  <a:pt x="78" y="60"/>
                  <a:pt x="78" y="60"/>
                </a:cubicBezTo>
                <a:cubicBezTo>
                  <a:pt x="78" y="60"/>
                  <a:pt x="78" y="61"/>
                  <a:pt x="77" y="61"/>
                </a:cubicBezTo>
                <a:cubicBezTo>
                  <a:pt x="77" y="61"/>
                  <a:pt x="77" y="61"/>
                  <a:pt x="77" y="61"/>
                </a:cubicBezTo>
                <a:cubicBezTo>
                  <a:pt x="77" y="61"/>
                  <a:pt x="77" y="61"/>
                  <a:pt x="77" y="61"/>
                </a:cubicBezTo>
                <a:cubicBezTo>
                  <a:pt x="77" y="61"/>
                  <a:pt x="77" y="61"/>
                  <a:pt x="77" y="61"/>
                </a:cubicBezTo>
                <a:cubicBezTo>
                  <a:pt x="77" y="61"/>
                  <a:pt x="77" y="61"/>
                  <a:pt x="77" y="61"/>
                </a:cubicBezTo>
                <a:cubicBezTo>
                  <a:pt x="77" y="61"/>
                  <a:pt x="77" y="61"/>
                  <a:pt x="77" y="60"/>
                </a:cubicBezTo>
                <a:cubicBezTo>
                  <a:pt x="77" y="60"/>
                  <a:pt x="77" y="60"/>
                  <a:pt x="77" y="60"/>
                </a:cubicBezTo>
                <a:cubicBezTo>
                  <a:pt x="77" y="60"/>
                  <a:pt x="77" y="60"/>
                  <a:pt x="77" y="59"/>
                </a:cubicBezTo>
                <a:cubicBezTo>
                  <a:pt x="77" y="60"/>
                  <a:pt x="77" y="60"/>
                  <a:pt x="77" y="59"/>
                </a:cubicBezTo>
                <a:cubicBezTo>
                  <a:pt x="77" y="60"/>
                  <a:pt x="77" y="60"/>
                  <a:pt x="77" y="60"/>
                </a:cubicBezTo>
                <a:cubicBezTo>
                  <a:pt x="77" y="60"/>
                  <a:pt x="77" y="60"/>
                  <a:pt x="77" y="60"/>
                </a:cubicBezTo>
                <a:cubicBezTo>
                  <a:pt x="77" y="60"/>
                  <a:pt x="77" y="60"/>
                  <a:pt x="77" y="60"/>
                </a:cubicBezTo>
                <a:cubicBezTo>
                  <a:pt x="77" y="60"/>
                  <a:pt x="76" y="60"/>
                  <a:pt x="76" y="60"/>
                </a:cubicBezTo>
                <a:cubicBezTo>
                  <a:pt x="76" y="60"/>
                  <a:pt x="76" y="60"/>
                  <a:pt x="76" y="61"/>
                </a:cubicBezTo>
                <a:cubicBezTo>
                  <a:pt x="76" y="61"/>
                  <a:pt x="77" y="61"/>
                  <a:pt x="76" y="61"/>
                </a:cubicBezTo>
                <a:cubicBezTo>
                  <a:pt x="76" y="61"/>
                  <a:pt x="76" y="61"/>
                  <a:pt x="76" y="61"/>
                </a:cubicBezTo>
                <a:cubicBezTo>
                  <a:pt x="76" y="61"/>
                  <a:pt x="76" y="61"/>
                  <a:pt x="76" y="62"/>
                </a:cubicBezTo>
                <a:cubicBezTo>
                  <a:pt x="76" y="62"/>
                  <a:pt x="76" y="62"/>
                  <a:pt x="75" y="62"/>
                </a:cubicBezTo>
                <a:cubicBezTo>
                  <a:pt x="75" y="62"/>
                  <a:pt x="75" y="62"/>
                  <a:pt x="75" y="62"/>
                </a:cubicBezTo>
                <a:cubicBezTo>
                  <a:pt x="75" y="62"/>
                  <a:pt x="75" y="62"/>
                  <a:pt x="75" y="61"/>
                </a:cubicBezTo>
                <a:cubicBezTo>
                  <a:pt x="75" y="61"/>
                  <a:pt x="75" y="61"/>
                  <a:pt x="75" y="61"/>
                </a:cubicBezTo>
                <a:cubicBezTo>
                  <a:pt x="75" y="61"/>
                  <a:pt x="75" y="61"/>
                  <a:pt x="75" y="61"/>
                </a:cubicBezTo>
                <a:cubicBezTo>
                  <a:pt x="75" y="61"/>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5" y="62"/>
                  <a:pt x="74" y="62"/>
                </a:cubicBezTo>
                <a:cubicBezTo>
                  <a:pt x="74" y="62"/>
                  <a:pt x="74" y="62"/>
                  <a:pt x="74" y="62"/>
                </a:cubicBezTo>
                <a:cubicBezTo>
                  <a:pt x="74" y="62"/>
                  <a:pt x="74" y="62"/>
                  <a:pt x="74" y="62"/>
                </a:cubicBezTo>
                <a:cubicBezTo>
                  <a:pt x="74" y="62"/>
                  <a:pt x="74" y="62"/>
                  <a:pt x="75" y="62"/>
                </a:cubicBezTo>
                <a:cubicBezTo>
                  <a:pt x="75" y="62"/>
                  <a:pt x="75" y="63"/>
                  <a:pt x="75" y="63"/>
                </a:cubicBezTo>
                <a:cubicBezTo>
                  <a:pt x="74" y="63"/>
                  <a:pt x="74" y="63"/>
                  <a:pt x="74" y="63"/>
                </a:cubicBezTo>
                <a:cubicBezTo>
                  <a:pt x="74" y="63"/>
                  <a:pt x="74" y="63"/>
                  <a:pt x="73" y="63"/>
                </a:cubicBezTo>
                <a:cubicBezTo>
                  <a:pt x="73" y="63"/>
                  <a:pt x="73" y="63"/>
                  <a:pt x="73" y="63"/>
                </a:cubicBezTo>
                <a:cubicBezTo>
                  <a:pt x="73" y="64"/>
                  <a:pt x="74" y="63"/>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5"/>
                </a:cubicBezTo>
                <a:cubicBezTo>
                  <a:pt x="74" y="65"/>
                  <a:pt x="74" y="65"/>
                  <a:pt x="74" y="65"/>
                </a:cubicBezTo>
                <a:cubicBezTo>
                  <a:pt x="74" y="65"/>
                  <a:pt x="74" y="65"/>
                  <a:pt x="73" y="65"/>
                </a:cubicBezTo>
                <a:cubicBezTo>
                  <a:pt x="73" y="65"/>
                  <a:pt x="73" y="65"/>
                  <a:pt x="73" y="65"/>
                </a:cubicBezTo>
                <a:cubicBezTo>
                  <a:pt x="73" y="65"/>
                  <a:pt x="73" y="65"/>
                  <a:pt x="74" y="65"/>
                </a:cubicBezTo>
                <a:cubicBezTo>
                  <a:pt x="74" y="65"/>
                  <a:pt x="74" y="65"/>
                  <a:pt x="74" y="65"/>
                </a:cubicBezTo>
                <a:cubicBezTo>
                  <a:pt x="74" y="65"/>
                  <a:pt x="74" y="65"/>
                  <a:pt x="74" y="65"/>
                </a:cubicBezTo>
                <a:cubicBezTo>
                  <a:pt x="74" y="65"/>
                  <a:pt x="74" y="66"/>
                  <a:pt x="74" y="66"/>
                </a:cubicBezTo>
                <a:cubicBezTo>
                  <a:pt x="74" y="66"/>
                  <a:pt x="75" y="66"/>
                  <a:pt x="75" y="66"/>
                </a:cubicBezTo>
                <a:cubicBezTo>
                  <a:pt x="74" y="66"/>
                  <a:pt x="74" y="66"/>
                  <a:pt x="74" y="66"/>
                </a:cubicBezTo>
                <a:cubicBezTo>
                  <a:pt x="74" y="66"/>
                  <a:pt x="74" y="66"/>
                  <a:pt x="74" y="66"/>
                </a:cubicBezTo>
                <a:cubicBezTo>
                  <a:pt x="73" y="66"/>
                  <a:pt x="73" y="66"/>
                  <a:pt x="73" y="66"/>
                </a:cubicBezTo>
                <a:cubicBezTo>
                  <a:pt x="73" y="66"/>
                  <a:pt x="73" y="66"/>
                  <a:pt x="73" y="66"/>
                </a:cubicBezTo>
                <a:cubicBezTo>
                  <a:pt x="73" y="66"/>
                  <a:pt x="73" y="66"/>
                  <a:pt x="73" y="66"/>
                </a:cubicBezTo>
                <a:cubicBezTo>
                  <a:pt x="73" y="66"/>
                  <a:pt x="73" y="66"/>
                  <a:pt x="74" y="66"/>
                </a:cubicBezTo>
                <a:cubicBezTo>
                  <a:pt x="74" y="66"/>
                  <a:pt x="74" y="66"/>
                  <a:pt x="74" y="66"/>
                </a:cubicBezTo>
                <a:cubicBezTo>
                  <a:pt x="74" y="66"/>
                  <a:pt x="74" y="66"/>
                  <a:pt x="74" y="66"/>
                </a:cubicBezTo>
                <a:cubicBezTo>
                  <a:pt x="74" y="66"/>
                  <a:pt x="74" y="66"/>
                  <a:pt x="74" y="67"/>
                </a:cubicBezTo>
                <a:cubicBezTo>
                  <a:pt x="74" y="67"/>
                  <a:pt x="74" y="67"/>
                  <a:pt x="74" y="67"/>
                </a:cubicBezTo>
                <a:cubicBezTo>
                  <a:pt x="74" y="67"/>
                  <a:pt x="74" y="67"/>
                  <a:pt x="73" y="67"/>
                </a:cubicBezTo>
                <a:cubicBezTo>
                  <a:pt x="73" y="67"/>
                  <a:pt x="73" y="67"/>
                  <a:pt x="73" y="67"/>
                </a:cubicBezTo>
                <a:cubicBezTo>
                  <a:pt x="73" y="67"/>
                  <a:pt x="74" y="67"/>
                  <a:pt x="74" y="67"/>
                </a:cubicBezTo>
                <a:cubicBezTo>
                  <a:pt x="74" y="67"/>
                  <a:pt x="74" y="67"/>
                  <a:pt x="74" y="67"/>
                </a:cubicBezTo>
                <a:cubicBezTo>
                  <a:pt x="73" y="67"/>
                  <a:pt x="73" y="67"/>
                  <a:pt x="73" y="67"/>
                </a:cubicBezTo>
                <a:cubicBezTo>
                  <a:pt x="73" y="67"/>
                  <a:pt x="73" y="67"/>
                  <a:pt x="73" y="67"/>
                </a:cubicBezTo>
                <a:cubicBezTo>
                  <a:pt x="73" y="67"/>
                  <a:pt x="73" y="67"/>
                  <a:pt x="74" y="67"/>
                </a:cubicBezTo>
                <a:cubicBezTo>
                  <a:pt x="74" y="67"/>
                  <a:pt x="74" y="67"/>
                  <a:pt x="74" y="67"/>
                </a:cubicBezTo>
                <a:cubicBezTo>
                  <a:pt x="74" y="68"/>
                  <a:pt x="74" y="68"/>
                  <a:pt x="74" y="68"/>
                </a:cubicBezTo>
                <a:cubicBezTo>
                  <a:pt x="73" y="68"/>
                  <a:pt x="73" y="67"/>
                  <a:pt x="73" y="67"/>
                </a:cubicBezTo>
                <a:cubicBezTo>
                  <a:pt x="73" y="67"/>
                  <a:pt x="73" y="67"/>
                  <a:pt x="73" y="67"/>
                </a:cubicBezTo>
                <a:cubicBezTo>
                  <a:pt x="73" y="68"/>
                  <a:pt x="73" y="68"/>
                  <a:pt x="73" y="68"/>
                </a:cubicBezTo>
                <a:cubicBezTo>
                  <a:pt x="73" y="68"/>
                  <a:pt x="73" y="68"/>
                  <a:pt x="73" y="68"/>
                </a:cubicBezTo>
                <a:cubicBezTo>
                  <a:pt x="73" y="68"/>
                  <a:pt x="73" y="68"/>
                  <a:pt x="73" y="68"/>
                </a:cubicBezTo>
                <a:cubicBezTo>
                  <a:pt x="73" y="68"/>
                  <a:pt x="73" y="68"/>
                  <a:pt x="73" y="68"/>
                </a:cubicBezTo>
                <a:cubicBezTo>
                  <a:pt x="72" y="68"/>
                  <a:pt x="72" y="69"/>
                  <a:pt x="72" y="69"/>
                </a:cubicBezTo>
                <a:cubicBezTo>
                  <a:pt x="72" y="69"/>
                  <a:pt x="72" y="69"/>
                  <a:pt x="72" y="69"/>
                </a:cubicBezTo>
                <a:cubicBezTo>
                  <a:pt x="72" y="69"/>
                  <a:pt x="73" y="69"/>
                  <a:pt x="73" y="69"/>
                </a:cubicBezTo>
                <a:cubicBezTo>
                  <a:pt x="73" y="69"/>
                  <a:pt x="73" y="69"/>
                  <a:pt x="73" y="69"/>
                </a:cubicBezTo>
                <a:cubicBezTo>
                  <a:pt x="73" y="69"/>
                  <a:pt x="73" y="69"/>
                  <a:pt x="73" y="69"/>
                </a:cubicBezTo>
                <a:cubicBezTo>
                  <a:pt x="73" y="69"/>
                  <a:pt x="72" y="69"/>
                  <a:pt x="72" y="69"/>
                </a:cubicBezTo>
                <a:cubicBezTo>
                  <a:pt x="72" y="69"/>
                  <a:pt x="72" y="69"/>
                  <a:pt x="73" y="70"/>
                </a:cubicBezTo>
                <a:cubicBezTo>
                  <a:pt x="73" y="70"/>
                  <a:pt x="73" y="70"/>
                  <a:pt x="73" y="70"/>
                </a:cubicBezTo>
                <a:cubicBezTo>
                  <a:pt x="73" y="70"/>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2"/>
                  <a:pt x="73" y="72"/>
                </a:cubicBezTo>
                <a:cubicBezTo>
                  <a:pt x="73" y="72"/>
                  <a:pt x="73" y="72"/>
                  <a:pt x="73" y="72"/>
                </a:cubicBezTo>
                <a:cubicBezTo>
                  <a:pt x="72" y="72"/>
                  <a:pt x="72" y="72"/>
                  <a:pt x="72" y="72"/>
                </a:cubicBezTo>
                <a:cubicBezTo>
                  <a:pt x="72" y="72"/>
                  <a:pt x="72" y="72"/>
                  <a:pt x="72" y="72"/>
                </a:cubicBezTo>
                <a:cubicBezTo>
                  <a:pt x="72" y="72"/>
                  <a:pt x="72" y="72"/>
                  <a:pt x="73" y="72"/>
                </a:cubicBezTo>
                <a:cubicBezTo>
                  <a:pt x="73" y="72"/>
                  <a:pt x="73" y="72"/>
                  <a:pt x="73" y="72"/>
                </a:cubicBezTo>
                <a:cubicBezTo>
                  <a:pt x="72" y="72"/>
                  <a:pt x="73" y="72"/>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3" y="73"/>
                </a:cubicBezTo>
                <a:cubicBezTo>
                  <a:pt x="73" y="73"/>
                  <a:pt x="73" y="73"/>
                  <a:pt x="73" y="73"/>
                </a:cubicBezTo>
                <a:cubicBezTo>
                  <a:pt x="73" y="73"/>
                  <a:pt x="72" y="74"/>
                  <a:pt x="71" y="74"/>
                </a:cubicBezTo>
                <a:cubicBezTo>
                  <a:pt x="71" y="74"/>
                  <a:pt x="72" y="74"/>
                  <a:pt x="72" y="74"/>
                </a:cubicBezTo>
                <a:cubicBezTo>
                  <a:pt x="72" y="74"/>
                  <a:pt x="72" y="74"/>
                  <a:pt x="72" y="74"/>
                </a:cubicBezTo>
                <a:cubicBezTo>
                  <a:pt x="72" y="74"/>
                  <a:pt x="73" y="74"/>
                  <a:pt x="72" y="74"/>
                </a:cubicBezTo>
                <a:cubicBezTo>
                  <a:pt x="72" y="74"/>
                  <a:pt x="72" y="74"/>
                  <a:pt x="72" y="74"/>
                </a:cubicBezTo>
                <a:cubicBezTo>
                  <a:pt x="72" y="74"/>
                  <a:pt x="72" y="74"/>
                  <a:pt x="72" y="74"/>
                </a:cubicBezTo>
                <a:cubicBezTo>
                  <a:pt x="72" y="74"/>
                  <a:pt x="72" y="74"/>
                  <a:pt x="71" y="74"/>
                </a:cubicBezTo>
                <a:cubicBezTo>
                  <a:pt x="71" y="74"/>
                  <a:pt x="71" y="74"/>
                  <a:pt x="71" y="74"/>
                </a:cubicBezTo>
                <a:cubicBezTo>
                  <a:pt x="70" y="74"/>
                  <a:pt x="70" y="75"/>
                  <a:pt x="70" y="75"/>
                </a:cubicBezTo>
                <a:cubicBezTo>
                  <a:pt x="70" y="75"/>
                  <a:pt x="70" y="75"/>
                  <a:pt x="70" y="75"/>
                </a:cubicBezTo>
                <a:cubicBezTo>
                  <a:pt x="70" y="75"/>
                  <a:pt x="70" y="75"/>
                  <a:pt x="70" y="75"/>
                </a:cubicBezTo>
                <a:cubicBezTo>
                  <a:pt x="69" y="75"/>
                  <a:pt x="69" y="75"/>
                  <a:pt x="69" y="75"/>
                </a:cubicBezTo>
                <a:cubicBezTo>
                  <a:pt x="69" y="75"/>
                  <a:pt x="70" y="74"/>
                  <a:pt x="69" y="74"/>
                </a:cubicBezTo>
                <a:cubicBezTo>
                  <a:pt x="69" y="74"/>
                  <a:pt x="69" y="74"/>
                  <a:pt x="69" y="74"/>
                </a:cubicBezTo>
                <a:cubicBezTo>
                  <a:pt x="69" y="74"/>
                  <a:pt x="69" y="74"/>
                  <a:pt x="70" y="74"/>
                </a:cubicBezTo>
                <a:cubicBezTo>
                  <a:pt x="69" y="74"/>
                  <a:pt x="69" y="74"/>
                  <a:pt x="69" y="74"/>
                </a:cubicBezTo>
                <a:cubicBezTo>
                  <a:pt x="69" y="74"/>
                  <a:pt x="69" y="74"/>
                  <a:pt x="69" y="74"/>
                </a:cubicBezTo>
                <a:cubicBezTo>
                  <a:pt x="69" y="74"/>
                  <a:pt x="69" y="74"/>
                  <a:pt x="69" y="74"/>
                </a:cubicBezTo>
                <a:cubicBezTo>
                  <a:pt x="69" y="74"/>
                  <a:pt x="69" y="74"/>
                  <a:pt x="69" y="74"/>
                </a:cubicBezTo>
                <a:cubicBezTo>
                  <a:pt x="68" y="74"/>
                  <a:pt x="69"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3"/>
                  <a:pt x="68" y="73"/>
                </a:cubicBezTo>
                <a:cubicBezTo>
                  <a:pt x="68" y="73"/>
                  <a:pt x="69" y="73"/>
                  <a:pt x="69" y="73"/>
                </a:cubicBezTo>
                <a:cubicBezTo>
                  <a:pt x="69" y="73"/>
                  <a:pt x="68" y="73"/>
                  <a:pt x="68" y="73"/>
                </a:cubicBezTo>
                <a:cubicBezTo>
                  <a:pt x="68" y="73"/>
                  <a:pt x="68" y="73"/>
                  <a:pt x="68" y="73"/>
                </a:cubicBezTo>
                <a:cubicBezTo>
                  <a:pt x="68" y="73"/>
                  <a:pt x="68" y="73"/>
                  <a:pt x="68" y="73"/>
                </a:cubicBezTo>
                <a:cubicBezTo>
                  <a:pt x="68" y="73"/>
                  <a:pt x="68" y="73"/>
                  <a:pt x="68" y="73"/>
                </a:cubicBezTo>
                <a:cubicBezTo>
                  <a:pt x="68" y="73"/>
                  <a:pt x="67" y="73"/>
                  <a:pt x="67" y="73"/>
                </a:cubicBezTo>
                <a:cubicBezTo>
                  <a:pt x="67" y="73"/>
                  <a:pt x="68" y="73"/>
                  <a:pt x="68" y="73"/>
                </a:cubicBezTo>
                <a:cubicBezTo>
                  <a:pt x="68" y="73"/>
                  <a:pt x="68" y="73"/>
                  <a:pt x="68" y="73"/>
                </a:cubicBezTo>
                <a:cubicBezTo>
                  <a:pt x="68" y="73"/>
                  <a:pt x="68" y="72"/>
                  <a:pt x="67" y="72"/>
                </a:cubicBezTo>
                <a:cubicBezTo>
                  <a:pt x="67" y="72"/>
                  <a:pt x="67" y="73"/>
                  <a:pt x="67" y="73"/>
                </a:cubicBezTo>
                <a:cubicBezTo>
                  <a:pt x="67" y="73"/>
                  <a:pt x="67" y="73"/>
                  <a:pt x="67" y="73"/>
                </a:cubicBezTo>
                <a:cubicBezTo>
                  <a:pt x="67" y="73"/>
                  <a:pt x="67"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5" y="73"/>
                </a:cubicBezTo>
                <a:cubicBezTo>
                  <a:pt x="65" y="73"/>
                  <a:pt x="65" y="74"/>
                  <a:pt x="65" y="74"/>
                </a:cubicBezTo>
                <a:cubicBezTo>
                  <a:pt x="65" y="74"/>
                  <a:pt x="65" y="74"/>
                  <a:pt x="65" y="74"/>
                </a:cubicBezTo>
                <a:cubicBezTo>
                  <a:pt x="65" y="74"/>
                  <a:pt x="65" y="74"/>
                  <a:pt x="65" y="74"/>
                </a:cubicBezTo>
                <a:cubicBezTo>
                  <a:pt x="65" y="74"/>
                  <a:pt x="64" y="74"/>
                  <a:pt x="64" y="74"/>
                </a:cubicBezTo>
                <a:cubicBezTo>
                  <a:pt x="64" y="74"/>
                  <a:pt x="65" y="74"/>
                  <a:pt x="65" y="73"/>
                </a:cubicBezTo>
                <a:cubicBezTo>
                  <a:pt x="65"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3" y="73"/>
                  <a:pt x="63" y="73"/>
                </a:cubicBezTo>
                <a:cubicBezTo>
                  <a:pt x="63" y="73"/>
                  <a:pt x="63" y="72"/>
                  <a:pt x="63" y="72"/>
                </a:cubicBezTo>
                <a:cubicBezTo>
                  <a:pt x="63" y="72"/>
                  <a:pt x="63" y="72"/>
                  <a:pt x="63" y="72"/>
                </a:cubicBezTo>
                <a:cubicBezTo>
                  <a:pt x="63" y="72"/>
                  <a:pt x="63" y="72"/>
                  <a:pt x="63" y="72"/>
                </a:cubicBezTo>
                <a:cubicBezTo>
                  <a:pt x="63" y="73"/>
                  <a:pt x="63" y="72"/>
                  <a:pt x="63" y="72"/>
                </a:cubicBezTo>
                <a:cubicBezTo>
                  <a:pt x="63" y="72"/>
                  <a:pt x="63" y="73"/>
                  <a:pt x="63" y="73"/>
                </a:cubicBezTo>
                <a:cubicBezTo>
                  <a:pt x="62" y="73"/>
                  <a:pt x="62" y="73"/>
                  <a:pt x="62" y="72"/>
                </a:cubicBezTo>
                <a:cubicBezTo>
                  <a:pt x="62" y="72"/>
                  <a:pt x="62" y="72"/>
                  <a:pt x="62" y="72"/>
                </a:cubicBezTo>
                <a:cubicBezTo>
                  <a:pt x="62" y="72"/>
                  <a:pt x="62" y="72"/>
                  <a:pt x="62" y="72"/>
                </a:cubicBezTo>
                <a:cubicBezTo>
                  <a:pt x="62" y="72"/>
                  <a:pt x="63" y="72"/>
                  <a:pt x="62" y="71"/>
                </a:cubicBezTo>
                <a:cubicBezTo>
                  <a:pt x="62" y="72"/>
                  <a:pt x="62" y="72"/>
                  <a:pt x="61" y="72"/>
                </a:cubicBezTo>
                <a:cubicBezTo>
                  <a:pt x="62" y="72"/>
                  <a:pt x="62" y="72"/>
                  <a:pt x="62" y="71"/>
                </a:cubicBezTo>
                <a:cubicBezTo>
                  <a:pt x="62" y="71"/>
                  <a:pt x="62" y="71"/>
                  <a:pt x="62" y="71"/>
                </a:cubicBezTo>
                <a:cubicBezTo>
                  <a:pt x="62" y="71"/>
                  <a:pt x="62" y="71"/>
                  <a:pt x="62" y="71"/>
                </a:cubicBezTo>
                <a:cubicBezTo>
                  <a:pt x="62" y="71"/>
                  <a:pt x="62" y="71"/>
                  <a:pt x="62" y="72"/>
                </a:cubicBezTo>
                <a:cubicBezTo>
                  <a:pt x="61" y="71"/>
                  <a:pt x="61" y="71"/>
                  <a:pt x="61" y="71"/>
                </a:cubicBezTo>
                <a:cubicBezTo>
                  <a:pt x="61" y="71"/>
                  <a:pt x="61" y="71"/>
                  <a:pt x="61" y="71"/>
                </a:cubicBezTo>
                <a:cubicBezTo>
                  <a:pt x="62" y="71"/>
                  <a:pt x="62" y="71"/>
                  <a:pt x="62" y="71"/>
                </a:cubicBezTo>
                <a:cubicBezTo>
                  <a:pt x="62" y="71"/>
                  <a:pt x="62" y="71"/>
                  <a:pt x="62" y="71"/>
                </a:cubicBezTo>
                <a:cubicBezTo>
                  <a:pt x="61" y="71"/>
                  <a:pt x="61" y="71"/>
                  <a:pt x="61" y="71"/>
                </a:cubicBezTo>
                <a:cubicBezTo>
                  <a:pt x="61" y="71"/>
                  <a:pt x="61" y="71"/>
                  <a:pt x="60" y="71"/>
                </a:cubicBezTo>
                <a:cubicBezTo>
                  <a:pt x="60" y="71"/>
                  <a:pt x="60" y="71"/>
                  <a:pt x="60" y="70"/>
                </a:cubicBezTo>
                <a:cubicBezTo>
                  <a:pt x="60" y="70"/>
                  <a:pt x="60" y="70"/>
                  <a:pt x="61" y="70"/>
                </a:cubicBezTo>
                <a:cubicBezTo>
                  <a:pt x="61" y="69"/>
                  <a:pt x="61" y="69"/>
                  <a:pt x="61" y="69"/>
                </a:cubicBezTo>
                <a:cubicBezTo>
                  <a:pt x="61" y="69"/>
                  <a:pt x="61" y="69"/>
                  <a:pt x="61" y="69"/>
                </a:cubicBezTo>
                <a:cubicBezTo>
                  <a:pt x="60" y="69"/>
                  <a:pt x="60" y="70"/>
                  <a:pt x="60" y="70"/>
                </a:cubicBezTo>
                <a:cubicBezTo>
                  <a:pt x="60" y="70"/>
                  <a:pt x="60" y="70"/>
                  <a:pt x="60" y="70"/>
                </a:cubicBezTo>
                <a:cubicBezTo>
                  <a:pt x="60" y="70"/>
                  <a:pt x="60" y="70"/>
                  <a:pt x="60" y="69"/>
                </a:cubicBezTo>
                <a:cubicBezTo>
                  <a:pt x="60" y="69"/>
                  <a:pt x="60" y="69"/>
                  <a:pt x="60" y="69"/>
                </a:cubicBezTo>
                <a:cubicBezTo>
                  <a:pt x="60" y="69"/>
                  <a:pt x="60" y="70"/>
                  <a:pt x="60" y="70"/>
                </a:cubicBezTo>
                <a:cubicBezTo>
                  <a:pt x="59" y="69"/>
                  <a:pt x="60" y="69"/>
                  <a:pt x="60" y="69"/>
                </a:cubicBezTo>
                <a:cubicBezTo>
                  <a:pt x="60" y="69"/>
                  <a:pt x="60" y="69"/>
                  <a:pt x="59" y="69"/>
                </a:cubicBezTo>
                <a:cubicBezTo>
                  <a:pt x="59" y="69"/>
                  <a:pt x="59" y="69"/>
                  <a:pt x="59" y="69"/>
                </a:cubicBezTo>
                <a:cubicBezTo>
                  <a:pt x="59" y="69"/>
                  <a:pt x="59" y="69"/>
                  <a:pt x="59" y="69"/>
                </a:cubicBezTo>
                <a:cubicBezTo>
                  <a:pt x="59" y="68"/>
                  <a:pt x="59" y="68"/>
                  <a:pt x="60" y="68"/>
                </a:cubicBezTo>
                <a:cubicBezTo>
                  <a:pt x="59" y="68"/>
                  <a:pt x="59" y="68"/>
                  <a:pt x="59" y="68"/>
                </a:cubicBezTo>
                <a:cubicBezTo>
                  <a:pt x="59" y="68"/>
                  <a:pt x="59"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7"/>
                  <a:pt x="58" y="67"/>
                </a:cubicBezTo>
                <a:cubicBezTo>
                  <a:pt x="58" y="67"/>
                  <a:pt x="58" y="67"/>
                  <a:pt x="59" y="67"/>
                </a:cubicBezTo>
                <a:cubicBezTo>
                  <a:pt x="59" y="67"/>
                  <a:pt x="59" y="67"/>
                  <a:pt x="60" y="67"/>
                </a:cubicBezTo>
                <a:cubicBezTo>
                  <a:pt x="60" y="67"/>
                  <a:pt x="60" y="67"/>
                  <a:pt x="60" y="67"/>
                </a:cubicBezTo>
                <a:cubicBezTo>
                  <a:pt x="60" y="67"/>
                  <a:pt x="60" y="67"/>
                  <a:pt x="60" y="66"/>
                </a:cubicBezTo>
                <a:cubicBezTo>
                  <a:pt x="60" y="67"/>
                  <a:pt x="60" y="67"/>
                  <a:pt x="60" y="67"/>
                </a:cubicBezTo>
                <a:cubicBezTo>
                  <a:pt x="59" y="67"/>
                  <a:pt x="59" y="67"/>
                  <a:pt x="59" y="67"/>
                </a:cubicBezTo>
                <a:cubicBezTo>
                  <a:pt x="58" y="67"/>
                  <a:pt x="58" y="67"/>
                  <a:pt x="58" y="67"/>
                </a:cubicBezTo>
                <a:cubicBezTo>
                  <a:pt x="58" y="67"/>
                  <a:pt x="58" y="67"/>
                  <a:pt x="58" y="67"/>
                </a:cubicBezTo>
                <a:cubicBezTo>
                  <a:pt x="58" y="67"/>
                  <a:pt x="59" y="67"/>
                  <a:pt x="59" y="66"/>
                </a:cubicBezTo>
                <a:cubicBezTo>
                  <a:pt x="59" y="66"/>
                  <a:pt x="59" y="66"/>
                  <a:pt x="59" y="66"/>
                </a:cubicBezTo>
                <a:cubicBezTo>
                  <a:pt x="59" y="66"/>
                  <a:pt x="59" y="66"/>
                  <a:pt x="59" y="66"/>
                </a:cubicBezTo>
                <a:cubicBezTo>
                  <a:pt x="59" y="66"/>
                  <a:pt x="59" y="66"/>
                  <a:pt x="59" y="66"/>
                </a:cubicBezTo>
                <a:cubicBezTo>
                  <a:pt x="59" y="66"/>
                  <a:pt x="59" y="66"/>
                  <a:pt x="60" y="66"/>
                </a:cubicBezTo>
                <a:cubicBezTo>
                  <a:pt x="60" y="66"/>
                  <a:pt x="60" y="66"/>
                  <a:pt x="60" y="66"/>
                </a:cubicBezTo>
                <a:cubicBezTo>
                  <a:pt x="60" y="66"/>
                  <a:pt x="61" y="66"/>
                  <a:pt x="61" y="66"/>
                </a:cubicBezTo>
                <a:cubicBezTo>
                  <a:pt x="61" y="66"/>
                  <a:pt x="61" y="66"/>
                  <a:pt x="61" y="66"/>
                </a:cubicBezTo>
                <a:cubicBezTo>
                  <a:pt x="61" y="66"/>
                  <a:pt x="61" y="66"/>
                  <a:pt x="61" y="66"/>
                </a:cubicBezTo>
                <a:cubicBezTo>
                  <a:pt x="61" y="66"/>
                  <a:pt x="60" y="66"/>
                  <a:pt x="60" y="66"/>
                </a:cubicBezTo>
                <a:cubicBezTo>
                  <a:pt x="60" y="66"/>
                  <a:pt x="60" y="66"/>
                  <a:pt x="60" y="65"/>
                </a:cubicBezTo>
                <a:cubicBezTo>
                  <a:pt x="60" y="65"/>
                  <a:pt x="60" y="66"/>
                  <a:pt x="59" y="66"/>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6"/>
                  <a:pt x="59" y="66"/>
                </a:cubicBezTo>
                <a:cubicBezTo>
                  <a:pt x="59" y="66"/>
                  <a:pt x="59" y="66"/>
                  <a:pt x="59" y="66"/>
                </a:cubicBezTo>
                <a:cubicBezTo>
                  <a:pt x="59" y="66"/>
                  <a:pt x="59" y="66"/>
                  <a:pt x="59" y="66"/>
                </a:cubicBezTo>
                <a:cubicBezTo>
                  <a:pt x="59" y="66"/>
                  <a:pt x="59" y="66"/>
                  <a:pt x="58" y="66"/>
                </a:cubicBezTo>
                <a:cubicBezTo>
                  <a:pt x="58" y="66"/>
                  <a:pt x="58" y="66"/>
                  <a:pt x="58" y="66"/>
                </a:cubicBezTo>
                <a:cubicBezTo>
                  <a:pt x="58" y="66"/>
                  <a:pt x="58" y="66"/>
                  <a:pt x="58" y="66"/>
                </a:cubicBezTo>
                <a:cubicBezTo>
                  <a:pt x="58" y="66"/>
                  <a:pt x="58" y="66"/>
                  <a:pt x="58" y="66"/>
                </a:cubicBezTo>
                <a:cubicBezTo>
                  <a:pt x="58" y="66"/>
                  <a:pt x="58" y="67"/>
                  <a:pt x="58" y="67"/>
                </a:cubicBezTo>
                <a:cubicBezTo>
                  <a:pt x="58" y="67"/>
                  <a:pt x="57" y="67"/>
                  <a:pt x="57" y="67"/>
                </a:cubicBezTo>
                <a:cubicBezTo>
                  <a:pt x="57" y="67"/>
                  <a:pt x="57" y="67"/>
                  <a:pt x="57" y="67"/>
                </a:cubicBezTo>
                <a:cubicBezTo>
                  <a:pt x="57" y="67"/>
                  <a:pt x="57" y="67"/>
                  <a:pt x="57" y="66"/>
                </a:cubicBezTo>
                <a:cubicBezTo>
                  <a:pt x="57" y="66"/>
                  <a:pt x="57" y="66"/>
                  <a:pt x="58" y="65"/>
                </a:cubicBezTo>
                <a:cubicBezTo>
                  <a:pt x="58" y="65"/>
                  <a:pt x="58" y="65"/>
                  <a:pt x="58"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6" y="64"/>
                </a:cubicBezTo>
                <a:cubicBezTo>
                  <a:pt x="56" y="64"/>
                  <a:pt x="56" y="64"/>
                  <a:pt x="56" y="64"/>
                </a:cubicBezTo>
                <a:cubicBezTo>
                  <a:pt x="56" y="64"/>
                  <a:pt x="56" y="64"/>
                  <a:pt x="56" y="64"/>
                </a:cubicBezTo>
                <a:cubicBezTo>
                  <a:pt x="56" y="64"/>
                  <a:pt x="56" y="63"/>
                  <a:pt x="56" y="63"/>
                </a:cubicBezTo>
                <a:cubicBezTo>
                  <a:pt x="56" y="63"/>
                  <a:pt x="56" y="63"/>
                  <a:pt x="55" y="63"/>
                </a:cubicBezTo>
                <a:cubicBezTo>
                  <a:pt x="55" y="63"/>
                  <a:pt x="55" y="63"/>
                  <a:pt x="55" y="63"/>
                </a:cubicBezTo>
                <a:cubicBezTo>
                  <a:pt x="55" y="63"/>
                  <a:pt x="56" y="63"/>
                  <a:pt x="56" y="63"/>
                </a:cubicBezTo>
                <a:cubicBezTo>
                  <a:pt x="56" y="63"/>
                  <a:pt x="57" y="62"/>
                  <a:pt x="57" y="62"/>
                </a:cubicBezTo>
                <a:cubicBezTo>
                  <a:pt x="57" y="62"/>
                  <a:pt x="57" y="62"/>
                  <a:pt x="57" y="62"/>
                </a:cubicBezTo>
                <a:cubicBezTo>
                  <a:pt x="57" y="62"/>
                  <a:pt x="58" y="62"/>
                  <a:pt x="58" y="62"/>
                </a:cubicBezTo>
                <a:cubicBezTo>
                  <a:pt x="58" y="62"/>
                  <a:pt x="58" y="62"/>
                  <a:pt x="58" y="62"/>
                </a:cubicBezTo>
                <a:cubicBezTo>
                  <a:pt x="58" y="61"/>
                  <a:pt x="58" y="61"/>
                  <a:pt x="58" y="61"/>
                </a:cubicBezTo>
                <a:cubicBezTo>
                  <a:pt x="59" y="61"/>
                  <a:pt x="59" y="61"/>
                  <a:pt x="60" y="61"/>
                </a:cubicBezTo>
                <a:cubicBezTo>
                  <a:pt x="60" y="61"/>
                  <a:pt x="60" y="61"/>
                  <a:pt x="60" y="61"/>
                </a:cubicBezTo>
                <a:cubicBezTo>
                  <a:pt x="60" y="61"/>
                  <a:pt x="60" y="61"/>
                  <a:pt x="60" y="61"/>
                </a:cubicBezTo>
                <a:cubicBezTo>
                  <a:pt x="59" y="61"/>
                  <a:pt x="59" y="61"/>
                  <a:pt x="59" y="61"/>
                </a:cubicBezTo>
                <a:cubicBezTo>
                  <a:pt x="59" y="61"/>
                  <a:pt x="59" y="61"/>
                  <a:pt x="59" y="61"/>
                </a:cubicBezTo>
                <a:cubicBezTo>
                  <a:pt x="59" y="61"/>
                  <a:pt x="58" y="61"/>
                  <a:pt x="58" y="61"/>
                </a:cubicBezTo>
                <a:cubicBezTo>
                  <a:pt x="58" y="61"/>
                  <a:pt x="58" y="61"/>
                  <a:pt x="58" y="61"/>
                </a:cubicBezTo>
                <a:cubicBezTo>
                  <a:pt x="58" y="61"/>
                  <a:pt x="57" y="62"/>
                  <a:pt x="57" y="62"/>
                </a:cubicBezTo>
                <a:cubicBezTo>
                  <a:pt x="57" y="62"/>
                  <a:pt x="57" y="62"/>
                  <a:pt x="57" y="62"/>
                </a:cubicBezTo>
                <a:cubicBezTo>
                  <a:pt x="57" y="62"/>
                  <a:pt x="56" y="62"/>
                  <a:pt x="56" y="63"/>
                </a:cubicBezTo>
                <a:cubicBezTo>
                  <a:pt x="56" y="63"/>
                  <a:pt x="56" y="63"/>
                  <a:pt x="55" y="63"/>
                </a:cubicBezTo>
                <a:cubicBezTo>
                  <a:pt x="55" y="63"/>
                  <a:pt x="55" y="63"/>
                  <a:pt x="55" y="63"/>
                </a:cubicBezTo>
                <a:cubicBezTo>
                  <a:pt x="55" y="63"/>
                  <a:pt x="55" y="63"/>
                  <a:pt x="55" y="63"/>
                </a:cubicBezTo>
                <a:cubicBezTo>
                  <a:pt x="55" y="63"/>
                  <a:pt x="55" y="63"/>
                  <a:pt x="55" y="62"/>
                </a:cubicBezTo>
                <a:cubicBezTo>
                  <a:pt x="55" y="62"/>
                  <a:pt x="55" y="62"/>
                  <a:pt x="55" y="62"/>
                </a:cubicBezTo>
                <a:cubicBezTo>
                  <a:pt x="55" y="62"/>
                  <a:pt x="56" y="62"/>
                  <a:pt x="56" y="62"/>
                </a:cubicBezTo>
                <a:cubicBezTo>
                  <a:pt x="56" y="62"/>
                  <a:pt x="56" y="62"/>
                  <a:pt x="56" y="62"/>
                </a:cubicBezTo>
                <a:cubicBezTo>
                  <a:pt x="56" y="62"/>
                  <a:pt x="56" y="62"/>
                  <a:pt x="55" y="62"/>
                </a:cubicBezTo>
                <a:cubicBezTo>
                  <a:pt x="55" y="62"/>
                  <a:pt x="55" y="62"/>
                  <a:pt x="55" y="62"/>
                </a:cubicBezTo>
                <a:cubicBezTo>
                  <a:pt x="56" y="61"/>
                  <a:pt x="57" y="62"/>
                  <a:pt x="57" y="61"/>
                </a:cubicBezTo>
                <a:cubicBezTo>
                  <a:pt x="57" y="61"/>
                  <a:pt x="57" y="61"/>
                  <a:pt x="57" y="61"/>
                </a:cubicBezTo>
                <a:cubicBezTo>
                  <a:pt x="57" y="61"/>
                  <a:pt x="56" y="61"/>
                  <a:pt x="56" y="61"/>
                </a:cubicBezTo>
                <a:cubicBezTo>
                  <a:pt x="56" y="61"/>
                  <a:pt x="56" y="61"/>
                  <a:pt x="56" y="61"/>
                </a:cubicBezTo>
                <a:cubicBezTo>
                  <a:pt x="55" y="61"/>
                  <a:pt x="55" y="61"/>
                  <a:pt x="55" y="61"/>
                </a:cubicBezTo>
                <a:cubicBezTo>
                  <a:pt x="55" y="61"/>
                  <a:pt x="55" y="61"/>
                  <a:pt x="55" y="61"/>
                </a:cubicBezTo>
                <a:cubicBezTo>
                  <a:pt x="55" y="61"/>
                  <a:pt x="55" y="61"/>
                  <a:pt x="55" y="61"/>
                </a:cubicBezTo>
                <a:cubicBezTo>
                  <a:pt x="56" y="60"/>
                  <a:pt x="57" y="60"/>
                  <a:pt x="58" y="60"/>
                </a:cubicBezTo>
                <a:cubicBezTo>
                  <a:pt x="58" y="60"/>
                  <a:pt x="58" y="60"/>
                  <a:pt x="58" y="60"/>
                </a:cubicBezTo>
                <a:cubicBezTo>
                  <a:pt x="58" y="60"/>
                  <a:pt x="58" y="60"/>
                  <a:pt x="58" y="60"/>
                </a:cubicBezTo>
                <a:cubicBezTo>
                  <a:pt x="58" y="60"/>
                  <a:pt x="58" y="60"/>
                  <a:pt x="57" y="60"/>
                </a:cubicBezTo>
                <a:cubicBezTo>
                  <a:pt x="57" y="60"/>
                  <a:pt x="57" y="60"/>
                  <a:pt x="57" y="60"/>
                </a:cubicBezTo>
                <a:cubicBezTo>
                  <a:pt x="57" y="60"/>
                  <a:pt x="57" y="60"/>
                  <a:pt x="57" y="60"/>
                </a:cubicBezTo>
                <a:cubicBezTo>
                  <a:pt x="56" y="60"/>
                  <a:pt x="55" y="60"/>
                  <a:pt x="55" y="60"/>
                </a:cubicBezTo>
                <a:cubicBezTo>
                  <a:pt x="55" y="60"/>
                  <a:pt x="55" y="60"/>
                  <a:pt x="55" y="60"/>
                </a:cubicBezTo>
                <a:cubicBezTo>
                  <a:pt x="55" y="60"/>
                  <a:pt x="55" y="60"/>
                  <a:pt x="55" y="60"/>
                </a:cubicBezTo>
                <a:cubicBezTo>
                  <a:pt x="56" y="60"/>
                  <a:pt x="56" y="60"/>
                  <a:pt x="56" y="59"/>
                </a:cubicBezTo>
                <a:cubicBezTo>
                  <a:pt x="56" y="59"/>
                  <a:pt x="56" y="59"/>
                  <a:pt x="57" y="59"/>
                </a:cubicBezTo>
                <a:cubicBezTo>
                  <a:pt x="57" y="59"/>
                  <a:pt x="57" y="59"/>
                  <a:pt x="57" y="59"/>
                </a:cubicBezTo>
                <a:cubicBezTo>
                  <a:pt x="58" y="59"/>
                  <a:pt x="58" y="59"/>
                  <a:pt x="58" y="59"/>
                </a:cubicBezTo>
                <a:cubicBezTo>
                  <a:pt x="58" y="59"/>
                  <a:pt x="58" y="59"/>
                  <a:pt x="58" y="59"/>
                </a:cubicBezTo>
                <a:cubicBezTo>
                  <a:pt x="58" y="59"/>
                  <a:pt x="58" y="59"/>
                  <a:pt x="59" y="59"/>
                </a:cubicBezTo>
                <a:cubicBezTo>
                  <a:pt x="59" y="59"/>
                  <a:pt x="59" y="59"/>
                  <a:pt x="59" y="59"/>
                </a:cubicBezTo>
                <a:cubicBezTo>
                  <a:pt x="58" y="59"/>
                  <a:pt x="58" y="59"/>
                  <a:pt x="58" y="59"/>
                </a:cubicBezTo>
                <a:cubicBezTo>
                  <a:pt x="58" y="59"/>
                  <a:pt x="58" y="59"/>
                  <a:pt x="58" y="59"/>
                </a:cubicBezTo>
                <a:cubicBezTo>
                  <a:pt x="58" y="59"/>
                  <a:pt x="58" y="59"/>
                  <a:pt x="58" y="59"/>
                </a:cubicBezTo>
                <a:cubicBezTo>
                  <a:pt x="58" y="59"/>
                  <a:pt x="58" y="59"/>
                  <a:pt x="57" y="59"/>
                </a:cubicBezTo>
                <a:cubicBezTo>
                  <a:pt x="57" y="59"/>
                  <a:pt x="57" y="59"/>
                  <a:pt x="57" y="59"/>
                </a:cubicBezTo>
                <a:cubicBezTo>
                  <a:pt x="57" y="59"/>
                  <a:pt x="57" y="59"/>
                  <a:pt x="57" y="59"/>
                </a:cubicBezTo>
                <a:cubicBezTo>
                  <a:pt x="57" y="59"/>
                  <a:pt x="56" y="59"/>
                  <a:pt x="56" y="59"/>
                </a:cubicBezTo>
                <a:cubicBezTo>
                  <a:pt x="56" y="59"/>
                  <a:pt x="56" y="59"/>
                  <a:pt x="56" y="59"/>
                </a:cubicBezTo>
                <a:cubicBezTo>
                  <a:pt x="56" y="59"/>
                  <a:pt x="55" y="60"/>
                  <a:pt x="55" y="60"/>
                </a:cubicBezTo>
                <a:cubicBezTo>
                  <a:pt x="55" y="60"/>
                  <a:pt x="55" y="60"/>
                  <a:pt x="55" y="60"/>
                </a:cubicBezTo>
                <a:cubicBezTo>
                  <a:pt x="55" y="60"/>
                  <a:pt x="55" y="59"/>
                  <a:pt x="55" y="59"/>
                </a:cubicBezTo>
                <a:cubicBezTo>
                  <a:pt x="55" y="59"/>
                  <a:pt x="55" y="59"/>
                  <a:pt x="56" y="59"/>
                </a:cubicBezTo>
                <a:cubicBezTo>
                  <a:pt x="56" y="59"/>
                  <a:pt x="57" y="59"/>
                  <a:pt x="57" y="59"/>
                </a:cubicBezTo>
                <a:cubicBezTo>
                  <a:pt x="57" y="59"/>
                  <a:pt x="57" y="59"/>
                  <a:pt x="57" y="59"/>
                </a:cubicBezTo>
                <a:cubicBezTo>
                  <a:pt x="56" y="59"/>
                  <a:pt x="56" y="59"/>
                  <a:pt x="56" y="58"/>
                </a:cubicBezTo>
                <a:cubicBezTo>
                  <a:pt x="56" y="58"/>
                  <a:pt x="56" y="58"/>
                  <a:pt x="56" y="58"/>
                </a:cubicBezTo>
                <a:cubicBezTo>
                  <a:pt x="56" y="58"/>
                  <a:pt x="56" y="58"/>
                  <a:pt x="56" y="58"/>
                </a:cubicBezTo>
                <a:cubicBezTo>
                  <a:pt x="56" y="58"/>
                  <a:pt x="56" y="58"/>
                  <a:pt x="57" y="58"/>
                </a:cubicBezTo>
                <a:cubicBezTo>
                  <a:pt x="57" y="59"/>
                  <a:pt x="57" y="59"/>
                  <a:pt x="57" y="59"/>
                </a:cubicBezTo>
                <a:cubicBezTo>
                  <a:pt x="58" y="59"/>
                  <a:pt x="58" y="59"/>
                  <a:pt x="58" y="58"/>
                </a:cubicBezTo>
                <a:cubicBezTo>
                  <a:pt x="58" y="58"/>
                  <a:pt x="59" y="59"/>
                  <a:pt x="59" y="59"/>
                </a:cubicBezTo>
                <a:cubicBezTo>
                  <a:pt x="59" y="59"/>
                  <a:pt x="59" y="59"/>
                  <a:pt x="59" y="59"/>
                </a:cubicBezTo>
                <a:cubicBezTo>
                  <a:pt x="59"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7" y="58"/>
                  <a:pt x="57" y="58"/>
                  <a:pt x="57" y="58"/>
                </a:cubicBezTo>
                <a:cubicBezTo>
                  <a:pt x="57" y="58"/>
                  <a:pt x="57" y="58"/>
                  <a:pt x="57" y="58"/>
                </a:cubicBezTo>
                <a:cubicBezTo>
                  <a:pt x="56" y="58"/>
                  <a:pt x="56" y="58"/>
                  <a:pt x="56" y="58"/>
                </a:cubicBezTo>
                <a:cubicBezTo>
                  <a:pt x="56" y="58"/>
                  <a:pt x="56" y="58"/>
                  <a:pt x="56" y="58"/>
                </a:cubicBezTo>
                <a:cubicBezTo>
                  <a:pt x="56" y="58"/>
                  <a:pt x="56" y="58"/>
                  <a:pt x="57" y="57"/>
                </a:cubicBezTo>
                <a:cubicBezTo>
                  <a:pt x="57" y="57"/>
                  <a:pt x="57" y="57"/>
                  <a:pt x="57" y="57"/>
                </a:cubicBezTo>
                <a:cubicBezTo>
                  <a:pt x="58" y="57"/>
                  <a:pt x="58" y="57"/>
                  <a:pt x="58" y="57"/>
                </a:cubicBezTo>
                <a:cubicBezTo>
                  <a:pt x="58" y="57"/>
                  <a:pt x="58" y="57"/>
                  <a:pt x="59" y="57"/>
                </a:cubicBezTo>
                <a:cubicBezTo>
                  <a:pt x="59" y="57"/>
                  <a:pt x="59" y="57"/>
                  <a:pt x="59" y="57"/>
                </a:cubicBezTo>
                <a:cubicBezTo>
                  <a:pt x="58" y="57"/>
                  <a:pt x="58" y="57"/>
                  <a:pt x="58" y="57"/>
                </a:cubicBezTo>
                <a:cubicBezTo>
                  <a:pt x="58" y="57"/>
                  <a:pt x="58" y="57"/>
                  <a:pt x="58" y="57"/>
                </a:cubicBezTo>
                <a:cubicBezTo>
                  <a:pt x="58" y="57"/>
                  <a:pt x="58" y="57"/>
                  <a:pt x="58" y="56"/>
                </a:cubicBezTo>
                <a:cubicBezTo>
                  <a:pt x="58" y="56"/>
                  <a:pt x="58" y="56"/>
                  <a:pt x="58" y="56"/>
                </a:cubicBezTo>
                <a:cubicBezTo>
                  <a:pt x="58"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8" y="56"/>
                </a:cubicBezTo>
                <a:cubicBezTo>
                  <a:pt x="58" y="56"/>
                  <a:pt x="58" y="56"/>
                  <a:pt x="58" y="56"/>
                </a:cubicBezTo>
                <a:cubicBezTo>
                  <a:pt x="59" y="56"/>
                  <a:pt x="59" y="56"/>
                  <a:pt x="59" y="56"/>
                </a:cubicBezTo>
                <a:cubicBezTo>
                  <a:pt x="59" y="56"/>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4"/>
                  <a:pt x="59" y="54"/>
                  <a:pt x="59" y="54"/>
                </a:cubicBezTo>
                <a:cubicBezTo>
                  <a:pt x="59" y="54"/>
                  <a:pt x="59" y="54"/>
                  <a:pt x="59" y="54"/>
                </a:cubicBezTo>
                <a:cubicBezTo>
                  <a:pt x="59" y="54"/>
                  <a:pt x="59" y="54"/>
                  <a:pt x="59" y="54"/>
                </a:cubicBezTo>
                <a:cubicBezTo>
                  <a:pt x="59" y="54"/>
                  <a:pt x="59"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7" y="54"/>
                  <a:pt x="57" y="54"/>
                  <a:pt x="57" y="54"/>
                </a:cubicBezTo>
                <a:cubicBezTo>
                  <a:pt x="57" y="54"/>
                  <a:pt x="56" y="54"/>
                  <a:pt x="56" y="54"/>
                </a:cubicBezTo>
                <a:cubicBezTo>
                  <a:pt x="56" y="54"/>
                  <a:pt x="56" y="54"/>
                  <a:pt x="56" y="54"/>
                </a:cubicBezTo>
                <a:cubicBezTo>
                  <a:pt x="56" y="54"/>
                  <a:pt x="56" y="54"/>
                  <a:pt x="56" y="54"/>
                </a:cubicBezTo>
                <a:cubicBezTo>
                  <a:pt x="56" y="54"/>
                  <a:pt x="55" y="54"/>
                  <a:pt x="55" y="54"/>
                </a:cubicBezTo>
                <a:cubicBezTo>
                  <a:pt x="55" y="54"/>
                  <a:pt x="55" y="54"/>
                  <a:pt x="55" y="54"/>
                </a:cubicBezTo>
                <a:cubicBezTo>
                  <a:pt x="56" y="54"/>
                  <a:pt x="56" y="54"/>
                  <a:pt x="56" y="54"/>
                </a:cubicBezTo>
                <a:cubicBezTo>
                  <a:pt x="56" y="54"/>
                  <a:pt x="56" y="54"/>
                  <a:pt x="57" y="55"/>
                </a:cubicBezTo>
                <a:cubicBezTo>
                  <a:pt x="57" y="55"/>
                  <a:pt x="58" y="55"/>
                  <a:pt x="57" y="55"/>
                </a:cubicBezTo>
                <a:cubicBezTo>
                  <a:pt x="57" y="55"/>
                  <a:pt x="57" y="56"/>
                  <a:pt x="56" y="56"/>
                </a:cubicBezTo>
                <a:cubicBezTo>
                  <a:pt x="56" y="56"/>
                  <a:pt x="56" y="56"/>
                  <a:pt x="56" y="56"/>
                </a:cubicBezTo>
                <a:cubicBezTo>
                  <a:pt x="56" y="56"/>
                  <a:pt x="55" y="56"/>
                  <a:pt x="55" y="56"/>
                </a:cubicBezTo>
                <a:cubicBezTo>
                  <a:pt x="55" y="56"/>
                  <a:pt x="55" y="56"/>
                  <a:pt x="55" y="56"/>
                </a:cubicBezTo>
                <a:cubicBezTo>
                  <a:pt x="55" y="56"/>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4" y="55"/>
                  <a:pt x="54" y="55"/>
                  <a:pt x="54" y="55"/>
                </a:cubicBezTo>
                <a:cubicBezTo>
                  <a:pt x="54" y="55"/>
                  <a:pt x="54" y="55"/>
                  <a:pt x="54" y="55"/>
                </a:cubicBezTo>
                <a:cubicBezTo>
                  <a:pt x="51" y="58"/>
                  <a:pt x="48" y="61"/>
                  <a:pt x="46" y="64"/>
                </a:cubicBezTo>
                <a:cubicBezTo>
                  <a:pt x="46" y="64"/>
                  <a:pt x="46" y="64"/>
                  <a:pt x="46"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8" y="66"/>
                  <a:pt x="48" y="66"/>
                </a:cubicBezTo>
                <a:cubicBezTo>
                  <a:pt x="48" y="66"/>
                  <a:pt x="48" y="66"/>
                  <a:pt x="48" y="66"/>
                </a:cubicBezTo>
                <a:cubicBezTo>
                  <a:pt x="49" y="66"/>
                  <a:pt x="49" y="66"/>
                  <a:pt x="49" y="66"/>
                </a:cubicBezTo>
                <a:cubicBezTo>
                  <a:pt x="50" y="66"/>
                  <a:pt x="50" y="67"/>
                  <a:pt x="51" y="67"/>
                </a:cubicBezTo>
                <a:cubicBezTo>
                  <a:pt x="51" y="67"/>
                  <a:pt x="51" y="67"/>
                  <a:pt x="51" y="67"/>
                </a:cubicBezTo>
                <a:cubicBezTo>
                  <a:pt x="50" y="67"/>
                  <a:pt x="50" y="67"/>
                  <a:pt x="50" y="67"/>
                </a:cubicBezTo>
                <a:cubicBezTo>
                  <a:pt x="50" y="68"/>
                  <a:pt x="49" y="67"/>
                  <a:pt x="49" y="67"/>
                </a:cubicBezTo>
                <a:cubicBezTo>
                  <a:pt x="49" y="67"/>
                  <a:pt x="49" y="67"/>
                  <a:pt x="49" y="67"/>
                </a:cubicBezTo>
                <a:cubicBezTo>
                  <a:pt x="49" y="68"/>
                  <a:pt x="50" y="68"/>
                  <a:pt x="50" y="68"/>
                </a:cubicBezTo>
                <a:cubicBezTo>
                  <a:pt x="49" y="68"/>
                  <a:pt x="49" y="68"/>
                  <a:pt x="49" y="69"/>
                </a:cubicBezTo>
                <a:cubicBezTo>
                  <a:pt x="48" y="69"/>
                  <a:pt x="48" y="68"/>
                  <a:pt x="48" y="68"/>
                </a:cubicBezTo>
                <a:cubicBezTo>
                  <a:pt x="48" y="68"/>
                  <a:pt x="48" y="68"/>
                  <a:pt x="48" y="68"/>
                </a:cubicBezTo>
                <a:cubicBezTo>
                  <a:pt x="48" y="69"/>
                  <a:pt x="48" y="69"/>
                  <a:pt x="48" y="69"/>
                </a:cubicBezTo>
                <a:cubicBezTo>
                  <a:pt x="48" y="69"/>
                  <a:pt x="48" y="70"/>
                  <a:pt x="48" y="70"/>
                </a:cubicBezTo>
                <a:cubicBezTo>
                  <a:pt x="48" y="70"/>
                  <a:pt x="48" y="70"/>
                  <a:pt x="48" y="70"/>
                </a:cubicBezTo>
                <a:cubicBezTo>
                  <a:pt x="48" y="70"/>
                  <a:pt x="47" y="70"/>
                  <a:pt x="47" y="70"/>
                </a:cubicBezTo>
                <a:cubicBezTo>
                  <a:pt x="47" y="69"/>
                  <a:pt x="47" y="69"/>
                  <a:pt x="47" y="69"/>
                </a:cubicBezTo>
                <a:cubicBezTo>
                  <a:pt x="47" y="69"/>
                  <a:pt x="46" y="69"/>
                  <a:pt x="46" y="69"/>
                </a:cubicBezTo>
                <a:cubicBezTo>
                  <a:pt x="46" y="69"/>
                  <a:pt x="46" y="69"/>
                  <a:pt x="46" y="69"/>
                </a:cubicBezTo>
                <a:cubicBezTo>
                  <a:pt x="46" y="68"/>
                  <a:pt x="46" y="68"/>
                  <a:pt x="46" y="68"/>
                </a:cubicBezTo>
                <a:cubicBezTo>
                  <a:pt x="46" y="68"/>
                  <a:pt x="46" y="68"/>
                  <a:pt x="45" y="68"/>
                </a:cubicBezTo>
                <a:cubicBezTo>
                  <a:pt x="45" y="68"/>
                  <a:pt x="44" y="67"/>
                  <a:pt x="44" y="67"/>
                </a:cubicBezTo>
                <a:cubicBezTo>
                  <a:pt x="44" y="67"/>
                  <a:pt x="43" y="68"/>
                  <a:pt x="43" y="68"/>
                </a:cubicBezTo>
                <a:cubicBezTo>
                  <a:pt x="43" y="68"/>
                  <a:pt x="43" y="68"/>
                  <a:pt x="44" y="68"/>
                </a:cubicBezTo>
                <a:cubicBezTo>
                  <a:pt x="44" y="68"/>
                  <a:pt x="44" y="68"/>
                  <a:pt x="43" y="68"/>
                </a:cubicBezTo>
                <a:cubicBezTo>
                  <a:pt x="43" y="68"/>
                  <a:pt x="43" y="68"/>
                  <a:pt x="43" y="68"/>
                </a:cubicBezTo>
                <a:cubicBezTo>
                  <a:pt x="43" y="68"/>
                  <a:pt x="43" y="68"/>
                  <a:pt x="43" y="68"/>
                </a:cubicBezTo>
                <a:cubicBezTo>
                  <a:pt x="43" y="68"/>
                  <a:pt x="43" y="68"/>
                  <a:pt x="43" y="69"/>
                </a:cubicBezTo>
                <a:cubicBezTo>
                  <a:pt x="43" y="69"/>
                  <a:pt x="43" y="69"/>
                  <a:pt x="43" y="69"/>
                </a:cubicBezTo>
                <a:cubicBezTo>
                  <a:pt x="43" y="69"/>
                  <a:pt x="43" y="69"/>
                  <a:pt x="43" y="69"/>
                </a:cubicBezTo>
                <a:cubicBezTo>
                  <a:pt x="44" y="69"/>
                  <a:pt x="44" y="70"/>
                  <a:pt x="44" y="70"/>
                </a:cubicBezTo>
                <a:cubicBezTo>
                  <a:pt x="44" y="70"/>
                  <a:pt x="44" y="70"/>
                  <a:pt x="44" y="70"/>
                </a:cubicBezTo>
                <a:cubicBezTo>
                  <a:pt x="44" y="70"/>
                  <a:pt x="44" y="70"/>
                  <a:pt x="45" y="70"/>
                </a:cubicBezTo>
                <a:cubicBezTo>
                  <a:pt x="45" y="70"/>
                  <a:pt x="45" y="71"/>
                  <a:pt x="45" y="71"/>
                </a:cubicBezTo>
                <a:cubicBezTo>
                  <a:pt x="46" y="71"/>
                  <a:pt x="46" y="71"/>
                  <a:pt x="46" y="71"/>
                </a:cubicBezTo>
                <a:cubicBezTo>
                  <a:pt x="46" y="71"/>
                  <a:pt x="46" y="71"/>
                  <a:pt x="46" y="71"/>
                </a:cubicBezTo>
                <a:cubicBezTo>
                  <a:pt x="46" y="71"/>
                  <a:pt x="46" y="71"/>
                  <a:pt x="46" y="71"/>
                </a:cubicBezTo>
                <a:cubicBezTo>
                  <a:pt x="46" y="71"/>
                  <a:pt x="46" y="71"/>
                  <a:pt x="46" y="71"/>
                </a:cubicBezTo>
                <a:cubicBezTo>
                  <a:pt x="46" y="72"/>
                  <a:pt x="47" y="72"/>
                  <a:pt x="47" y="73"/>
                </a:cubicBezTo>
                <a:cubicBezTo>
                  <a:pt x="47" y="73"/>
                  <a:pt x="47" y="73"/>
                  <a:pt x="47" y="73"/>
                </a:cubicBezTo>
                <a:cubicBezTo>
                  <a:pt x="47" y="73"/>
                  <a:pt x="46" y="72"/>
                  <a:pt x="46" y="72"/>
                </a:cubicBezTo>
                <a:cubicBezTo>
                  <a:pt x="46" y="73"/>
                  <a:pt x="46" y="73"/>
                  <a:pt x="46" y="74"/>
                </a:cubicBezTo>
                <a:cubicBezTo>
                  <a:pt x="46" y="74"/>
                  <a:pt x="46" y="74"/>
                  <a:pt x="46" y="74"/>
                </a:cubicBezTo>
                <a:cubicBezTo>
                  <a:pt x="46" y="74"/>
                  <a:pt x="46" y="74"/>
                  <a:pt x="46" y="74"/>
                </a:cubicBezTo>
                <a:cubicBezTo>
                  <a:pt x="46" y="74"/>
                  <a:pt x="46" y="74"/>
                  <a:pt x="46" y="75"/>
                </a:cubicBezTo>
                <a:cubicBezTo>
                  <a:pt x="46" y="74"/>
                  <a:pt x="46" y="74"/>
                  <a:pt x="45" y="74"/>
                </a:cubicBezTo>
                <a:cubicBezTo>
                  <a:pt x="44" y="74"/>
                  <a:pt x="44" y="73"/>
                  <a:pt x="43" y="72"/>
                </a:cubicBezTo>
                <a:cubicBezTo>
                  <a:pt x="43" y="72"/>
                  <a:pt x="43" y="73"/>
                  <a:pt x="43" y="73"/>
                </a:cubicBezTo>
                <a:cubicBezTo>
                  <a:pt x="42" y="73"/>
                  <a:pt x="42" y="72"/>
                  <a:pt x="42" y="72"/>
                </a:cubicBezTo>
                <a:cubicBezTo>
                  <a:pt x="42" y="73"/>
                  <a:pt x="43" y="74"/>
                  <a:pt x="43" y="74"/>
                </a:cubicBezTo>
                <a:cubicBezTo>
                  <a:pt x="44" y="74"/>
                  <a:pt x="45" y="75"/>
                  <a:pt x="45" y="76"/>
                </a:cubicBezTo>
                <a:cubicBezTo>
                  <a:pt x="44" y="76"/>
                  <a:pt x="43" y="75"/>
                  <a:pt x="43" y="75"/>
                </a:cubicBezTo>
                <a:cubicBezTo>
                  <a:pt x="42" y="75"/>
                  <a:pt x="42" y="75"/>
                  <a:pt x="41" y="75"/>
                </a:cubicBezTo>
                <a:cubicBezTo>
                  <a:pt x="41" y="75"/>
                  <a:pt x="41" y="74"/>
                  <a:pt x="41" y="74"/>
                </a:cubicBezTo>
                <a:cubicBezTo>
                  <a:pt x="41" y="74"/>
                  <a:pt x="40" y="74"/>
                  <a:pt x="40" y="74"/>
                </a:cubicBezTo>
                <a:cubicBezTo>
                  <a:pt x="40" y="74"/>
                  <a:pt x="40" y="74"/>
                  <a:pt x="40" y="74"/>
                </a:cubicBezTo>
                <a:cubicBezTo>
                  <a:pt x="40" y="74"/>
                  <a:pt x="39" y="74"/>
                  <a:pt x="39" y="74"/>
                </a:cubicBezTo>
                <a:cubicBezTo>
                  <a:pt x="39" y="74"/>
                  <a:pt x="39" y="74"/>
                  <a:pt x="39" y="74"/>
                </a:cubicBezTo>
                <a:cubicBezTo>
                  <a:pt x="39" y="75"/>
                  <a:pt x="38" y="75"/>
                  <a:pt x="38" y="76"/>
                </a:cubicBezTo>
                <a:cubicBezTo>
                  <a:pt x="38" y="76"/>
                  <a:pt x="38" y="76"/>
                  <a:pt x="38" y="76"/>
                </a:cubicBezTo>
                <a:cubicBezTo>
                  <a:pt x="38" y="77"/>
                  <a:pt x="38" y="77"/>
                  <a:pt x="38" y="77"/>
                </a:cubicBezTo>
                <a:cubicBezTo>
                  <a:pt x="39" y="77"/>
                  <a:pt x="40" y="77"/>
                  <a:pt x="40" y="78"/>
                </a:cubicBezTo>
                <a:cubicBezTo>
                  <a:pt x="41" y="78"/>
                  <a:pt x="41" y="77"/>
                  <a:pt x="41" y="77"/>
                </a:cubicBezTo>
                <a:cubicBezTo>
                  <a:pt x="41" y="77"/>
                  <a:pt x="41" y="78"/>
                  <a:pt x="41" y="78"/>
                </a:cubicBezTo>
                <a:cubicBezTo>
                  <a:pt x="41" y="78"/>
                  <a:pt x="41" y="78"/>
                  <a:pt x="41" y="78"/>
                </a:cubicBezTo>
                <a:cubicBezTo>
                  <a:pt x="40" y="78"/>
                  <a:pt x="41" y="80"/>
                  <a:pt x="41" y="81"/>
                </a:cubicBezTo>
                <a:cubicBezTo>
                  <a:pt x="41" y="81"/>
                  <a:pt x="41" y="81"/>
                  <a:pt x="40" y="81"/>
                </a:cubicBezTo>
                <a:cubicBezTo>
                  <a:pt x="40" y="81"/>
                  <a:pt x="40" y="81"/>
                  <a:pt x="41" y="82"/>
                </a:cubicBezTo>
                <a:cubicBezTo>
                  <a:pt x="41" y="82"/>
                  <a:pt x="41" y="82"/>
                  <a:pt x="41" y="82"/>
                </a:cubicBezTo>
                <a:cubicBezTo>
                  <a:pt x="41" y="81"/>
                  <a:pt x="42" y="81"/>
                  <a:pt x="43" y="82"/>
                </a:cubicBezTo>
                <a:cubicBezTo>
                  <a:pt x="43" y="82"/>
                  <a:pt x="43" y="82"/>
                  <a:pt x="42" y="82"/>
                </a:cubicBezTo>
                <a:cubicBezTo>
                  <a:pt x="43" y="82"/>
                  <a:pt x="43" y="82"/>
                  <a:pt x="43" y="82"/>
                </a:cubicBezTo>
                <a:cubicBezTo>
                  <a:pt x="43" y="82"/>
                  <a:pt x="44" y="82"/>
                  <a:pt x="44" y="82"/>
                </a:cubicBezTo>
                <a:cubicBezTo>
                  <a:pt x="44" y="82"/>
                  <a:pt x="44" y="81"/>
                  <a:pt x="44" y="81"/>
                </a:cubicBezTo>
                <a:cubicBezTo>
                  <a:pt x="45" y="81"/>
                  <a:pt x="45" y="82"/>
                  <a:pt x="45" y="82"/>
                </a:cubicBezTo>
                <a:cubicBezTo>
                  <a:pt x="45" y="82"/>
                  <a:pt x="45" y="82"/>
                  <a:pt x="45" y="82"/>
                </a:cubicBezTo>
                <a:cubicBezTo>
                  <a:pt x="45" y="81"/>
                  <a:pt x="45" y="81"/>
                  <a:pt x="46" y="80"/>
                </a:cubicBezTo>
                <a:cubicBezTo>
                  <a:pt x="45" y="79"/>
                  <a:pt x="46" y="80"/>
                  <a:pt x="46" y="79"/>
                </a:cubicBezTo>
                <a:cubicBezTo>
                  <a:pt x="46" y="79"/>
                  <a:pt x="46" y="79"/>
                  <a:pt x="46" y="79"/>
                </a:cubicBezTo>
                <a:cubicBezTo>
                  <a:pt x="47" y="79"/>
                  <a:pt x="47" y="79"/>
                  <a:pt x="47" y="79"/>
                </a:cubicBezTo>
                <a:cubicBezTo>
                  <a:pt x="47" y="79"/>
                  <a:pt x="48" y="81"/>
                  <a:pt x="49" y="81"/>
                </a:cubicBezTo>
                <a:cubicBezTo>
                  <a:pt x="49" y="82"/>
                  <a:pt x="48" y="82"/>
                  <a:pt x="48" y="82"/>
                </a:cubicBezTo>
                <a:cubicBezTo>
                  <a:pt x="49" y="82"/>
                  <a:pt x="49" y="82"/>
                  <a:pt x="49" y="82"/>
                </a:cubicBezTo>
                <a:cubicBezTo>
                  <a:pt x="49" y="83"/>
                  <a:pt x="50" y="82"/>
                  <a:pt x="50" y="83"/>
                </a:cubicBezTo>
                <a:cubicBezTo>
                  <a:pt x="50" y="83"/>
                  <a:pt x="50" y="83"/>
                  <a:pt x="49" y="83"/>
                </a:cubicBezTo>
                <a:cubicBezTo>
                  <a:pt x="50" y="84"/>
                  <a:pt x="50" y="84"/>
                  <a:pt x="50" y="84"/>
                </a:cubicBezTo>
                <a:cubicBezTo>
                  <a:pt x="50" y="84"/>
                  <a:pt x="50" y="84"/>
                  <a:pt x="50" y="85"/>
                </a:cubicBezTo>
                <a:cubicBezTo>
                  <a:pt x="50" y="85"/>
                  <a:pt x="50" y="84"/>
                  <a:pt x="49" y="85"/>
                </a:cubicBezTo>
                <a:cubicBezTo>
                  <a:pt x="49" y="85"/>
                  <a:pt x="49" y="85"/>
                  <a:pt x="49" y="85"/>
                </a:cubicBezTo>
                <a:cubicBezTo>
                  <a:pt x="49" y="85"/>
                  <a:pt x="50" y="85"/>
                  <a:pt x="50" y="86"/>
                </a:cubicBezTo>
                <a:cubicBezTo>
                  <a:pt x="50" y="86"/>
                  <a:pt x="50" y="86"/>
                  <a:pt x="50" y="86"/>
                </a:cubicBezTo>
                <a:cubicBezTo>
                  <a:pt x="51" y="86"/>
                  <a:pt x="52" y="86"/>
                  <a:pt x="52" y="87"/>
                </a:cubicBezTo>
                <a:cubicBezTo>
                  <a:pt x="51" y="87"/>
                  <a:pt x="51" y="87"/>
                  <a:pt x="51" y="87"/>
                </a:cubicBezTo>
                <a:cubicBezTo>
                  <a:pt x="52" y="87"/>
                  <a:pt x="52" y="87"/>
                  <a:pt x="52" y="87"/>
                </a:cubicBezTo>
                <a:cubicBezTo>
                  <a:pt x="53" y="87"/>
                  <a:pt x="53" y="88"/>
                  <a:pt x="54" y="88"/>
                </a:cubicBezTo>
                <a:cubicBezTo>
                  <a:pt x="54" y="88"/>
                  <a:pt x="54" y="88"/>
                  <a:pt x="55" y="88"/>
                </a:cubicBezTo>
                <a:cubicBezTo>
                  <a:pt x="55" y="89"/>
                  <a:pt x="54" y="89"/>
                  <a:pt x="54" y="89"/>
                </a:cubicBezTo>
                <a:cubicBezTo>
                  <a:pt x="53" y="89"/>
                  <a:pt x="53" y="89"/>
                  <a:pt x="53" y="89"/>
                </a:cubicBezTo>
                <a:cubicBezTo>
                  <a:pt x="52" y="89"/>
                  <a:pt x="52" y="89"/>
                  <a:pt x="52" y="89"/>
                </a:cubicBezTo>
                <a:cubicBezTo>
                  <a:pt x="52" y="90"/>
                  <a:pt x="52" y="90"/>
                  <a:pt x="52" y="90"/>
                </a:cubicBezTo>
                <a:cubicBezTo>
                  <a:pt x="52" y="90"/>
                  <a:pt x="53" y="90"/>
                  <a:pt x="53" y="90"/>
                </a:cubicBezTo>
                <a:cubicBezTo>
                  <a:pt x="54" y="89"/>
                  <a:pt x="54" y="88"/>
                  <a:pt x="55" y="89"/>
                </a:cubicBezTo>
                <a:cubicBezTo>
                  <a:pt x="55" y="89"/>
                  <a:pt x="55" y="90"/>
                  <a:pt x="55" y="90"/>
                </a:cubicBezTo>
                <a:cubicBezTo>
                  <a:pt x="55" y="90"/>
                  <a:pt x="55" y="90"/>
                  <a:pt x="55" y="90"/>
                </a:cubicBezTo>
                <a:cubicBezTo>
                  <a:pt x="55" y="90"/>
                  <a:pt x="56" y="90"/>
                  <a:pt x="56" y="90"/>
                </a:cubicBezTo>
                <a:cubicBezTo>
                  <a:pt x="56" y="90"/>
                  <a:pt x="57" y="90"/>
                  <a:pt x="57" y="90"/>
                </a:cubicBezTo>
                <a:cubicBezTo>
                  <a:pt x="57" y="91"/>
                  <a:pt x="57" y="91"/>
                  <a:pt x="57" y="91"/>
                </a:cubicBezTo>
                <a:cubicBezTo>
                  <a:pt x="57" y="92"/>
                  <a:pt x="57" y="92"/>
                  <a:pt x="57" y="92"/>
                </a:cubicBezTo>
                <a:cubicBezTo>
                  <a:pt x="57" y="92"/>
                  <a:pt x="57" y="92"/>
                  <a:pt x="57" y="92"/>
                </a:cubicBezTo>
                <a:cubicBezTo>
                  <a:pt x="57" y="92"/>
                  <a:pt x="56" y="93"/>
                  <a:pt x="56" y="93"/>
                </a:cubicBezTo>
                <a:cubicBezTo>
                  <a:pt x="55" y="93"/>
                  <a:pt x="54" y="93"/>
                  <a:pt x="54" y="93"/>
                </a:cubicBezTo>
                <a:cubicBezTo>
                  <a:pt x="53" y="94"/>
                  <a:pt x="53" y="94"/>
                  <a:pt x="53" y="94"/>
                </a:cubicBezTo>
                <a:cubicBezTo>
                  <a:pt x="52" y="95"/>
                  <a:pt x="51" y="95"/>
                  <a:pt x="50" y="95"/>
                </a:cubicBezTo>
                <a:cubicBezTo>
                  <a:pt x="50" y="95"/>
                  <a:pt x="49" y="95"/>
                  <a:pt x="48" y="95"/>
                </a:cubicBezTo>
                <a:cubicBezTo>
                  <a:pt x="48" y="95"/>
                  <a:pt x="47" y="95"/>
                  <a:pt x="46" y="95"/>
                </a:cubicBezTo>
                <a:cubicBezTo>
                  <a:pt x="46" y="95"/>
                  <a:pt x="45" y="95"/>
                  <a:pt x="44" y="95"/>
                </a:cubicBezTo>
                <a:cubicBezTo>
                  <a:pt x="44" y="95"/>
                  <a:pt x="44" y="96"/>
                  <a:pt x="43" y="96"/>
                </a:cubicBezTo>
                <a:cubicBezTo>
                  <a:pt x="43" y="96"/>
                  <a:pt x="43" y="96"/>
                  <a:pt x="42" y="97"/>
                </a:cubicBezTo>
                <a:cubicBezTo>
                  <a:pt x="41" y="97"/>
                  <a:pt x="40" y="99"/>
                  <a:pt x="39" y="100"/>
                </a:cubicBezTo>
                <a:cubicBezTo>
                  <a:pt x="40" y="100"/>
                  <a:pt x="40" y="99"/>
                  <a:pt x="41" y="98"/>
                </a:cubicBezTo>
                <a:cubicBezTo>
                  <a:pt x="42" y="98"/>
                  <a:pt x="43" y="97"/>
                  <a:pt x="44" y="97"/>
                </a:cubicBezTo>
                <a:cubicBezTo>
                  <a:pt x="45" y="96"/>
                  <a:pt x="47" y="96"/>
                  <a:pt x="47" y="97"/>
                </a:cubicBezTo>
                <a:cubicBezTo>
                  <a:pt x="47" y="98"/>
                  <a:pt x="46" y="98"/>
                  <a:pt x="46" y="98"/>
                </a:cubicBezTo>
                <a:cubicBezTo>
                  <a:pt x="45" y="98"/>
                  <a:pt x="45" y="98"/>
                  <a:pt x="45" y="98"/>
                </a:cubicBezTo>
                <a:cubicBezTo>
                  <a:pt x="45" y="98"/>
                  <a:pt x="45" y="98"/>
                  <a:pt x="44" y="98"/>
                </a:cubicBezTo>
                <a:cubicBezTo>
                  <a:pt x="44" y="98"/>
                  <a:pt x="44" y="98"/>
                  <a:pt x="44" y="98"/>
                </a:cubicBezTo>
                <a:cubicBezTo>
                  <a:pt x="45" y="98"/>
                  <a:pt x="45" y="98"/>
                  <a:pt x="45"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100"/>
                </a:cubicBezTo>
                <a:cubicBezTo>
                  <a:pt x="46" y="100"/>
                  <a:pt x="46" y="100"/>
                  <a:pt x="46" y="100"/>
                </a:cubicBezTo>
                <a:cubicBezTo>
                  <a:pt x="46" y="100"/>
                  <a:pt x="46" y="100"/>
                  <a:pt x="46" y="100"/>
                </a:cubicBezTo>
                <a:cubicBezTo>
                  <a:pt x="46" y="100"/>
                  <a:pt x="46" y="100"/>
                  <a:pt x="46" y="100"/>
                </a:cubicBezTo>
                <a:cubicBezTo>
                  <a:pt x="46" y="101"/>
                  <a:pt x="47" y="101"/>
                  <a:pt x="48" y="101"/>
                </a:cubicBezTo>
                <a:cubicBezTo>
                  <a:pt x="48" y="101"/>
                  <a:pt x="48" y="101"/>
                  <a:pt x="47" y="101"/>
                </a:cubicBezTo>
                <a:cubicBezTo>
                  <a:pt x="47" y="101"/>
                  <a:pt x="47" y="101"/>
                  <a:pt x="47" y="101"/>
                </a:cubicBezTo>
                <a:cubicBezTo>
                  <a:pt x="47" y="101"/>
                  <a:pt x="47" y="101"/>
                  <a:pt x="47" y="101"/>
                </a:cubicBezTo>
                <a:cubicBezTo>
                  <a:pt x="47" y="101"/>
                  <a:pt x="47" y="101"/>
                  <a:pt x="47" y="101"/>
                </a:cubicBezTo>
                <a:cubicBezTo>
                  <a:pt x="47" y="101"/>
                  <a:pt x="47" y="101"/>
                  <a:pt x="47" y="101"/>
                </a:cubicBezTo>
                <a:cubicBezTo>
                  <a:pt x="47" y="101"/>
                  <a:pt x="47" y="101"/>
                  <a:pt x="48" y="101"/>
                </a:cubicBezTo>
                <a:cubicBezTo>
                  <a:pt x="48" y="101"/>
                  <a:pt x="48" y="101"/>
                  <a:pt x="48" y="101"/>
                </a:cubicBezTo>
                <a:cubicBezTo>
                  <a:pt x="48" y="101"/>
                  <a:pt x="48" y="102"/>
                  <a:pt x="48" y="102"/>
                </a:cubicBezTo>
                <a:cubicBezTo>
                  <a:pt x="48" y="102"/>
                  <a:pt x="49" y="101"/>
                  <a:pt x="49" y="102"/>
                </a:cubicBezTo>
                <a:cubicBezTo>
                  <a:pt x="49" y="102"/>
                  <a:pt x="49" y="102"/>
                  <a:pt x="49" y="102"/>
                </a:cubicBezTo>
                <a:cubicBezTo>
                  <a:pt x="49" y="102"/>
                  <a:pt x="49" y="102"/>
                  <a:pt x="49" y="102"/>
                </a:cubicBezTo>
                <a:cubicBezTo>
                  <a:pt x="49" y="102"/>
                  <a:pt x="49" y="102"/>
                  <a:pt x="49" y="102"/>
                </a:cubicBezTo>
                <a:cubicBezTo>
                  <a:pt x="49" y="102"/>
                  <a:pt x="49" y="102"/>
                  <a:pt x="49" y="102"/>
                </a:cubicBezTo>
                <a:cubicBezTo>
                  <a:pt x="49" y="102"/>
                  <a:pt x="49" y="101"/>
                  <a:pt x="50" y="101"/>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1" y="102"/>
                  <a:pt x="51" y="102"/>
                  <a:pt x="51" y="102"/>
                </a:cubicBezTo>
                <a:cubicBezTo>
                  <a:pt x="51" y="102"/>
                  <a:pt x="51" y="102"/>
                  <a:pt x="51" y="102"/>
                </a:cubicBezTo>
                <a:cubicBezTo>
                  <a:pt x="50" y="102"/>
                  <a:pt x="51" y="102"/>
                  <a:pt x="50" y="102"/>
                </a:cubicBezTo>
                <a:cubicBezTo>
                  <a:pt x="50" y="102"/>
                  <a:pt x="50" y="102"/>
                  <a:pt x="50" y="102"/>
                </a:cubicBezTo>
                <a:cubicBezTo>
                  <a:pt x="50" y="102"/>
                  <a:pt x="50" y="102"/>
                  <a:pt x="50" y="103"/>
                </a:cubicBezTo>
                <a:cubicBezTo>
                  <a:pt x="50" y="103"/>
                  <a:pt x="50" y="102"/>
                  <a:pt x="50" y="102"/>
                </a:cubicBezTo>
                <a:cubicBezTo>
                  <a:pt x="50" y="103"/>
                  <a:pt x="50" y="103"/>
                  <a:pt x="50" y="103"/>
                </a:cubicBezTo>
                <a:cubicBezTo>
                  <a:pt x="49" y="103"/>
                  <a:pt x="49"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4"/>
                  <a:pt x="47" y="104"/>
                  <a:pt x="47" y="104"/>
                </a:cubicBezTo>
                <a:cubicBezTo>
                  <a:pt x="47" y="104"/>
                  <a:pt x="46" y="104"/>
                  <a:pt x="46" y="104"/>
                </a:cubicBezTo>
                <a:cubicBezTo>
                  <a:pt x="46" y="104"/>
                  <a:pt x="46" y="104"/>
                  <a:pt x="46" y="104"/>
                </a:cubicBezTo>
                <a:cubicBezTo>
                  <a:pt x="46" y="105"/>
                  <a:pt x="46" y="105"/>
                  <a:pt x="46" y="105"/>
                </a:cubicBezTo>
                <a:cubicBezTo>
                  <a:pt x="46" y="105"/>
                  <a:pt x="46" y="105"/>
                  <a:pt x="46" y="105"/>
                </a:cubicBezTo>
                <a:cubicBezTo>
                  <a:pt x="46" y="105"/>
                  <a:pt x="46" y="105"/>
                  <a:pt x="46" y="105"/>
                </a:cubicBezTo>
                <a:cubicBezTo>
                  <a:pt x="45" y="105"/>
                  <a:pt x="45" y="105"/>
                  <a:pt x="45" y="105"/>
                </a:cubicBezTo>
                <a:cubicBezTo>
                  <a:pt x="45" y="104"/>
                  <a:pt x="45" y="104"/>
                  <a:pt x="45" y="104"/>
                </a:cubicBezTo>
                <a:cubicBezTo>
                  <a:pt x="45" y="105"/>
                  <a:pt x="45" y="105"/>
                  <a:pt x="45" y="105"/>
                </a:cubicBezTo>
                <a:cubicBezTo>
                  <a:pt x="45" y="104"/>
                  <a:pt x="45" y="104"/>
                  <a:pt x="45" y="103"/>
                </a:cubicBezTo>
                <a:cubicBezTo>
                  <a:pt x="45" y="103"/>
                  <a:pt x="45" y="103"/>
                  <a:pt x="45" y="103"/>
                </a:cubicBezTo>
                <a:cubicBezTo>
                  <a:pt x="45" y="103"/>
                  <a:pt x="45" y="103"/>
                  <a:pt x="45" y="104"/>
                </a:cubicBezTo>
                <a:cubicBezTo>
                  <a:pt x="45" y="104"/>
                  <a:pt x="45" y="104"/>
                  <a:pt x="45" y="104"/>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7" y="102"/>
                  <a:pt x="47" y="102"/>
                </a:cubicBezTo>
                <a:cubicBezTo>
                  <a:pt x="47" y="102"/>
                  <a:pt x="47" y="102"/>
                  <a:pt x="47" y="103"/>
                </a:cubicBezTo>
                <a:cubicBezTo>
                  <a:pt x="47" y="103"/>
                  <a:pt x="47" y="103"/>
                  <a:pt x="47" y="103"/>
                </a:cubicBezTo>
                <a:cubicBezTo>
                  <a:pt x="47" y="102"/>
                  <a:pt x="47" y="102"/>
                  <a:pt x="47" y="102"/>
                </a:cubicBezTo>
                <a:cubicBezTo>
                  <a:pt x="47" y="102"/>
                  <a:pt x="48" y="102"/>
                  <a:pt x="48" y="102"/>
                </a:cubicBezTo>
                <a:cubicBezTo>
                  <a:pt x="48" y="102"/>
                  <a:pt x="48" y="102"/>
                  <a:pt x="48" y="102"/>
                </a:cubicBezTo>
                <a:cubicBezTo>
                  <a:pt x="47" y="102"/>
                  <a:pt x="47" y="102"/>
                  <a:pt x="46" y="102"/>
                </a:cubicBezTo>
                <a:cubicBezTo>
                  <a:pt x="46" y="102"/>
                  <a:pt x="46" y="102"/>
                  <a:pt x="46" y="102"/>
                </a:cubicBezTo>
                <a:cubicBezTo>
                  <a:pt x="47" y="102"/>
                  <a:pt x="47" y="102"/>
                  <a:pt x="47" y="101"/>
                </a:cubicBezTo>
                <a:cubicBezTo>
                  <a:pt x="47" y="101"/>
                  <a:pt x="47" y="101"/>
                  <a:pt x="47" y="101"/>
                </a:cubicBezTo>
                <a:cubicBezTo>
                  <a:pt x="47" y="102"/>
                  <a:pt x="47" y="102"/>
                  <a:pt x="47" y="102"/>
                </a:cubicBezTo>
                <a:cubicBezTo>
                  <a:pt x="47" y="101"/>
                  <a:pt x="47" y="101"/>
                  <a:pt x="47" y="101"/>
                </a:cubicBezTo>
                <a:cubicBezTo>
                  <a:pt x="47" y="101"/>
                  <a:pt x="47" y="101"/>
                  <a:pt x="47" y="102"/>
                </a:cubicBezTo>
                <a:cubicBezTo>
                  <a:pt x="47" y="102"/>
                  <a:pt x="46" y="102"/>
                  <a:pt x="46" y="102"/>
                </a:cubicBezTo>
                <a:cubicBezTo>
                  <a:pt x="46" y="102"/>
                  <a:pt x="46" y="102"/>
                  <a:pt x="45" y="102"/>
                </a:cubicBezTo>
                <a:cubicBezTo>
                  <a:pt x="45" y="102"/>
                  <a:pt x="45" y="102"/>
                  <a:pt x="45" y="102"/>
                </a:cubicBezTo>
                <a:cubicBezTo>
                  <a:pt x="45" y="102"/>
                  <a:pt x="45" y="102"/>
                  <a:pt x="45" y="102"/>
                </a:cubicBezTo>
                <a:cubicBezTo>
                  <a:pt x="45" y="102"/>
                  <a:pt x="45" y="103"/>
                  <a:pt x="44" y="103"/>
                </a:cubicBezTo>
                <a:cubicBezTo>
                  <a:pt x="44" y="102"/>
                  <a:pt x="44" y="102"/>
                  <a:pt x="44" y="103"/>
                </a:cubicBezTo>
                <a:cubicBezTo>
                  <a:pt x="44" y="103"/>
                  <a:pt x="44" y="102"/>
                  <a:pt x="44" y="102"/>
                </a:cubicBezTo>
                <a:cubicBezTo>
                  <a:pt x="44" y="103"/>
                  <a:pt x="44" y="103"/>
                  <a:pt x="44" y="103"/>
                </a:cubicBezTo>
                <a:cubicBezTo>
                  <a:pt x="44" y="103"/>
                  <a:pt x="44" y="103"/>
                  <a:pt x="44" y="103"/>
                </a:cubicBezTo>
                <a:cubicBezTo>
                  <a:pt x="44" y="103"/>
                  <a:pt x="44" y="103"/>
                  <a:pt x="44" y="103"/>
                </a:cubicBezTo>
                <a:cubicBezTo>
                  <a:pt x="44" y="103"/>
                  <a:pt x="44" y="103"/>
                  <a:pt x="44" y="103"/>
                </a:cubicBezTo>
                <a:cubicBezTo>
                  <a:pt x="44" y="103"/>
                  <a:pt x="43" y="103"/>
                  <a:pt x="43" y="103"/>
                </a:cubicBezTo>
                <a:cubicBezTo>
                  <a:pt x="43" y="103"/>
                  <a:pt x="43" y="103"/>
                  <a:pt x="43" y="103"/>
                </a:cubicBezTo>
                <a:cubicBezTo>
                  <a:pt x="43" y="103"/>
                  <a:pt x="43" y="103"/>
                  <a:pt x="43" y="103"/>
                </a:cubicBezTo>
                <a:cubicBezTo>
                  <a:pt x="43" y="103"/>
                  <a:pt x="43" y="104"/>
                  <a:pt x="43" y="104"/>
                </a:cubicBezTo>
                <a:cubicBezTo>
                  <a:pt x="43" y="104"/>
                  <a:pt x="42" y="103"/>
                  <a:pt x="42" y="103"/>
                </a:cubicBezTo>
                <a:cubicBezTo>
                  <a:pt x="42" y="103"/>
                  <a:pt x="42" y="104"/>
                  <a:pt x="42" y="104"/>
                </a:cubicBezTo>
                <a:cubicBezTo>
                  <a:pt x="42" y="104"/>
                  <a:pt x="42" y="104"/>
                  <a:pt x="42" y="104"/>
                </a:cubicBezTo>
                <a:cubicBezTo>
                  <a:pt x="42" y="104"/>
                  <a:pt x="42" y="104"/>
                  <a:pt x="42" y="104"/>
                </a:cubicBezTo>
                <a:cubicBezTo>
                  <a:pt x="42" y="104"/>
                  <a:pt x="42" y="104"/>
                  <a:pt x="42" y="104"/>
                </a:cubicBezTo>
                <a:cubicBezTo>
                  <a:pt x="42" y="104"/>
                  <a:pt x="42" y="103"/>
                  <a:pt x="42" y="103"/>
                </a:cubicBezTo>
                <a:cubicBezTo>
                  <a:pt x="42" y="103"/>
                  <a:pt x="42" y="103"/>
                  <a:pt x="42" y="103"/>
                </a:cubicBezTo>
                <a:cubicBezTo>
                  <a:pt x="42" y="103"/>
                  <a:pt x="42" y="103"/>
                  <a:pt x="42" y="103"/>
                </a:cubicBezTo>
                <a:cubicBezTo>
                  <a:pt x="42"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0" y="105"/>
                </a:cubicBezTo>
                <a:cubicBezTo>
                  <a:pt x="40" y="105"/>
                  <a:pt x="40" y="105"/>
                  <a:pt x="40" y="105"/>
                </a:cubicBezTo>
                <a:cubicBezTo>
                  <a:pt x="40" y="105"/>
                  <a:pt x="40" y="104"/>
                  <a:pt x="40" y="104"/>
                </a:cubicBezTo>
                <a:cubicBezTo>
                  <a:pt x="40" y="104"/>
                  <a:pt x="40" y="104"/>
                  <a:pt x="40" y="104"/>
                </a:cubicBezTo>
                <a:cubicBezTo>
                  <a:pt x="40" y="104"/>
                  <a:pt x="40" y="104"/>
                  <a:pt x="40" y="104"/>
                </a:cubicBezTo>
                <a:cubicBezTo>
                  <a:pt x="40" y="105"/>
                  <a:pt x="40" y="105"/>
                  <a:pt x="40" y="105"/>
                </a:cubicBezTo>
                <a:cubicBezTo>
                  <a:pt x="40" y="105"/>
                  <a:pt x="39" y="106"/>
                  <a:pt x="39" y="106"/>
                </a:cubicBezTo>
                <a:cubicBezTo>
                  <a:pt x="39" y="106"/>
                  <a:pt x="39" y="106"/>
                  <a:pt x="40" y="106"/>
                </a:cubicBezTo>
                <a:cubicBezTo>
                  <a:pt x="40" y="106"/>
                  <a:pt x="40" y="106"/>
                  <a:pt x="40" y="106"/>
                </a:cubicBezTo>
                <a:cubicBezTo>
                  <a:pt x="39" y="106"/>
                  <a:pt x="39" y="106"/>
                  <a:pt x="39" y="107"/>
                </a:cubicBezTo>
                <a:cubicBezTo>
                  <a:pt x="39"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8"/>
                  <a:pt x="40" y="108"/>
                </a:cubicBezTo>
                <a:cubicBezTo>
                  <a:pt x="40" y="107"/>
                  <a:pt x="40" y="107"/>
                  <a:pt x="39" y="107"/>
                </a:cubicBezTo>
                <a:cubicBezTo>
                  <a:pt x="39" y="107"/>
                  <a:pt x="39" y="107"/>
                  <a:pt x="39" y="107"/>
                </a:cubicBezTo>
                <a:cubicBezTo>
                  <a:pt x="39" y="108"/>
                  <a:pt x="39" y="108"/>
                  <a:pt x="39" y="108"/>
                </a:cubicBezTo>
                <a:cubicBezTo>
                  <a:pt x="39" y="108"/>
                  <a:pt x="39" y="108"/>
                  <a:pt x="39" y="108"/>
                </a:cubicBezTo>
                <a:cubicBezTo>
                  <a:pt x="39" y="108"/>
                  <a:pt x="39" y="107"/>
                  <a:pt x="39" y="107"/>
                </a:cubicBezTo>
                <a:cubicBezTo>
                  <a:pt x="39" y="107"/>
                  <a:pt x="39" y="107"/>
                  <a:pt x="39" y="107"/>
                </a:cubicBezTo>
                <a:cubicBezTo>
                  <a:pt x="39" y="108"/>
                  <a:pt x="39" y="108"/>
                  <a:pt x="39" y="108"/>
                </a:cubicBezTo>
                <a:cubicBezTo>
                  <a:pt x="37" y="108"/>
                  <a:pt x="36" y="108"/>
                  <a:pt x="36" y="109"/>
                </a:cubicBezTo>
                <a:cubicBezTo>
                  <a:pt x="36" y="109"/>
                  <a:pt x="36" y="108"/>
                  <a:pt x="36" y="108"/>
                </a:cubicBezTo>
                <a:cubicBezTo>
                  <a:pt x="36" y="108"/>
                  <a:pt x="36" y="109"/>
                  <a:pt x="36" y="109"/>
                </a:cubicBezTo>
                <a:cubicBezTo>
                  <a:pt x="35" y="109"/>
                  <a:pt x="35" y="109"/>
                  <a:pt x="35" y="109"/>
                </a:cubicBezTo>
                <a:cubicBezTo>
                  <a:pt x="35" y="109"/>
                  <a:pt x="35" y="109"/>
                  <a:pt x="35" y="109"/>
                </a:cubicBezTo>
                <a:cubicBezTo>
                  <a:pt x="35" y="109"/>
                  <a:pt x="35" y="109"/>
                  <a:pt x="36" y="109"/>
                </a:cubicBezTo>
                <a:cubicBezTo>
                  <a:pt x="36" y="110"/>
                  <a:pt x="35" y="110"/>
                  <a:pt x="35" y="110"/>
                </a:cubicBezTo>
                <a:cubicBezTo>
                  <a:pt x="35" y="110"/>
                  <a:pt x="35" y="110"/>
                  <a:pt x="35" y="110"/>
                </a:cubicBezTo>
                <a:cubicBezTo>
                  <a:pt x="35" y="111"/>
                  <a:pt x="35" y="111"/>
                  <a:pt x="35" y="111"/>
                </a:cubicBezTo>
                <a:cubicBezTo>
                  <a:pt x="35" y="111"/>
                  <a:pt x="34" y="111"/>
                  <a:pt x="34" y="111"/>
                </a:cubicBezTo>
                <a:cubicBezTo>
                  <a:pt x="34" y="111"/>
                  <a:pt x="34" y="111"/>
                  <a:pt x="34" y="111"/>
                </a:cubicBezTo>
                <a:cubicBezTo>
                  <a:pt x="35" y="111"/>
                  <a:pt x="35" y="111"/>
                  <a:pt x="35"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1"/>
                  <a:pt x="34" y="111"/>
                  <a:pt x="34" y="111"/>
                </a:cubicBezTo>
                <a:cubicBezTo>
                  <a:pt x="34" y="112"/>
                  <a:pt x="34" y="112"/>
                  <a:pt x="34" y="112"/>
                </a:cubicBezTo>
                <a:cubicBezTo>
                  <a:pt x="34" y="112"/>
                  <a:pt x="34" y="112"/>
                  <a:pt x="34" y="112"/>
                </a:cubicBezTo>
                <a:cubicBezTo>
                  <a:pt x="34" y="113"/>
                  <a:pt x="34" y="113"/>
                  <a:pt x="34" y="113"/>
                </a:cubicBezTo>
                <a:cubicBezTo>
                  <a:pt x="34" y="113"/>
                  <a:pt x="34" y="113"/>
                  <a:pt x="34" y="113"/>
                </a:cubicBezTo>
                <a:cubicBezTo>
                  <a:pt x="34" y="113"/>
                  <a:pt x="33" y="113"/>
                  <a:pt x="33" y="114"/>
                </a:cubicBezTo>
                <a:cubicBezTo>
                  <a:pt x="33" y="114"/>
                  <a:pt x="33" y="114"/>
                  <a:pt x="33" y="114"/>
                </a:cubicBezTo>
                <a:cubicBezTo>
                  <a:pt x="33" y="114"/>
                  <a:pt x="33" y="114"/>
                  <a:pt x="33" y="113"/>
                </a:cubicBezTo>
                <a:cubicBezTo>
                  <a:pt x="33" y="113"/>
                  <a:pt x="34" y="113"/>
                  <a:pt x="34" y="113"/>
                </a:cubicBezTo>
                <a:cubicBezTo>
                  <a:pt x="34" y="112"/>
                  <a:pt x="34" y="113"/>
                  <a:pt x="33" y="113"/>
                </a:cubicBezTo>
                <a:cubicBezTo>
                  <a:pt x="33" y="113"/>
                  <a:pt x="33" y="113"/>
                  <a:pt x="33" y="113"/>
                </a:cubicBezTo>
                <a:cubicBezTo>
                  <a:pt x="33" y="113"/>
                  <a:pt x="33" y="113"/>
                  <a:pt x="33" y="113"/>
                </a:cubicBezTo>
                <a:cubicBezTo>
                  <a:pt x="33" y="112"/>
                  <a:pt x="34" y="112"/>
                  <a:pt x="34"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1"/>
                  <a:pt x="33" y="111"/>
                  <a:pt x="33" y="112"/>
                </a:cubicBezTo>
                <a:cubicBezTo>
                  <a:pt x="33" y="112"/>
                  <a:pt x="33" y="112"/>
                  <a:pt x="33" y="112"/>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0"/>
                  <a:pt x="33" y="110"/>
                  <a:pt x="33" y="110"/>
                </a:cubicBezTo>
                <a:cubicBezTo>
                  <a:pt x="33" y="110"/>
                  <a:pt x="33" y="110"/>
                  <a:pt x="33" y="110"/>
                </a:cubicBezTo>
                <a:cubicBezTo>
                  <a:pt x="33" y="111"/>
                  <a:pt x="33" y="111"/>
                  <a:pt x="33" y="111"/>
                </a:cubicBezTo>
                <a:cubicBezTo>
                  <a:pt x="33" y="111"/>
                  <a:pt x="33" y="111"/>
                  <a:pt x="33" y="110"/>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2" y="112"/>
                  <a:pt x="32" y="112"/>
                  <a:pt x="32" y="112"/>
                </a:cubicBezTo>
                <a:cubicBezTo>
                  <a:pt x="33" y="112"/>
                  <a:pt x="33" y="112"/>
                  <a:pt x="33" y="112"/>
                </a:cubicBezTo>
                <a:cubicBezTo>
                  <a:pt x="33" y="112"/>
                  <a:pt x="32" y="112"/>
                  <a:pt x="32" y="112"/>
                </a:cubicBezTo>
                <a:cubicBezTo>
                  <a:pt x="32" y="112"/>
                  <a:pt x="32" y="112"/>
                  <a:pt x="32" y="112"/>
                </a:cubicBezTo>
                <a:cubicBezTo>
                  <a:pt x="32" y="112"/>
                  <a:pt x="32" y="112"/>
                  <a:pt x="32" y="112"/>
                </a:cubicBezTo>
                <a:cubicBezTo>
                  <a:pt x="32" y="112"/>
                  <a:pt x="32" y="112"/>
                  <a:pt x="32" y="112"/>
                </a:cubicBezTo>
                <a:cubicBezTo>
                  <a:pt x="32" y="112"/>
                  <a:pt x="33" y="112"/>
                  <a:pt x="33" y="113"/>
                </a:cubicBezTo>
                <a:cubicBezTo>
                  <a:pt x="33" y="113"/>
                  <a:pt x="33" y="113"/>
                  <a:pt x="33" y="113"/>
                </a:cubicBezTo>
                <a:cubicBezTo>
                  <a:pt x="33" y="113"/>
                  <a:pt x="33" y="113"/>
                  <a:pt x="33" y="113"/>
                </a:cubicBezTo>
                <a:cubicBezTo>
                  <a:pt x="33" y="113"/>
                  <a:pt x="32" y="113"/>
                  <a:pt x="32" y="113"/>
                </a:cubicBezTo>
                <a:cubicBezTo>
                  <a:pt x="32"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2" y="113"/>
                </a:cubicBezTo>
                <a:cubicBezTo>
                  <a:pt x="33" y="113"/>
                  <a:pt x="33" y="113"/>
                  <a:pt x="33" y="113"/>
                </a:cubicBezTo>
                <a:cubicBezTo>
                  <a:pt x="33" y="113"/>
                  <a:pt x="33" y="113"/>
                  <a:pt x="33" y="113"/>
                </a:cubicBezTo>
                <a:cubicBezTo>
                  <a:pt x="33" y="113"/>
                  <a:pt x="33" y="114"/>
                  <a:pt x="33" y="114"/>
                </a:cubicBezTo>
                <a:cubicBezTo>
                  <a:pt x="33" y="114"/>
                  <a:pt x="33" y="114"/>
                  <a:pt x="33" y="114"/>
                </a:cubicBezTo>
                <a:cubicBezTo>
                  <a:pt x="33" y="114"/>
                  <a:pt x="33" y="114"/>
                  <a:pt x="33" y="114"/>
                </a:cubicBezTo>
                <a:cubicBezTo>
                  <a:pt x="33" y="114"/>
                  <a:pt x="32" y="114"/>
                  <a:pt x="32" y="113"/>
                </a:cubicBezTo>
                <a:cubicBezTo>
                  <a:pt x="32" y="113"/>
                  <a:pt x="32" y="113"/>
                  <a:pt x="32" y="113"/>
                </a:cubicBezTo>
                <a:cubicBezTo>
                  <a:pt x="32" y="114"/>
                  <a:pt x="32" y="114"/>
                  <a:pt x="32" y="114"/>
                </a:cubicBezTo>
                <a:cubicBezTo>
                  <a:pt x="32" y="114"/>
                  <a:pt x="33" y="114"/>
                  <a:pt x="33" y="114"/>
                </a:cubicBezTo>
                <a:cubicBezTo>
                  <a:pt x="33" y="114"/>
                  <a:pt x="33" y="114"/>
                  <a:pt x="33" y="114"/>
                </a:cubicBezTo>
                <a:cubicBezTo>
                  <a:pt x="33" y="114"/>
                  <a:pt x="33" y="114"/>
                  <a:pt x="33" y="114"/>
                </a:cubicBezTo>
                <a:cubicBezTo>
                  <a:pt x="33" y="114"/>
                  <a:pt x="33" y="114"/>
                  <a:pt x="33" y="115"/>
                </a:cubicBezTo>
                <a:cubicBezTo>
                  <a:pt x="33" y="115"/>
                  <a:pt x="33" y="115"/>
                  <a:pt x="33" y="115"/>
                </a:cubicBezTo>
                <a:cubicBezTo>
                  <a:pt x="33" y="115"/>
                  <a:pt x="33" y="115"/>
                  <a:pt x="34"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2" y="115"/>
                  <a:pt x="32" y="115"/>
                </a:cubicBezTo>
                <a:cubicBezTo>
                  <a:pt x="32" y="115"/>
                  <a:pt x="32" y="115"/>
                  <a:pt x="32" y="115"/>
                </a:cubicBezTo>
                <a:cubicBezTo>
                  <a:pt x="32" y="115"/>
                  <a:pt x="32" y="115"/>
                  <a:pt x="32" y="115"/>
                </a:cubicBezTo>
                <a:cubicBezTo>
                  <a:pt x="32" y="115"/>
                  <a:pt x="32" y="115"/>
                  <a:pt x="32" y="115"/>
                </a:cubicBezTo>
                <a:cubicBezTo>
                  <a:pt x="33" y="115"/>
                  <a:pt x="33" y="115"/>
                  <a:pt x="33" y="115"/>
                </a:cubicBezTo>
                <a:cubicBezTo>
                  <a:pt x="33" y="115"/>
                  <a:pt x="33" y="115"/>
                  <a:pt x="33" y="115"/>
                </a:cubicBezTo>
                <a:cubicBezTo>
                  <a:pt x="33" y="115"/>
                  <a:pt x="33" y="115"/>
                  <a:pt x="33" y="116"/>
                </a:cubicBezTo>
                <a:cubicBezTo>
                  <a:pt x="33" y="116"/>
                  <a:pt x="33" y="116"/>
                  <a:pt x="33" y="116"/>
                </a:cubicBezTo>
                <a:cubicBezTo>
                  <a:pt x="33" y="116"/>
                  <a:pt x="33" y="116"/>
                  <a:pt x="33" y="116"/>
                </a:cubicBezTo>
                <a:cubicBezTo>
                  <a:pt x="33" y="116"/>
                  <a:pt x="33" y="116"/>
                  <a:pt x="33" y="116"/>
                </a:cubicBezTo>
                <a:cubicBezTo>
                  <a:pt x="33" y="115"/>
                  <a:pt x="33" y="115"/>
                  <a:pt x="33" y="115"/>
                </a:cubicBezTo>
                <a:cubicBezTo>
                  <a:pt x="33" y="115"/>
                  <a:pt x="33" y="115"/>
                  <a:pt x="33" y="115"/>
                </a:cubicBezTo>
                <a:cubicBezTo>
                  <a:pt x="34" y="115"/>
                  <a:pt x="34" y="115"/>
                  <a:pt x="34" y="116"/>
                </a:cubicBezTo>
                <a:cubicBezTo>
                  <a:pt x="34" y="116"/>
                  <a:pt x="34" y="116"/>
                  <a:pt x="34"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2" y="116"/>
                  <a:pt x="32" y="116"/>
                  <a:pt x="32" y="116"/>
                </a:cubicBezTo>
                <a:cubicBezTo>
                  <a:pt x="32" y="116"/>
                  <a:pt x="32" y="116"/>
                  <a:pt x="32" y="116"/>
                </a:cubicBezTo>
                <a:cubicBezTo>
                  <a:pt x="32" y="116"/>
                  <a:pt x="33" y="116"/>
                  <a:pt x="33" y="116"/>
                </a:cubicBezTo>
                <a:cubicBezTo>
                  <a:pt x="33" y="116"/>
                  <a:pt x="33" y="116"/>
                  <a:pt x="33" y="116"/>
                </a:cubicBezTo>
                <a:cubicBezTo>
                  <a:pt x="33" y="116"/>
                  <a:pt x="33" y="116"/>
                  <a:pt x="32" y="117"/>
                </a:cubicBezTo>
                <a:cubicBezTo>
                  <a:pt x="32" y="116"/>
                  <a:pt x="32" y="116"/>
                  <a:pt x="32" y="116"/>
                </a:cubicBezTo>
                <a:cubicBezTo>
                  <a:pt x="32" y="116"/>
                  <a:pt x="32" y="116"/>
                  <a:pt x="32" y="117"/>
                </a:cubicBezTo>
                <a:cubicBezTo>
                  <a:pt x="32" y="117"/>
                  <a:pt x="32" y="117"/>
                  <a:pt x="32" y="117"/>
                </a:cubicBezTo>
                <a:cubicBezTo>
                  <a:pt x="32" y="117"/>
                  <a:pt x="33" y="116"/>
                  <a:pt x="33" y="116"/>
                </a:cubicBezTo>
                <a:cubicBezTo>
                  <a:pt x="33" y="117"/>
                  <a:pt x="33" y="117"/>
                  <a:pt x="33" y="117"/>
                </a:cubicBezTo>
                <a:cubicBezTo>
                  <a:pt x="33" y="117"/>
                  <a:pt x="33" y="117"/>
                  <a:pt x="33" y="117"/>
                </a:cubicBezTo>
                <a:cubicBezTo>
                  <a:pt x="33" y="117"/>
                  <a:pt x="33" y="117"/>
                  <a:pt x="33" y="117"/>
                </a:cubicBezTo>
                <a:cubicBezTo>
                  <a:pt x="32" y="117"/>
                  <a:pt x="32" y="117"/>
                  <a:pt x="32" y="117"/>
                </a:cubicBezTo>
                <a:cubicBezTo>
                  <a:pt x="31" y="117"/>
                  <a:pt x="31" y="118"/>
                  <a:pt x="31" y="118"/>
                </a:cubicBezTo>
                <a:cubicBezTo>
                  <a:pt x="31" y="118"/>
                  <a:pt x="30" y="118"/>
                  <a:pt x="30" y="118"/>
                </a:cubicBezTo>
                <a:cubicBezTo>
                  <a:pt x="30" y="118"/>
                  <a:pt x="30" y="119"/>
                  <a:pt x="29" y="119"/>
                </a:cubicBezTo>
                <a:cubicBezTo>
                  <a:pt x="29" y="120"/>
                  <a:pt x="28" y="120"/>
                  <a:pt x="28" y="120"/>
                </a:cubicBezTo>
                <a:cubicBezTo>
                  <a:pt x="28" y="120"/>
                  <a:pt x="27" y="121"/>
                  <a:pt x="27" y="121"/>
                </a:cubicBezTo>
                <a:cubicBezTo>
                  <a:pt x="27" y="121"/>
                  <a:pt x="27" y="122"/>
                  <a:pt x="27" y="122"/>
                </a:cubicBezTo>
                <a:cubicBezTo>
                  <a:pt x="27" y="123"/>
                  <a:pt x="28" y="124"/>
                  <a:pt x="28" y="125"/>
                </a:cubicBezTo>
                <a:cubicBezTo>
                  <a:pt x="28" y="125"/>
                  <a:pt x="28" y="126"/>
                  <a:pt x="28" y="126"/>
                </a:cubicBezTo>
                <a:cubicBezTo>
                  <a:pt x="28" y="126"/>
                  <a:pt x="28" y="127"/>
                  <a:pt x="28" y="127"/>
                </a:cubicBezTo>
                <a:cubicBezTo>
                  <a:pt x="29" y="128"/>
                  <a:pt x="28" y="129"/>
                  <a:pt x="28" y="129"/>
                </a:cubicBezTo>
                <a:cubicBezTo>
                  <a:pt x="28" y="129"/>
                  <a:pt x="28" y="129"/>
                  <a:pt x="28" y="129"/>
                </a:cubicBezTo>
                <a:cubicBezTo>
                  <a:pt x="28" y="129"/>
                  <a:pt x="28" y="129"/>
                  <a:pt x="28" y="129"/>
                </a:cubicBezTo>
                <a:cubicBezTo>
                  <a:pt x="28" y="129"/>
                  <a:pt x="28" y="129"/>
                  <a:pt x="27" y="129"/>
                </a:cubicBezTo>
                <a:cubicBezTo>
                  <a:pt x="27" y="129"/>
                  <a:pt x="27" y="128"/>
                  <a:pt x="27" y="128"/>
                </a:cubicBezTo>
                <a:cubicBezTo>
                  <a:pt x="26" y="128"/>
                  <a:pt x="27" y="128"/>
                  <a:pt x="26" y="128"/>
                </a:cubicBezTo>
                <a:cubicBezTo>
                  <a:pt x="26" y="128"/>
                  <a:pt x="26" y="127"/>
                  <a:pt x="26" y="127"/>
                </a:cubicBezTo>
                <a:cubicBezTo>
                  <a:pt x="26" y="127"/>
                  <a:pt x="26" y="127"/>
                  <a:pt x="26" y="127"/>
                </a:cubicBezTo>
                <a:cubicBezTo>
                  <a:pt x="26" y="127"/>
                  <a:pt x="26" y="127"/>
                  <a:pt x="26" y="127"/>
                </a:cubicBezTo>
                <a:cubicBezTo>
                  <a:pt x="26" y="127"/>
                  <a:pt x="26" y="126"/>
                  <a:pt x="25" y="126"/>
                </a:cubicBezTo>
                <a:cubicBezTo>
                  <a:pt x="26" y="126"/>
                  <a:pt x="26" y="126"/>
                  <a:pt x="26" y="126"/>
                </a:cubicBezTo>
                <a:cubicBezTo>
                  <a:pt x="26" y="126"/>
                  <a:pt x="26" y="126"/>
                  <a:pt x="26" y="126"/>
                </a:cubicBezTo>
                <a:cubicBezTo>
                  <a:pt x="26" y="126"/>
                  <a:pt x="25" y="126"/>
                  <a:pt x="25" y="126"/>
                </a:cubicBezTo>
                <a:cubicBezTo>
                  <a:pt x="25" y="126"/>
                  <a:pt x="25" y="126"/>
                  <a:pt x="25" y="126"/>
                </a:cubicBezTo>
                <a:cubicBezTo>
                  <a:pt x="25" y="125"/>
                  <a:pt x="25" y="125"/>
                  <a:pt x="25" y="124"/>
                </a:cubicBezTo>
                <a:cubicBezTo>
                  <a:pt x="25" y="124"/>
                  <a:pt x="25" y="124"/>
                  <a:pt x="25" y="124"/>
                </a:cubicBezTo>
                <a:cubicBezTo>
                  <a:pt x="25" y="124"/>
                  <a:pt x="25" y="123"/>
                  <a:pt x="24" y="123"/>
                </a:cubicBezTo>
                <a:cubicBezTo>
                  <a:pt x="24" y="125"/>
                  <a:pt x="24" y="126"/>
                  <a:pt x="24" y="128"/>
                </a:cubicBezTo>
                <a:cubicBezTo>
                  <a:pt x="24" y="129"/>
                  <a:pt x="24" y="131"/>
                  <a:pt x="24" y="132"/>
                </a:cubicBezTo>
                <a:cubicBezTo>
                  <a:pt x="24" y="132"/>
                  <a:pt x="25" y="132"/>
                  <a:pt x="25" y="132"/>
                </a:cubicBezTo>
                <a:cubicBezTo>
                  <a:pt x="25" y="132"/>
                  <a:pt x="26" y="132"/>
                  <a:pt x="26" y="132"/>
                </a:cubicBezTo>
                <a:cubicBezTo>
                  <a:pt x="27" y="132"/>
                  <a:pt x="27" y="132"/>
                  <a:pt x="28" y="132"/>
                </a:cubicBezTo>
                <a:cubicBezTo>
                  <a:pt x="28" y="132"/>
                  <a:pt x="28" y="132"/>
                  <a:pt x="28" y="132"/>
                </a:cubicBezTo>
                <a:cubicBezTo>
                  <a:pt x="29" y="132"/>
                  <a:pt x="29" y="132"/>
                  <a:pt x="29" y="133"/>
                </a:cubicBezTo>
                <a:cubicBezTo>
                  <a:pt x="30" y="133"/>
                  <a:pt x="31" y="133"/>
                  <a:pt x="31" y="133"/>
                </a:cubicBezTo>
                <a:cubicBezTo>
                  <a:pt x="31" y="133"/>
                  <a:pt x="31" y="134"/>
                  <a:pt x="32" y="134"/>
                </a:cubicBezTo>
                <a:cubicBezTo>
                  <a:pt x="32" y="134"/>
                  <a:pt x="33" y="134"/>
                  <a:pt x="34" y="134"/>
                </a:cubicBezTo>
                <a:cubicBezTo>
                  <a:pt x="33" y="134"/>
                  <a:pt x="33" y="135"/>
                  <a:pt x="33" y="135"/>
                </a:cubicBezTo>
                <a:cubicBezTo>
                  <a:pt x="33" y="135"/>
                  <a:pt x="33" y="135"/>
                  <a:pt x="33" y="135"/>
                </a:cubicBezTo>
                <a:cubicBezTo>
                  <a:pt x="34" y="135"/>
                  <a:pt x="35" y="135"/>
                  <a:pt x="35" y="135"/>
                </a:cubicBezTo>
                <a:cubicBezTo>
                  <a:pt x="35" y="135"/>
                  <a:pt x="35" y="135"/>
                  <a:pt x="35" y="135"/>
                </a:cubicBezTo>
                <a:cubicBezTo>
                  <a:pt x="35" y="135"/>
                  <a:pt x="34" y="136"/>
                  <a:pt x="34" y="136"/>
                </a:cubicBezTo>
                <a:cubicBezTo>
                  <a:pt x="33" y="136"/>
                  <a:pt x="33" y="136"/>
                  <a:pt x="33" y="135"/>
                </a:cubicBezTo>
                <a:cubicBezTo>
                  <a:pt x="32" y="135"/>
                  <a:pt x="32" y="136"/>
                  <a:pt x="31" y="136"/>
                </a:cubicBezTo>
                <a:cubicBezTo>
                  <a:pt x="31" y="136"/>
                  <a:pt x="31" y="136"/>
                  <a:pt x="31" y="136"/>
                </a:cubicBezTo>
                <a:cubicBezTo>
                  <a:pt x="31" y="136"/>
                  <a:pt x="31" y="135"/>
                  <a:pt x="31" y="135"/>
                </a:cubicBezTo>
                <a:cubicBezTo>
                  <a:pt x="32" y="135"/>
                  <a:pt x="32" y="135"/>
                  <a:pt x="32" y="135"/>
                </a:cubicBezTo>
                <a:cubicBezTo>
                  <a:pt x="31" y="135"/>
                  <a:pt x="31" y="135"/>
                  <a:pt x="30" y="134"/>
                </a:cubicBezTo>
                <a:cubicBezTo>
                  <a:pt x="30" y="134"/>
                  <a:pt x="30" y="134"/>
                  <a:pt x="30" y="134"/>
                </a:cubicBezTo>
                <a:cubicBezTo>
                  <a:pt x="30" y="133"/>
                  <a:pt x="29" y="134"/>
                  <a:pt x="29" y="134"/>
                </a:cubicBezTo>
                <a:cubicBezTo>
                  <a:pt x="28" y="133"/>
                  <a:pt x="28" y="133"/>
                  <a:pt x="28" y="133"/>
                </a:cubicBezTo>
                <a:cubicBezTo>
                  <a:pt x="27" y="133"/>
                  <a:pt x="26" y="133"/>
                  <a:pt x="26" y="133"/>
                </a:cubicBezTo>
                <a:cubicBezTo>
                  <a:pt x="26" y="133"/>
                  <a:pt x="26" y="133"/>
                  <a:pt x="26" y="132"/>
                </a:cubicBezTo>
                <a:cubicBezTo>
                  <a:pt x="26" y="132"/>
                  <a:pt x="26" y="132"/>
                  <a:pt x="26" y="132"/>
                </a:cubicBezTo>
                <a:cubicBezTo>
                  <a:pt x="26" y="132"/>
                  <a:pt x="26" y="132"/>
                  <a:pt x="26" y="132"/>
                </a:cubicBezTo>
                <a:cubicBezTo>
                  <a:pt x="25" y="132"/>
                  <a:pt x="25" y="132"/>
                  <a:pt x="24" y="133"/>
                </a:cubicBezTo>
                <a:cubicBezTo>
                  <a:pt x="24" y="133"/>
                  <a:pt x="24" y="133"/>
                  <a:pt x="24" y="133"/>
                </a:cubicBezTo>
                <a:cubicBezTo>
                  <a:pt x="24" y="138"/>
                  <a:pt x="25" y="144"/>
                  <a:pt x="26" y="149"/>
                </a:cubicBezTo>
                <a:cubicBezTo>
                  <a:pt x="26" y="149"/>
                  <a:pt x="26" y="149"/>
                  <a:pt x="27" y="149"/>
                </a:cubicBezTo>
                <a:cubicBezTo>
                  <a:pt x="27" y="149"/>
                  <a:pt x="27" y="149"/>
                  <a:pt x="28" y="148"/>
                </a:cubicBezTo>
                <a:cubicBezTo>
                  <a:pt x="28" y="148"/>
                  <a:pt x="28" y="148"/>
                  <a:pt x="28" y="148"/>
                </a:cubicBezTo>
                <a:cubicBezTo>
                  <a:pt x="29" y="148"/>
                  <a:pt x="29" y="148"/>
                  <a:pt x="29" y="148"/>
                </a:cubicBezTo>
                <a:cubicBezTo>
                  <a:pt x="29" y="148"/>
                  <a:pt x="29" y="148"/>
                  <a:pt x="30" y="148"/>
                </a:cubicBezTo>
                <a:cubicBezTo>
                  <a:pt x="30" y="148"/>
                  <a:pt x="30" y="148"/>
                  <a:pt x="30" y="148"/>
                </a:cubicBezTo>
                <a:cubicBezTo>
                  <a:pt x="31" y="148"/>
                  <a:pt x="31" y="149"/>
                  <a:pt x="32" y="150"/>
                </a:cubicBezTo>
                <a:cubicBezTo>
                  <a:pt x="32" y="150"/>
                  <a:pt x="31" y="150"/>
                  <a:pt x="31" y="150"/>
                </a:cubicBezTo>
                <a:cubicBezTo>
                  <a:pt x="31" y="150"/>
                  <a:pt x="31" y="150"/>
                  <a:pt x="31" y="150"/>
                </a:cubicBezTo>
                <a:cubicBezTo>
                  <a:pt x="31" y="150"/>
                  <a:pt x="31" y="150"/>
                  <a:pt x="31" y="150"/>
                </a:cubicBezTo>
                <a:cubicBezTo>
                  <a:pt x="31" y="150"/>
                  <a:pt x="31" y="150"/>
                  <a:pt x="31" y="151"/>
                </a:cubicBezTo>
                <a:cubicBezTo>
                  <a:pt x="31" y="150"/>
                  <a:pt x="31" y="150"/>
                  <a:pt x="31" y="150"/>
                </a:cubicBezTo>
                <a:cubicBezTo>
                  <a:pt x="32" y="150"/>
                  <a:pt x="32" y="149"/>
                  <a:pt x="32" y="150"/>
                </a:cubicBezTo>
                <a:cubicBezTo>
                  <a:pt x="33" y="150"/>
                  <a:pt x="33" y="150"/>
                  <a:pt x="33" y="150"/>
                </a:cubicBezTo>
                <a:cubicBezTo>
                  <a:pt x="33" y="150"/>
                  <a:pt x="33" y="150"/>
                  <a:pt x="33" y="150"/>
                </a:cubicBezTo>
                <a:cubicBezTo>
                  <a:pt x="32" y="150"/>
                  <a:pt x="32" y="150"/>
                  <a:pt x="32" y="151"/>
                </a:cubicBezTo>
                <a:cubicBezTo>
                  <a:pt x="32" y="151"/>
                  <a:pt x="32" y="151"/>
                  <a:pt x="32" y="152"/>
                </a:cubicBezTo>
                <a:cubicBezTo>
                  <a:pt x="32" y="152"/>
                  <a:pt x="32" y="152"/>
                  <a:pt x="32" y="153"/>
                </a:cubicBezTo>
                <a:cubicBezTo>
                  <a:pt x="32" y="153"/>
                  <a:pt x="32" y="153"/>
                  <a:pt x="32" y="154"/>
                </a:cubicBezTo>
                <a:cubicBezTo>
                  <a:pt x="33" y="154"/>
                  <a:pt x="33" y="153"/>
                  <a:pt x="33" y="153"/>
                </a:cubicBezTo>
                <a:cubicBezTo>
                  <a:pt x="33" y="153"/>
                  <a:pt x="33" y="152"/>
                  <a:pt x="32" y="152"/>
                </a:cubicBezTo>
                <a:cubicBezTo>
                  <a:pt x="32" y="152"/>
                  <a:pt x="32" y="152"/>
                  <a:pt x="32" y="151"/>
                </a:cubicBezTo>
                <a:cubicBezTo>
                  <a:pt x="32" y="151"/>
                  <a:pt x="32" y="151"/>
                  <a:pt x="32" y="151"/>
                </a:cubicBezTo>
                <a:cubicBezTo>
                  <a:pt x="33" y="151"/>
                  <a:pt x="34" y="151"/>
                  <a:pt x="34" y="151"/>
                </a:cubicBezTo>
                <a:cubicBezTo>
                  <a:pt x="34" y="151"/>
                  <a:pt x="34" y="150"/>
                  <a:pt x="34" y="150"/>
                </a:cubicBezTo>
                <a:cubicBezTo>
                  <a:pt x="34" y="150"/>
                  <a:pt x="34" y="150"/>
                  <a:pt x="34" y="150"/>
                </a:cubicBezTo>
                <a:cubicBezTo>
                  <a:pt x="34" y="150"/>
                  <a:pt x="34" y="150"/>
                  <a:pt x="34" y="150"/>
                </a:cubicBezTo>
                <a:cubicBezTo>
                  <a:pt x="34" y="150"/>
                  <a:pt x="34" y="150"/>
                  <a:pt x="34" y="150"/>
                </a:cubicBezTo>
                <a:cubicBezTo>
                  <a:pt x="34" y="150"/>
                  <a:pt x="34" y="150"/>
                  <a:pt x="35" y="151"/>
                </a:cubicBezTo>
                <a:cubicBezTo>
                  <a:pt x="35" y="151"/>
                  <a:pt x="36" y="151"/>
                  <a:pt x="36" y="151"/>
                </a:cubicBezTo>
                <a:cubicBezTo>
                  <a:pt x="36" y="152"/>
                  <a:pt x="36" y="152"/>
                  <a:pt x="36" y="152"/>
                </a:cubicBezTo>
                <a:cubicBezTo>
                  <a:pt x="37" y="152"/>
                  <a:pt x="38" y="152"/>
                  <a:pt x="38" y="152"/>
                </a:cubicBezTo>
                <a:cubicBezTo>
                  <a:pt x="39" y="152"/>
                  <a:pt x="39" y="153"/>
                  <a:pt x="40" y="152"/>
                </a:cubicBezTo>
                <a:cubicBezTo>
                  <a:pt x="41" y="152"/>
                  <a:pt x="41" y="152"/>
                  <a:pt x="41" y="152"/>
                </a:cubicBezTo>
                <a:cubicBezTo>
                  <a:pt x="42" y="152"/>
                  <a:pt x="43" y="152"/>
                  <a:pt x="43" y="152"/>
                </a:cubicBezTo>
                <a:cubicBezTo>
                  <a:pt x="43" y="152"/>
                  <a:pt x="43" y="152"/>
                  <a:pt x="43" y="152"/>
                </a:cubicBezTo>
                <a:cubicBezTo>
                  <a:pt x="43" y="152"/>
                  <a:pt x="43" y="152"/>
                  <a:pt x="43" y="152"/>
                </a:cubicBezTo>
                <a:cubicBezTo>
                  <a:pt x="43" y="152"/>
                  <a:pt x="43" y="152"/>
                  <a:pt x="43" y="152"/>
                </a:cubicBezTo>
                <a:cubicBezTo>
                  <a:pt x="43" y="152"/>
                  <a:pt x="43" y="152"/>
                  <a:pt x="42" y="152"/>
                </a:cubicBezTo>
                <a:cubicBezTo>
                  <a:pt x="42" y="152"/>
                  <a:pt x="42" y="152"/>
                  <a:pt x="42" y="152"/>
                </a:cubicBezTo>
                <a:cubicBezTo>
                  <a:pt x="43" y="152"/>
                  <a:pt x="43" y="152"/>
                  <a:pt x="43" y="153"/>
                </a:cubicBezTo>
                <a:cubicBezTo>
                  <a:pt x="43" y="153"/>
                  <a:pt x="43" y="153"/>
                  <a:pt x="43" y="153"/>
                </a:cubicBezTo>
                <a:cubicBezTo>
                  <a:pt x="43" y="153"/>
                  <a:pt x="43" y="153"/>
                  <a:pt x="43" y="152"/>
                </a:cubicBezTo>
                <a:cubicBezTo>
                  <a:pt x="44" y="153"/>
                  <a:pt x="44" y="153"/>
                  <a:pt x="44" y="153"/>
                </a:cubicBezTo>
                <a:cubicBezTo>
                  <a:pt x="44" y="153"/>
                  <a:pt x="44" y="153"/>
                  <a:pt x="44" y="153"/>
                </a:cubicBezTo>
                <a:cubicBezTo>
                  <a:pt x="44" y="153"/>
                  <a:pt x="45" y="153"/>
                  <a:pt x="45" y="153"/>
                </a:cubicBezTo>
                <a:cubicBezTo>
                  <a:pt x="45" y="153"/>
                  <a:pt x="45" y="153"/>
                  <a:pt x="45" y="153"/>
                </a:cubicBezTo>
                <a:cubicBezTo>
                  <a:pt x="44" y="153"/>
                  <a:pt x="45" y="154"/>
                  <a:pt x="44" y="154"/>
                </a:cubicBezTo>
                <a:cubicBezTo>
                  <a:pt x="44" y="154"/>
                  <a:pt x="44" y="154"/>
                  <a:pt x="44" y="154"/>
                </a:cubicBezTo>
                <a:cubicBezTo>
                  <a:pt x="44" y="154"/>
                  <a:pt x="44" y="154"/>
                  <a:pt x="45" y="154"/>
                </a:cubicBezTo>
                <a:cubicBezTo>
                  <a:pt x="45" y="154"/>
                  <a:pt x="45" y="154"/>
                  <a:pt x="46" y="154"/>
                </a:cubicBezTo>
                <a:cubicBezTo>
                  <a:pt x="46" y="154"/>
                  <a:pt x="47" y="155"/>
                  <a:pt x="47" y="155"/>
                </a:cubicBezTo>
                <a:cubicBezTo>
                  <a:pt x="48" y="156"/>
                  <a:pt x="48" y="156"/>
                  <a:pt x="48" y="157"/>
                </a:cubicBezTo>
                <a:cubicBezTo>
                  <a:pt x="48" y="156"/>
                  <a:pt x="48" y="156"/>
                  <a:pt x="48" y="156"/>
                </a:cubicBezTo>
                <a:cubicBezTo>
                  <a:pt x="48" y="156"/>
                  <a:pt x="48" y="156"/>
                  <a:pt x="48" y="156"/>
                </a:cubicBezTo>
                <a:cubicBezTo>
                  <a:pt x="48" y="156"/>
                  <a:pt x="49" y="157"/>
                  <a:pt x="49" y="157"/>
                </a:cubicBezTo>
                <a:cubicBezTo>
                  <a:pt x="49" y="157"/>
                  <a:pt x="49" y="157"/>
                  <a:pt x="49" y="157"/>
                </a:cubicBezTo>
                <a:cubicBezTo>
                  <a:pt x="49" y="157"/>
                  <a:pt x="49" y="157"/>
                  <a:pt x="49" y="157"/>
                </a:cubicBezTo>
                <a:cubicBezTo>
                  <a:pt x="50" y="157"/>
                  <a:pt x="50" y="157"/>
                  <a:pt x="51" y="157"/>
                </a:cubicBezTo>
                <a:cubicBezTo>
                  <a:pt x="51" y="157"/>
                  <a:pt x="51" y="157"/>
                  <a:pt x="51" y="157"/>
                </a:cubicBezTo>
                <a:cubicBezTo>
                  <a:pt x="51" y="157"/>
                  <a:pt x="52" y="157"/>
                  <a:pt x="53" y="157"/>
                </a:cubicBezTo>
                <a:cubicBezTo>
                  <a:pt x="53" y="158"/>
                  <a:pt x="54" y="158"/>
                  <a:pt x="54" y="158"/>
                </a:cubicBezTo>
                <a:cubicBezTo>
                  <a:pt x="54" y="158"/>
                  <a:pt x="56" y="159"/>
                  <a:pt x="56" y="159"/>
                </a:cubicBezTo>
                <a:cubicBezTo>
                  <a:pt x="56" y="159"/>
                  <a:pt x="56" y="159"/>
                  <a:pt x="56" y="159"/>
                </a:cubicBezTo>
                <a:cubicBezTo>
                  <a:pt x="56" y="159"/>
                  <a:pt x="56" y="160"/>
                  <a:pt x="56" y="160"/>
                </a:cubicBezTo>
                <a:cubicBezTo>
                  <a:pt x="56" y="161"/>
                  <a:pt x="57" y="162"/>
                  <a:pt x="58" y="162"/>
                </a:cubicBezTo>
                <a:cubicBezTo>
                  <a:pt x="58" y="162"/>
                  <a:pt x="58" y="163"/>
                  <a:pt x="58" y="163"/>
                </a:cubicBezTo>
                <a:cubicBezTo>
                  <a:pt x="57" y="163"/>
                  <a:pt x="57" y="164"/>
                  <a:pt x="57" y="164"/>
                </a:cubicBezTo>
                <a:cubicBezTo>
                  <a:pt x="57" y="164"/>
                  <a:pt x="56" y="164"/>
                  <a:pt x="56" y="165"/>
                </a:cubicBezTo>
                <a:cubicBezTo>
                  <a:pt x="55" y="165"/>
                  <a:pt x="55" y="166"/>
                  <a:pt x="55" y="166"/>
                </a:cubicBezTo>
                <a:cubicBezTo>
                  <a:pt x="55" y="166"/>
                  <a:pt x="55" y="166"/>
                  <a:pt x="55" y="166"/>
                </a:cubicBezTo>
                <a:cubicBezTo>
                  <a:pt x="56" y="166"/>
                  <a:pt x="56" y="166"/>
                  <a:pt x="56" y="166"/>
                </a:cubicBezTo>
                <a:cubicBezTo>
                  <a:pt x="57" y="166"/>
                  <a:pt x="57" y="166"/>
                  <a:pt x="57" y="166"/>
                </a:cubicBezTo>
                <a:cubicBezTo>
                  <a:pt x="57" y="167"/>
                  <a:pt x="58" y="166"/>
                  <a:pt x="58" y="166"/>
                </a:cubicBezTo>
                <a:cubicBezTo>
                  <a:pt x="58" y="167"/>
                  <a:pt x="58" y="167"/>
                  <a:pt x="58" y="167"/>
                </a:cubicBezTo>
                <a:cubicBezTo>
                  <a:pt x="58" y="167"/>
                  <a:pt x="58" y="167"/>
                  <a:pt x="58" y="167"/>
                </a:cubicBezTo>
                <a:cubicBezTo>
                  <a:pt x="59" y="166"/>
                  <a:pt x="59" y="166"/>
                  <a:pt x="59" y="166"/>
                </a:cubicBezTo>
                <a:cubicBezTo>
                  <a:pt x="60" y="166"/>
                  <a:pt x="60" y="165"/>
                  <a:pt x="60" y="165"/>
                </a:cubicBezTo>
                <a:cubicBezTo>
                  <a:pt x="60" y="165"/>
                  <a:pt x="61" y="165"/>
                  <a:pt x="61" y="165"/>
                </a:cubicBezTo>
                <a:cubicBezTo>
                  <a:pt x="61" y="165"/>
                  <a:pt x="61" y="165"/>
                  <a:pt x="61" y="165"/>
                </a:cubicBezTo>
                <a:cubicBezTo>
                  <a:pt x="62" y="166"/>
                  <a:pt x="63" y="166"/>
                  <a:pt x="63" y="166"/>
                </a:cubicBezTo>
                <a:cubicBezTo>
                  <a:pt x="63" y="166"/>
                  <a:pt x="63" y="166"/>
                  <a:pt x="63" y="166"/>
                </a:cubicBezTo>
                <a:cubicBezTo>
                  <a:pt x="63" y="166"/>
                  <a:pt x="63" y="166"/>
                  <a:pt x="63" y="166"/>
                </a:cubicBezTo>
                <a:cubicBezTo>
                  <a:pt x="64" y="166"/>
                  <a:pt x="64" y="167"/>
                  <a:pt x="64" y="167"/>
                </a:cubicBezTo>
                <a:cubicBezTo>
                  <a:pt x="64" y="167"/>
                  <a:pt x="64" y="167"/>
                  <a:pt x="64" y="168"/>
                </a:cubicBezTo>
                <a:cubicBezTo>
                  <a:pt x="64" y="168"/>
                  <a:pt x="65" y="167"/>
                  <a:pt x="65" y="167"/>
                </a:cubicBezTo>
                <a:cubicBezTo>
                  <a:pt x="66" y="167"/>
                  <a:pt x="66" y="167"/>
                  <a:pt x="67" y="168"/>
                </a:cubicBezTo>
                <a:cubicBezTo>
                  <a:pt x="67" y="168"/>
                  <a:pt x="67" y="168"/>
                  <a:pt x="68" y="168"/>
                </a:cubicBezTo>
                <a:cubicBezTo>
                  <a:pt x="68" y="168"/>
                  <a:pt x="69" y="167"/>
                  <a:pt x="70" y="168"/>
                </a:cubicBezTo>
                <a:cubicBezTo>
                  <a:pt x="71" y="168"/>
                  <a:pt x="71" y="169"/>
                  <a:pt x="72" y="170"/>
                </a:cubicBezTo>
                <a:cubicBezTo>
                  <a:pt x="73" y="170"/>
                  <a:pt x="74" y="170"/>
                  <a:pt x="74" y="170"/>
                </a:cubicBezTo>
                <a:cubicBezTo>
                  <a:pt x="75" y="170"/>
                  <a:pt x="75" y="173"/>
                  <a:pt x="75" y="173"/>
                </a:cubicBezTo>
                <a:cubicBezTo>
                  <a:pt x="75" y="175"/>
                  <a:pt x="74" y="176"/>
                  <a:pt x="73" y="177"/>
                </a:cubicBezTo>
                <a:cubicBezTo>
                  <a:pt x="73" y="177"/>
                  <a:pt x="73" y="177"/>
                  <a:pt x="72" y="177"/>
                </a:cubicBezTo>
                <a:cubicBezTo>
                  <a:pt x="72" y="177"/>
                  <a:pt x="72" y="177"/>
                  <a:pt x="72" y="178"/>
                </a:cubicBezTo>
                <a:cubicBezTo>
                  <a:pt x="72" y="178"/>
                  <a:pt x="72" y="179"/>
                  <a:pt x="71" y="179"/>
                </a:cubicBezTo>
                <a:cubicBezTo>
                  <a:pt x="71" y="179"/>
                  <a:pt x="71" y="179"/>
                  <a:pt x="71" y="179"/>
                </a:cubicBezTo>
                <a:cubicBezTo>
                  <a:pt x="71" y="179"/>
                  <a:pt x="71" y="179"/>
                  <a:pt x="71" y="179"/>
                </a:cubicBezTo>
                <a:cubicBezTo>
                  <a:pt x="71" y="179"/>
                  <a:pt x="71" y="179"/>
                  <a:pt x="71" y="179"/>
                </a:cubicBezTo>
                <a:cubicBezTo>
                  <a:pt x="71" y="180"/>
                  <a:pt x="70" y="180"/>
                  <a:pt x="70" y="181"/>
                </a:cubicBezTo>
                <a:cubicBezTo>
                  <a:pt x="70" y="182"/>
                  <a:pt x="70" y="182"/>
                  <a:pt x="70" y="183"/>
                </a:cubicBezTo>
                <a:cubicBezTo>
                  <a:pt x="71" y="183"/>
                  <a:pt x="70" y="184"/>
                  <a:pt x="70" y="184"/>
                </a:cubicBezTo>
                <a:cubicBezTo>
                  <a:pt x="70" y="185"/>
                  <a:pt x="70" y="185"/>
                  <a:pt x="70" y="185"/>
                </a:cubicBezTo>
                <a:cubicBezTo>
                  <a:pt x="70" y="185"/>
                  <a:pt x="69" y="186"/>
                  <a:pt x="69" y="187"/>
                </a:cubicBezTo>
                <a:cubicBezTo>
                  <a:pt x="70" y="187"/>
                  <a:pt x="70" y="187"/>
                  <a:pt x="70" y="187"/>
                </a:cubicBezTo>
                <a:cubicBezTo>
                  <a:pt x="69" y="188"/>
                  <a:pt x="69" y="188"/>
                  <a:pt x="69" y="188"/>
                </a:cubicBezTo>
                <a:cubicBezTo>
                  <a:pt x="69" y="188"/>
                  <a:pt x="69" y="188"/>
                  <a:pt x="69" y="189"/>
                </a:cubicBezTo>
                <a:cubicBezTo>
                  <a:pt x="68" y="189"/>
                  <a:pt x="68" y="189"/>
                  <a:pt x="68" y="190"/>
                </a:cubicBezTo>
                <a:cubicBezTo>
                  <a:pt x="68" y="190"/>
                  <a:pt x="68" y="190"/>
                  <a:pt x="68" y="190"/>
                </a:cubicBezTo>
                <a:cubicBezTo>
                  <a:pt x="67" y="191"/>
                  <a:pt x="67" y="191"/>
                  <a:pt x="67" y="191"/>
                </a:cubicBezTo>
                <a:cubicBezTo>
                  <a:pt x="66" y="192"/>
                  <a:pt x="66" y="192"/>
                  <a:pt x="65" y="192"/>
                </a:cubicBezTo>
                <a:cubicBezTo>
                  <a:pt x="65" y="192"/>
                  <a:pt x="64" y="192"/>
                  <a:pt x="64" y="192"/>
                </a:cubicBezTo>
                <a:cubicBezTo>
                  <a:pt x="64" y="192"/>
                  <a:pt x="64" y="192"/>
                  <a:pt x="63" y="192"/>
                </a:cubicBezTo>
                <a:cubicBezTo>
                  <a:pt x="63" y="192"/>
                  <a:pt x="63" y="192"/>
                  <a:pt x="63" y="193"/>
                </a:cubicBezTo>
                <a:cubicBezTo>
                  <a:pt x="63" y="193"/>
                  <a:pt x="63" y="192"/>
                  <a:pt x="62" y="192"/>
                </a:cubicBezTo>
                <a:cubicBezTo>
                  <a:pt x="62" y="193"/>
                  <a:pt x="60" y="194"/>
                  <a:pt x="60" y="194"/>
                </a:cubicBezTo>
                <a:cubicBezTo>
                  <a:pt x="60" y="194"/>
                  <a:pt x="60" y="195"/>
                  <a:pt x="59" y="195"/>
                </a:cubicBezTo>
                <a:cubicBezTo>
                  <a:pt x="59" y="195"/>
                  <a:pt x="59" y="195"/>
                  <a:pt x="59" y="195"/>
                </a:cubicBezTo>
                <a:cubicBezTo>
                  <a:pt x="60" y="195"/>
                  <a:pt x="59" y="196"/>
                  <a:pt x="59" y="196"/>
                </a:cubicBezTo>
                <a:cubicBezTo>
                  <a:pt x="59" y="196"/>
                  <a:pt x="59" y="196"/>
                  <a:pt x="59" y="196"/>
                </a:cubicBezTo>
                <a:cubicBezTo>
                  <a:pt x="60" y="199"/>
                  <a:pt x="58" y="199"/>
                  <a:pt x="58" y="200"/>
                </a:cubicBezTo>
                <a:cubicBezTo>
                  <a:pt x="57" y="200"/>
                  <a:pt x="57" y="201"/>
                  <a:pt x="57" y="201"/>
                </a:cubicBezTo>
                <a:cubicBezTo>
                  <a:pt x="57" y="202"/>
                  <a:pt x="56" y="202"/>
                  <a:pt x="56" y="203"/>
                </a:cubicBezTo>
                <a:cubicBezTo>
                  <a:pt x="56" y="202"/>
                  <a:pt x="57" y="201"/>
                  <a:pt x="57" y="201"/>
                </a:cubicBezTo>
                <a:cubicBezTo>
                  <a:pt x="57" y="201"/>
                  <a:pt x="57" y="201"/>
                  <a:pt x="57" y="201"/>
                </a:cubicBezTo>
                <a:cubicBezTo>
                  <a:pt x="57" y="201"/>
                  <a:pt x="56" y="201"/>
                  <a:pt x="56" y="201"/>
                </a:cubicBezTo>
                <a:cubicBezTo>
                  <a:pt x="56" y="201"/>
                  <a:pt x="56" y="201"/>
                  <a:pt x="56" y="201"/>
                </a:cubicBezTo>
                <a:cubicBezTo>
                  <a:pt x="56" y="201"/>
                  <a:pt x="56" y="201"/>
                  <a:pt x="56" y="202"/>
                </a:cubicBezTo>
                <a:cubicBezTo>
                  <a:pt x="56" y="202"/>
                  <a:pt x="55" y="202"/>
                  <a:pt x="55" y="202"/>
                </a:cubicBezTo>
                <a:cubicBezTo>
                  <a:pt x="74" y="221"/>
                  <a:pt x="100" y="232"/>
                  <a:pt x="128" y="232"/>
                </a:cubicBezTo>
                <a:cubicBezTo>
                  <a:pt x="179" y="232"/>
                  <a:pt x="221" y="195"/>
                  <a:pt x="230" y="147"/>
                </a:cubicBezTo>
                <a:cubicBezTo>
                  <a:pt x="230" y="147"/>
                  <a:pt x="230" y="146"/>
                  <a:pt x="230" y="146"/>
                </a:cubicBezTo>
                <a:cubicBezTo>
                  <a:pt x="230" y="146"/>
                  <a:pt x="230" y="146"/>
                  <a:pt x="230" y="146"/>
                </a:cubicBezTo>
                <a:cubicBezTo>
                  <a:pt x="229" y="146"/>
                  <a:pt x="230" y="145"/>
                  <a:pt x="230" y="145"/>
                </a:cubicBezTo>
                <a:cubicBezTo>
                  <a:pt x="229" y="145"/>
                  <a:pt x="229" y="145"/>
                  <a:pt x="229" y="145"/>
                </a:cubicBezTo>
                <a:cubicBezTo>
                  <a:pt x="229" y="144"/>
                  <a:pt x="229" y="143"/>
                  <a:pt x="229" y="143"/>
                </a:cubicBezTo>
                <a:cubicBezTo>
                  <a:pt x="229" y="143"/>
                  <a:pt x="229" y="143"/>
                  <a:pt x="229" y="143"/>
                </a:cubicBezTo>
                <a:cubicBezTo>
                  <a:pt x="229" y="143"/>
                  <a:pt x="229" y="143"/>
                  <a:pt x="229" y="143"/>
                </a:cubicBezTo>
                <a:cubicBezTo>
                  <a:pt x="229" y="143"/>
                  <a:pt x="228" y="143"/>
                  <a:pt x="228" y="143"/>
                </a:cubicBezTo>
                <a:cubicBezTo>
                  <a:pt x="228" y="142"/>
                  <a:pt x="228" y="142"/>
                  <a:pt x="228" y="142"/>
                </a:cubicBezTo>
                <a:cubicBezTo>
                  <a:pt x="228" y="142"/>
                  <a:pt x="228" y="142"/>
                  <a:pt x="228" y="142"/>
                </a:cubicBezTo>
                <a:cubicBezTo>
                  <a:pt x="228" y="141"/>
                  <a:pt x="227" y="141"/>
                  <a:pt x="227" y="141"/>
                </a:cubicBezTo>
                <a:cubicBezTo>
                  <a:pt x="227" y="141"/>
                  <a:pt x="227" y="141"/>
                  <a:pt x="227" y="141"/>
                </a:cubicBezTo>
                <a:cubicBezTo>
                  <a:pt x="227" y="140"/>
                  <a:pt x="227" y="139"/>
                  <a:pt x="227" y="139"/>
                </a:cubicBezTo>
                <a:cubicBezTo>
                  <a:pt x="227" y="139"/>
                  <a:pt x="227" y="139"/>
                  <a:pt x="227" y="138"/>
                </a:cubicBezTo>
                <a:cubicBezTo>
                  <a:pt x="227" y="138"/>
                  <a:pt x="227" y="137"/>
                  <a:pt x="228" y="137"/>
                </a:cubicBezTo>
                <a:cubicBezTo>
                  <a:pt x="227" y="137"/>
                  <a:pt x="227" y="137"/>
                  <a:pt x="227" y="137"/>
                </a:cubicBezTo>
                <a:cubicBezTo>
                  <a:pt x="227" y="136"/>
                  <a:pt x="227" y="136"/>
                  <a:pt x="227" y="135"/>
                </a:cubicBezTo>
                <a:cubicBezTo>
                  <a:pt x="227" y="134"/>
                  <a:pt x="226" y="134"/>
                  <a:pt x="226" y="133"/>
                </a:cubicBezTo>
                <a:cubicBezTo>
                  <a:pt x="226" y="133"/>
                  <a:pt x="226" y="132"/>
                  <a:pt x="226" y="131"/>
                </a:cubicBezTo>
                <a:cubicBezTo>
                  <a:pt x="226" y="131"/>
                  <a:pt x="226" y="130"/>
                  <a:pt x="225" y="130"/>
                </a:cubicBezTo>
                <a:cubicBezTo>
                  <a:pt x="225" y="130"/>
                  <a:pt x="225" y="130"/>
                  <a:pt x="225" y="130"/>
                </a:cubicBezTo>
                <a:cubicBezTo>
                  <a:pt x="225" y="131"/>
                  <a:pt x="225" y="131"/>
                  <a:pt x="224" y="131"/>
                </a:cubicBezTo>
                <a:cubicBezTo>
                  <a:pt x="224" y="132"/>
                  <a:pt x="224" y="132"/>
                  <a:pt x="223" y="132"/>
                </a:cubicBezTo>
                <a:cubicBezTo>
                  <a:pt x="223" y="132"/>
                  <a:pt x="223" y="132"/>
                  <a:pt x="223" y="132"/>
                </a:cubicBezTo>
                <a:cubicBezTo>
                  <a:pt x="223" y="132"/>
                  <a:pt x="223" y="132"/>
                  <a:pt x="223" y="132"/>
                </a:cubicBezTo>
                <a:cubicBezTo>
                  <a:pt x="223" y="132"/>
                  <a:pt x="223" y="132"/>
                  <a:pt x="223" y="132"/>
                </a:cubicBezTo>
                <a:cubicBezTo>
                  <a:pt x="223" y="132"/>
                  <a:pt x="223" y="132"/>
                  <a:pt x="223" y="132"/>
                </a:cubicBezTo>
                <a:cubicBezTo>
                  <a:pt x="223" y="132"/>
                  <a:pt x="223" y="131"/>
                  <a:pt x="223" y="131"/>
                </a:cubicBezTo>
                <a:cubicBezTo>
                  <a:pt x="222" y="131"/>
                  <a:pt x="222" y="132"/>
                  <a:pt x="222" y="132"/>
                </a:cubicBezTo>
                <a:cubicBezTo>
                  <a:pt x="222" y="132"/>
                  <a:pt x="222" y="132"/>
                  <a:pt x="222" y="132"/>
                </a:cubicBezTo>
                <a:cubicBezTo>
                  <a:pt x="222" y="131"/>
                  <a:pt x="222" y="131"/>
                  <a:pt x="222" y="130"/>
                </a:cubicBezTo>
                <a:cubicBezTo>
                  <a:pt x="223" y="129"/>
                  <a:pt x="222" y="128"/>
                  <a:pt x="222" y="128"/>
                </a:cubicBezTo>
                <a:cubicBezTo>
                  <a:pt x="222" y="128"/>
                  <a:pt x="222" y="128"/>
                  <a:pt x="222" y="128"/>
                </a:cubicBezTo>
                <a:cubicBezTo>
                  <a:pt x="222" y="128"/>
                  <a:pt x="222" y="128"/>
                  <a:pt x="222" y="128"/>
                </a:cubicBezTo>
                <a:cubicBezTo>
                  <a:pt x="221" y="128"/>
                  <a:pt x="221" y="128"/>
                  <a:pt x="221" y="128"/>
                </a:cubicBezTo>
                <a:cubicBezTo>
                  <a:pt x="221" y="128"/>
                  <a:pt x="221" y="128"/>
                  <a:pt x="222" y="128"/>
                </a:cubicBezTo>
                <a:cubicBezTo>
                  <a:pt x="222" y="128"/>
                  <a:pt x="222" y="128"/>
                  <a:pt x="222" y="128"/>
                </a:cubicBezTo>
                <a:cubicBezTo>
                  <a:pt x="222" y="127"/>
                  <a:pt x="221" y="127"/>
                  <a:pt x="221" y="127"/>
                </a:cubicBezTo>
                <a:cubicBezTo>
                  <a:pt x="221" y="127"/>
                  <a:pt x="221" y="127"/>
                  <a:pt x="221" y="127"/>
                </a:cubicBezTo>
                <a:cubicBezTo>
                  <a:pt x="221" y="126"/>
                  <a:pt x="221" y="126"/>
                  <a:pt x="221" y="126"/>
                </a:cubicBezTo>
                <a:cubicBezTo>
                  <a:pt x="220" y="126"/>
                  <a:pt x="220" y="126"/>
                  <a:pt x="220" y="126"/>
                </a:cubicBezTo>
                <a:cubicBezTo>
                  <a:pt x="219" y="126"/>
                  <a:pt x="220" y="124"/>
                  <a:pt x="219" y="123"/>
                </a:cubicBezTo>
                <a:cubicBezTo>
                  <a:pt x="219" y="124"/>
                  <a:pt x="219" y="124"/>
                  <a:pt x="218" y="124"/>
                </a:cubicBezTo>
                <a:cubicBezTo>
                  <a:pt x="218" y="123"/>
                  <a:pt x="218" y="123"/>
                  <a:pt x="218" y="123"/>
                </a:cubicBezTo>
                <a:cubicBezTo>
                  <a:pt x="218" y="123"/>
                  <a:pt x="218" y="123"/>
                  <a:pt x="218" y="123"/>
                </a:cubicBezTo>
                <a:cubicBezTo>
                  <a:pt x="218" y="123"/>
                  <a:pt x="218" y="123"/>
                  <a:pt x="218" y="124"/>
                </a:cubicBezTo>
                <a:cubicBezTo>
                  <a:pt x="218" y="124"/>
                  <a:pt x="218" y="124"/>
                  <a:pt x="218" y="124"/>
                </a:cubicBezTo>
                <a:cubicBezTo>
                  <a:pt x="218" y="124"/>
                  <a:pt x="218" y="124"/>
                  <a:pt x="218" y="125"/>
                </a:cubicBezTo>
                <a:cubicBezTo>
                  <a:pt x="217" y="125"/>
                  <a:pt x="217" y="125"/>
                  <a:pt x="217" y="125"/>
                </a:cubicBezTo>
                <a:cubicBezTo>
                  <a:pt x="217" y="125"/>
                  <a:pt x="217" y="124"/>
                  <a:pt x="217" y="124"/>
                </a:cubicBezTo>
                <a:cubicBezTo>
                  <a:pt x="217" y="124"/>
                  <a:pt x="217" y="124"/>
                  <a:pt x="217" y="124"/>
                </a:cubicBezTo>
                <a:cubicBezTo>
                  <a:pt x="217" y="124"/>
                  <a:pt x="217" y="125"/>
                  <a:pt x="217" y="125"/>
                </a:cubicBezTo>
                <a:cubicBezTo>
                  <a:pt x="217" y="125"/>
                  <a:pt x="217" y="125"/>
                  <a:pt x="217" y="125"/>
                </a:cubicBezTo>
                <a:cubicBezTo>
                  <a:pt x="217" y="125"/>
                  <a:pt x="217" y="125"/>
                  <a:pt x="217" y="124"/>
                </a:cubicBezTo>
                <a:cubicBezTo>
                  <a:pt x="217" y="124"/>
                  <a:pt x="217"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5" y="125"/>
                  <a:pt x="215" y="125"/>
                  <a:pt x="215" y="125"/>
                </a:cubicBezTo>
                <a:cubicBezTo>
                  <a:pt x="215" y="125"/>
                  <a:pt x="215" y="125"/>
                  <a:pt x="215" y="125"/>
                </a:cubicBezTo>
                <a:cubicBezTo>
                  <a:pt x="215" y="125"/>
                  <a:pt x="215" y="125"/>
                  <a:pt x="215" y="125"/>
                </a:cubicBezTo>
                <a:cubicBezTo>
                  <a:pt x="215" y="125"/>
                  <a:pt x="215" y="125"/>
                  <a:pt x="215" y="124"/>
                </a:cubicBezTo>
                <a:cubicBezTo>
                  <a:pt x="215" y="125"/>
                  <a:pt x="215" y="125"/>
                  <a:pt x="215" y="125"/>
                </a:cubicBezTo>
                <a:cubicBezTo>
                  <a:pt x="214" y="125"/>
                  <a:pt x="214" y="125"/>
                  <a:pt x="213" y="125"/>
                </a:cubicBezTo>
                <a:cubicBezTo>
                  <a:pt x="213" y="126"/>
                  <a:pt x="214" y="126"/>
                  <a:pt x="214" y="126"/>
                </a:cubicBezTo>
                <a:cubicBezTo>
                  <a:pt x="213" y="126"/>
                  <a:pt x="213" y="127"/>
                  <a:pt x="213" y="127"/>
                </a:cubicBezTo>
                <a:cubicBezTo>
                  <a:pt x="212" y="127"/>
                  <a:pt x="212" y="127"/>
                  <a:pt x="212" y="127"/>
                </a:cubicBezTo>
                <a:cubicBezTo>
                  <a:pt x="211" y="128"/>
                  <a:pt x="211" y="128"/>
                  <a:pt x="210" y="129"/>
                </a:cubicBezTo>
                <a:cubicBezTo>
                  <a:pt x="210" y="129"/>
                  <a:pt x="210" y="129"/>
                  <a:pt x="210" y="129"/>
                </a:cubicBezTo>
                <a:cubicBezTo>
                  <a:pt x="210" y="129"/>
                  <a:pt x="209" y="130"/>
                  <a:pt x="209" y="130"/>
                </a:cubicBezTo>
                <a:cubicBezTo>
                  <a:pt x="209" y="130"/>
                  <a:pt x="209" y="130"/>
                  <a:pt x="208" y="130"/>
                </a:cubicBezTo>
                <a:cubicBezTo>
                  <a:pt x="208" y="130"/>
                  <a:pt x="208" y="131"/>
                  <a:pt x="208" y="131"/>
                </a:cubicBezTo>
                <a:cubicBezTo>
                  <a:pt x="208" y="131"/>
                  <a:pt x="207" y="131"/>
                  <a:pt x="207" y="131"/>
                </a:cubicBezTo>
                <a:cubicBezTo>
                  <a:pt x="207" y="132"/>
                  <a:pt x="207" y="132"/>
                  <a:pt x="207" y="132"/>
                </a:cubicBezTo>
                <a:cubicBezTo>
                  <a:pt x="206" y="132"/>
                  <a:pt x="206" y="132"/>
                  <a:pt x="206" y="132"/>
                </a:cubicBezTo>
                <a:cubicBezTo>
                  <a:pt x="206" y="132"/>
                  <a:pt x="206" y="132"/>
                  <a:pt x="206" y="133"/>
                </a:cubicBezTo>
                <a:cubicBezTo>
                  <a:pt x="205" y="133"/>
                  <a:pt x="206" y="134"/>
                  <a:pt x="206" y="134"/>
                </a:cubicBezTo>
                <a:cubicBezTo>
                  <a:pt x="206" y="135"/>
                  <a:pt x="205" y="136"/>
                  <a:pt x="205" y="137"/>
                </a:cubicBezTo>
                <a:cubicBezTo>
                  <a:pt x="205" y="137"/>
                  <a:pt x="205" y="138"/>
                  <a:pt x="205" y="138"/>
                </a:cubicBezTo>
                <a:cubicBezTo>
                  <a:pt x="205" y="138"/>
                  <a:pt x="205" y="138"/>
                  <a:pt x="205" y="139"/>
                </a:cubicBezTo>
                <a:cubicBezTo>
                  <a:pt x="204" y="139"/>
                  <a:pt x="204" y="139"/>
                  <a:pt x="204" y="139"/>
                </a:cubicBezTo>
                <a:cubicBezTo>
                  <a:pt x="204" y="139"/>
                  <a:pt x="204" y="140"/>
                  <a:pt x="204" y="140"/>
                </a:cubicBezTo>
                <a:cubicBezTo>
                  <a:pt x="204" y="140"/>
                  <a:pt x="204" y="140"/>
                  <a:pt x="204" y="140"/>
                </a:cubicBezTo>
                <a:cubicBezTo>
                  <a:pt x="203" y="140"/>
                  <a:pt x="203" y="140"/>
                  <a:pt x="203" y="141"/>
                </a:cubicBezTo>
                <a:cubicBezTo>
                  <a:pt x="203" y="141"/>
                  <a:pt x="203" y="141"/>
                  <a:pt x="202" y="141"/>
                </a:cubicBezTo>
                <a:cubicBezTo>
                  <a:pt x="202" y="141"/>
                  <a:pt x="202" y="141"/>
                  <a:pt x="202" y="140"/>
                </a:cubicBezTo>
                <a:cubicBezTo>
                  <a:pt x="202" y="140"/>
                  <a:pt x="201" y="139"/>
                  <a:pt x="201" y="139"/>
                </a:cubicBezTo>
                <a:cubicBezTo>
                  <a:pt x="200" y="137"/>
                  <a:pt x="200" y="137"/>
                  <a:pt x="200" y="137"/>
                </a:cubicBezTo>
                <a:cubicBezTo>
                  <a:pt x="200" y="137"/>
                  <a:pt x="200" y="137"/>
                  <a:pt x="200" y="136"/>
                </a:cubicBezTo>
                <a:cubicBezTo>
                  <a:pt x="200" y="136"/>
                  <a:pt x="200" y="136"/>
                  <a:pt x="200" y="135"/>
                </a:cubicBezTo>
                <a:cubicBezTo>
                  <a:pt x="199" y="135"/>
                  <a:pt x="199" y="134"/>
                  <a:pt x="199" y="134"/>
                </a:cubicBezTo>
                <a:cubicBezTo>
                  <a:pt x="199" y="133"/>
                  <a:pt x="198" y="132"/>
                  <a:pt x="198" y="131"/>
                </a:cubicBezTo>
                <a:cubicBezTo>
                  <a:pt x="198" y="130"/>
                  <a:pt x="198" y="129"/>
                  <a:pt x="197" y="128"/>
                </a:cubicBezTo>
                <a:cubicBezTo>
                  <a:pt x="197" y="128"/>
                  <a:pt x="197" y="127"/>
                  <a:pt x="197" y="127"/>
                </a:cubicBezTo>
                <a:cubicBezTo>
                  <a:pt x="197" y="126"/>
                  <a:pt x="197" y="126"/>
                  <a:pt x="197" y="126"/>
                </a:cubicBezTo>
                <a:cubicBezTo>
                  <a:pt x="198" y="126"/>
                  <a:pt x="197" y="126"/>
                  <a:pt x="197" y="125"/>
                </a:cubicBezTo>
                <a:cubicBezTo>
                  <a:pt x="197" y="125"/>
                  <a:pt x="197" y="125"/>
                  <a:pt x="197" y="124"/>
                </a:cubicBezTo>
                <a:cubicBezTo>
                  <a:pt x="197" y="124"/>
                  <a:pt x="197" y="124"/>
                  <a:pt x="196" y="124"/>
                </a:cubicBezTo>
                <a:cubicBezTo>
                  <a:pt x="196" y="124"/>
                  <a:pt x="196" y="125"/>
                  <a:pt x="196" y="125"/>
                </a:cubicBezTo>
                <a:cubicBezTo>
                  <a:pt x="197" y="125"/>
                  <a:pt x="196" y="126"/>
                  <a:pt x="195" y="126"/>
                </a:cubicBezTo>
                <a:cubicBezTo>
                  <a:pt x="195" y="126"/>
                  <a:pt x="195" y="126"/>
                  <a:pt x="195" y="126"/>
                </a:cubicBezTo>
                <a:cubicBezTo>
                  <a:pt x="194" y="126"/>
                  <a:pt x="193" y="124"/>
                  <a:pt x="193" y="124"/>
                </a:cubicBezTo>
                <a:cubicBezTo>
                  <a:pt x="193" y="124"/>
                  <a:pt x="193" y="124"/>
                  <a:pt x="193" y="124"/>
                </a:cubicBezTo>
                <a:cubicBezTo>
                  <a:pt x="193" y="124"/>
                  <a:pt x="194" y="124"/>
                  <a:pt x="194" y="124"/>
                </a:cubicBezTo>
                <a:cubicBezTo>
                  <a:pt x="194" y="124"/>
                  <a:pt x="194" y="124"/>
                  <a:pt x="194" y="123"/>
                </a:cubicBezTo>
                <a:cubicBezTo>
                  <a:pt x="193" y="124"/>
                  <a:pt x="192" y="123"/>
                  <a:pt x="192" y="123"/>
                </a:cubicBezTo>
                <a:cubicBezTo>
                  <a:pt x="192" y="123"/>
                  <a:pt x="192" y="122"/>
                  <a:pt x="192" y="122"/>
                </a:cubicBezTo>
                <a:cubicBezTo>
                  <a:pt x="191" y="122"/>
                  <a:pt x="191" y="122"/>
                  <a:pt x="191" y="122"/>
                </a:cubicBezTo>
                <a:cubicBezTo>
                  <a:pt x="191" y="122"/>
                  <a:pt x="191" y="121"/>
                  <a:pt x="190" y="121"/>
                </a:cubicBezTo>
                <a:cubicBezTo>
                  <a:pt x="190" y="121"/>
                  <a:pt x="190" y="121"/>
                  <a:pt x="190" y="121"/>
                </a:cubicBezTo>
                <a:cubicBezTo>
                  <a:pt x="190" y="120"/>
                  <a:pt x="190" y="120"/>
                  <a:pt x="190" y="120"/>
                </a:cubicBezTo>
                <a:cubicBezTo>
                  <a:pt x="189" y="120"/>
                  <a:pt x="187" y="121"/>
                  <a:pt x="187" y="120"/>
                </a:cubicBezTo>
                <a:cubicBezTo>
                  <a:pt x="187" y="120"/>
                  <a:pt x="186" y="120"/>
                  <a:pt x="186" y="120"/>
                </a:cubicBezTo>
                <a:cubicBezTo>
                  <a:pt x="185" y="120"/>
                  <a:pt x="185" y="120"/>
                  <a:pt x="185" y="120"/>
                </a:cubicBezTo>
                <a:cubicBezTo>
                  <a:pt x="185" y="121"/>
                  <a:pt x="184" y="121"/>
                  <a:pt x="184" y="121"/>
                </a:cubicBezTo>
                <a:cubicBezTo>
                  <a:pt x="183" y="121"/>
                  <a:pt x="183" y="120"/>
                  <a:pt x="183" y="120"/>
                </a:cubicBezTo>
                <a:cubicBezTo>
                  <a:pt x="182" y="120"/>
                  <a:pt x="182" y="120"/>
                  <a:pt x="181" y="120"/>
                </a:cubicBezTo>
                <a:cubicBezTo>
                  <a:pt x="181" y="120"/>
                  <a:pt x="181" y="120"/>
                  <a:pt x="181" y="120"/>
                </a:cubicBezTo>
                <a:cubicBezTo>
                  <a:pt x="180" y="120"/>
                  <a:pt x="180" y="120"/>
                  <a:pt x="180" y="120"/>
                </a:cubicBezTo>
                <a:cubicBezTo>
                  <a:pt x="179" y="120"/>
                  <a:pt x="179" y="120"/>
                  <a:pt x="179" y="120"/>
                </a:cubicBezTo>
                <a:cubicBezTo>
                  <a:pt x="179" y="119"/>
                  <a:pt x="179" y="119"/>
                  <a:pt x="179" y="119"/>
                </a:cubicBezTo>
                <a:cubicBezTo>
                  <a:pt x="178" y="119"/>
                  <a:pt x="178" y="118"/>
                  <a:pt x="178" y="118"/>
                </a:cubicBezTo>
                <a:cubicBezTo>
                  <a:pt x="178" y="118"/>
                  <a:pt x="178" y="118"/>
                  <a:pt x="178" y="118"/>
                </a:cubicBezTo>
                <a:cubicBezTo>
                  <a:pt x="178" y="118"/>
                  <a:pt x="177" y="118"/>
                  <a:pt x="177" y="118"/>
                </a:cubicBezTo>
                <a:cubicBezTo>
                  <a:pt x="177" y="118"/>
                  <a:pt x="176" y="119"/>
                  <a:pt x="176" y="119"/>
                </a:cubicBezTo>
                <a:cubicBezTo>
                  <a:pt x="176" y="119"/>
                  <a:pt x="175" y="119"/>
                  <a:pt x="175" y="119"/>
                </a:cubicBezTo>
                <a:cubicBezTo>
                  <a:pt x="175" y="118"/>
                  <a:pt x="174" y="118"/>
                  <a:pt x="174" y="118"/>
                </a:cubicBezTo>
                <a:cubicBezTo>
                  <a:pt x="174" y="118"/>
                  <a:pt x="173" y="118"/>
                  <a:pt x="173" y="117"/>
                </a:cubicBezTo>
                <a:cubicBezTo>
                  <a:pt x="173" y="117"/>
                  <a:pt x="172" y="117"/>
                  <a:pt x="172" y="117"/>
                </a:cubicBezTo>
                <a:cubicBezTo>
                  <a:pt x="172" y="117"/>
                  <a:pt x="171" y="116"/>
                  <a:pt x="171" y="116"/>
                </a:cubicBezTo>
                <a:cubicBezTo>
                  <a:pt x="171" y="115"/>
                  <a:pt x="171" y="115"/>
                  <a:pt x="171" y="115"/>
                </a:cubicBezTo>
                <a:cubicBezTo>
                  <a:pt x="171" y="115"/>
                  <a:pt x="171" y="115"/>
                  <a:pt x="171" y="114"/>
                </a:cubicBezTo>
                <a:cubicBezTo>
                  <a:pt x="170" y="114"/>
                  <a:pt x="170" y="114"/>
                  <a:pt x="170" y="114"/>
                </a:cubicBezTo>
                <a:cubicBezTo>
                  <a:pt x="170" y="114"/>
                  <a:pt x="170" y="114"/>
                  <a:pt x="170" y="114"/>
                </a:cubicBezTo>
                <a:cubicBezTo>
                  <a:pt x="169" y="114"/>
                  <a:pt x="169" y="114"/>
                  <a:pt x="169" y="114"/>
                </a:cubicBezTo>
                <a:cubicBezTo>
                  <a:pt x="169" y="114"/>
                  <a:pt x="169" y="114"/>
                  <a:pt x="169" y="114"/>
                </a:cubicBezTo>
                <a:cubicBezTo>
                  <a:pt x="169" y="114"/>
                  <a:pt x="168" y="114"/>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6"/>
                  <a:pt x="169" y="117"/>
                  <a:pt x="169" y="117"/>
                </a:cubicBezTo>
                <a:cubicBezTo>
                  <a:pt x="169" y="117"/>
                  <a:pt x="169" y="117"/>
                  <a:pt x="170" y="118"/>
                </a:cubicBezTo>
                <a:cubicBezTo>
                  <a:pt x="170" y="118"/>
                  <a:pt x="169" y="118"/>
                  <a:pt x="170" y="118"/>
                </a:cubicBezTo>
                <a:cubicBezTo>
                  <a:pt x="170" y="118"/>
                  <a:pt x="170" y="118"/>
                  <a:pt x="171" y="118"/>
                </a:cubicBezTo>
                <a:cubicBezTo>
                  <a:pt x="171" y="119"/>
                  <a:pt x="171" y="119"/>
                  <a:pt x="170" y="119"/>
                </a:cubicBezTo>
                <a:cubicBezTo>
                  <a:pt x="170" y="119"/>
                  <a:pt x="171" y="119"/>
                  <a:pt x="171" y="119"/>
                </a:cubicBezTo>
                <a:cubicBezTo>
                  <a:pt x="170" y="119"/>
                  <a:pt x="171" y="120"/>
                  <a:pt x="171" y="120"/>
                </a:cubicBezTo>
                <a:cubicBezTo>
                  <a:pt x="171" y="120"/>
                  <a:pt x="171" y="120"/>
                  <a:pt x="171" y="120"/>
                </a:cubicBezTo>
                <a:cubicBezTo>
                  <a:pt x="171" y="120"/>
                  <a:pt x="171" y="121"/>
                  <a:pt x="171" y="121"/>
                </a:cubicBezTo>
                <a:cubicBezTo>
                  <a:pt x="172" y="121"/>
                  <a:pt x="172" y="121"/>
                  <a:pt x="172" y="121"/>
                </a:cubicBezTo>
                <a:cubicBezTo>
                  <a:pt x="171" y="120"/>
                  <a:pt x="172" y="120"/>
                  <a:pt x="172" y="119"/>
                </a:cubicBezTo>
                <a:cubicBezTo>
                  <a:pt x="172" y="119"/>
                  <a:pt x="172" y="119"/>
                  <a:pt x="172" y="119"/>
                </a:cubicBezTo>
                <a:cubicBezTo>
                  <a:pt x="172" y="120"/>
                  <a:pt x="172" y="119"/>
                  <a:pt x="172" y="120"/>
                </a:cubicBezTo>
                <a:cubicBezTo>
                  <a:pt x="172" y="120"/>
                  <a:pt x="172" y="121"/>
                  <a:pt x="172" y="121"/>
                </a:cubicBezTo>
                <a:cubicBezTo>
                  <a:pt x="172" y="121"/>
                  <a:pt x="172" y="121"/>
                  <a:pt x="172" y="122"/>
                </a:cubicBezTo>
                <a:cubicBezTo>
                  <a:pt x="172" y="122"/>
                  <a:pt x="172" y="122"/>
                  <a:pt x="172" y="122"/>
                </a:cubicBezTo>
                <a:cubicBezTo>
                  <a:pt x="173" y="122"/>
                  <a:pt x="173" y="122"/>
                  <a:pt x="173" y="122"/>
                </a:cubicBezTo>
                <a:cubicBezTo>
                  <a:pt x="173" y="122"/>
                  <a:pt x="173" y="122"/>
                  <a:pt x="173" y="122"/>
                </a:cubicBezTo>
                <a:cubicBezTo>
                  <a:pt x="174" y="122"/>
                  <a:pt x="175" y="122"/>
                  <a:pt x="175" y="122"/>
                </a:cubicBezTo>
                <a:cubicBezTo>
                  <a:pt x="175" y="122"/>
                  <a:pt x="175" y="122"/>
                  <a:pt x="175" y="122"/>
                </a:cubicBezTo>
                <a:cubicBezTo>
                  <a:pt x="175" y="122"/>
                  <a:pt x="175" y="122"/>
                  <a:pt x="176" y="122"/>
                </a:cubicBezTo>
                <a:cubicBezTo>
                  <a:pt x="176" y="122"/>
                  <a:pt x="176" y="122"/>
                  <a:pt x="176" y="121"/>
                </a:cubicBezTo>
                <a:cubicBezTo>
                  <a:pt x="176" y="121"/>
                  <a:pt x="176" y="121"/>
                  <a:pt x="176" y="121"/>
                </a:cubicBezTo>
                <a:cubicBezTo>
                  <a:pt x="177" y="120"/>
                  <a:pt x="177" y="120"/>
                  <a:pt x="177" y="120"/>
                </a:cubicBezTo>
                <a:cubicBezTo>
                  <a:pt x="178" y="120"/>
                  <a:pt x="178" y="119"/>
                  <a:pt x="178" y="119"/>
                </a:cubicBezTo>
                <a:cubicBezTo>
                  <a:pt x="178" y="119"/>
                  <a:pt x="178" y="119"/>
                  <a:pt x="178" y="119"/>
                </a:cubicBezTo>
                <a:cubicBezTo>
                  <a:pt x="178" y="120"/>
                  <a:pt x="178" y="120"/>
                  <a:pt x="178" y="120"/>
                </a:cubicBezTo>
                <a:cubicBezTo>
                  <a:pt x="178" y="120"/>
                  <a:pt x="178" y="120"/>
                  <a:pt x="178" y="120"/>
                </a:cubicBezTo>
                <a:cubicBezTo>
                  <a:pt x="178" y="120"/>
                  <a:pt x="178" y="121"/>
                  <a:pt x="178" y="121"/>
                </a:cubicBezTo>
                <a:cubicBezTo>
                  <a:pt x="178" y="121"/>
                  <a:pt x="179" y="122"/>
                  <a:pt x="179" y="122"/>
                </a:cubicBezTo>
                <a:cubicBezTo>
                  <a:pt x="179" y="122"/>
                  <a:pt x="180" y="122"/>
                  <a:pt x="180" y="123"/>
                </a:cubicBezTo>
                <a:cubicBezTo>
                  <a:pt x="180" y="123"/>
                  <a:pt x="180" y="122"/>
                  <a:pt x="181" y="123"/>
                </a:cubicBezTo>
                <a:cubicBezTo>
                  <a:pt x="181" y="123"/>
                  <a:pt x="181" y="123"/>
                  <a:pt x="181" y="124"/>
                </a:cubicBezTo>
                <a:cubicBezTo>
                  <a:pt x="181" y="124"/>
                  <a:pt x="182" y="124"/>
                  <a:pt x="182" y="124"/>
                </a:cubicBezTo>
                <a:cubicBezTo>
                  <a:pt x="182" y="124"/>
                  <a:pt x="182" y="125"/>
                  <a:pt x="181" y="125"/>
                </a:cubicBezTo>
                <a:cubicBezTo>
                  <a:pt x="181" y="125"/>
                  <a:pt x="181" y="125"/>
                  <a:pt x="181" y="125"/>
                </a:cubicBezTo>
                <a:cubicBezTo>
                  <a:pt x="181" y="126"/>
                  <a:pt x="181" y="126"/>
                  <a:pt x="180" y="126"/>
                </a:cubicBezTo>
                <a:cubicBezTo>
                  <a:pt x="180" y="126"/>
                  <a:pt x="180" y="126"/>
                  <a:pt x="180" y="126"/>
                </a:cubicBezTo>
                <a:cubicBezTo>
                  <a:pt x="180" y="127"/>
                  <a:pt x="180" y="128"/>
                  <a:pt x="180" y="128"/>
                </a:cubicBezTo>
                <a:cubicBezTo>
                  <a:pt x="179" y="128"/>
                  <a:pt x="178" y="128"/>
                  <a:pt x="178" y="129"/>
                </a:cubicBezTo>
                <a:cubicBezTo>
                  <a:pt x="178" y="129"/>
                  <a:pt x="178" y="129"/>
                  <a:pt x="178" y="129"/>
                </a:cubicBezTo>
                <a:cubicBezTo>
                  <a:pt x="178" y="129"/>
                  <a:pt x="177" y="129"/>
                  <a:pt x="177" y="129"/>
                </a:cubicBezTo>
                <a:cubicBezTo>
                  <a:pt x="177" y="129"/>
                  <a:pt x="177" y="130"/>
                  <a:pt x="177" y="130"/>
                </a:cubicBezTo>
                <a:cubicBezTo>
                  <a:pt x="176" y="130"/>
                  <a:pt x="176" y="130"/>
                  <a:pt x="176" y="130"/>
                </a:cubicBezTo>
                <a:cubicBezTo>
                  <a:pt x="176" y="130"/>
                  <a:pt x="176" y="130"/>
                  <a:pt x="175" y="130"/>
                </a:cubicBezTo>
                <a:cubicBezTo>
                  <a:pt x="175" y="131"/>
                  <a:pt x="174" y="131"/>
                  <a:pt x="174" y="131"/>
                </a:cubicBezTo>
                <a:cubicBezTo>
                  <a:pt x="174" y="131"/>
                  <a:pt x="173" y="131"/>
                  <a:pt x="173" y="132"/>
                </a:cubicBezTo>
                <a:cubicBezTo>
                  <a:pt x="173" y="132"/>
                  <a:pt x="173" y="132"/>
                  <a:pt x="173" y="132"/>
                </a:cubicBezTo>
                <a:cubicBezTo>
                  <a:pt x="172" y="133"/>
                  <a:pt x="171" y="133"/>
                  <a:pt x="170" y="133"/>
                </a:cubicBezTo>
                <a:cubicBezTo>
                  <a:pt x="169" y="133"/>
                  <a:pt x="169" y="134"/>
                  <a:pt x="169" y="134"/>
                </a:cubicBezTo>
                <a:cubicBezTo>
                  <a:pt x="169" y="134"/>
                  <a:pt x="168" y="134"/>
                  <a:pt x="168" y="134"/>
                </a:cubicBezTo>
                <a:cubicBezTo>
                  <a:pt x="168" y="134"/>
                  <a:pt x="167" y="134"/>
                  <a:pt x="167" y="135"/>
                </a:cubicBezTo>
                <a:cubicBezTo>
                  <a:pt x="166" y="135"/>
                  <a:pt x="166" y="135"/>
                  <a:pt x="166" y="135"/>
                </a:cubicBezTo>
                <a:cubicBezTo>
                  <a:pt x="165" y="135"/>
                  <a:pt x="165" y="135"/>
                  <a:pt x="165" y="135"/>
                </a:cubicBezTo>
                <a:cubicBezTo>
                  <a:pt x="164" y="136"/>
                  <a:pt x="163" y="136"/>
                  <a:pt x="163" y="135"/>
                </a:cubicBezTo>
                <a:cubicBezTo>
                  <a:pt x="163" y="134"/>
                  <a:pt x="163" y="134"/>
                  <a:pt x="163" y="134"/>
                </a:cubicBezTo>
                <a:cubicBezTo>
                  <a:pt x="162" y="134"/>
                  <a:pt x="162" y="133"/>
                  <a:pt x="162" y="132"/>
                </a:cubicBezTo>
                <a:cubicBezTo>
                  <a:pt x="162" y="132"/>
                  <a:pt x="162" y="132"/>
                  <a:pt x="162" y="132"/>
                </a:cubicBezTo>
                <a:cubicBezTo>
                  <a:pt x="162" y="131"/>
                  <a:pt x="162" y="131"/>
                  <a:pt x="162" y="131"/>
                </a:cubicBezTo>
                <a:cubicBezTo>
                  <a:pt x="162" y="130"/>
                  <a:pt x="161" y="130"/>
                  <a:pt x="161" y="129"/>
                </a:cubicBezTo>
                <a:cubicBezTo>
                  <a:pt x="161" y="129"/>
                  <a:pt x="161" y="129"/>
                  <a:pt x="161" y="129"/>
                </a:cubicBezTo>
                <a:cubicBezTo>
                  <a:pt x="160" y="128"/>
                  <a:pt x="160" y="128"/>
                  <a:pt x="160" y="127"/>
                </a:cubicBezTo>
                <a:cubicBezTo>
                  <a:pt x="159" y="127"/>
                  <a:pt x="159" y="127"/>
                  <a:pt x="158" y="126"/>
                </a:cubicBezTo>
                <a:cubicBezTo>
                  <a:pt x="158" y="126"/>
                  <a:pt x="158" y="126"/>
                  <a:pt x="158" y="125"/>
                </a:cubicBezTo>
                <a:cubicBezTo>
                  <a:pt x="158" y="125"/>
                  <a:pt x="158" y="124"/>
                  <a:pt x="158" y="123"/>
                </a:cubicBezTo>
                <a:cubicBezTo>
                  <a:pt x="157" y="123"/>
                  <a:pt x="157" y="123"/>
                  <a:pt x="157" y="122"/>
                </a:cubicBezTo>
                <a:cubicBezTo>
                  <a:pt x="156" y="122"/>
                  <a:pt x="156" y="122"/>
                  <a:pt x="156" y="121"/>
                </a:cubicBezTo>
                <a:cubicBezTo>
                  <a:pt x="156" y="120"/>
                  <a:pt x="155" y="120"/>
                  <a:pt x="155" y="119"/>
                </a:cubicBezTo>
                <a:cubicBezTo>
                  <a:pt x="154" y="119"/>
                  <a:pt x="154" y="118"/>
                  <a:pt x="154" y="118"/>
                </a:cubicBezTo>
                <a:cubicBezTo>
                  <a:pt x="153" y="117"/>
                  <a:pt x="153" y="117"/>
                  <a:pt x="153" y="117"/>
                </a:cubicBezTo>
                <a:cubicBezTo>
                  <a:pt x="153" y="117"/>
                  <a:pt x="153" y="117"/>
                  <a:pt x="153" y="117"/>
                </a:cubicBezTo>
                <a:cubicBezTo>
                  <a:pt x="153" y="116"/>
                  <a:pt x="153" y="116"/>
                  <a:pt x="153" y="115"/>
                </a:cubicBezTo>
                <a:cubicBezTo>
                  <a:pt x="153" y="115"/>
                  <a:pt x="153" y="115"/>
                  <a:pt x="153" y="115"/>
                </a:cubicBezTo>
                <a:cubicBezTo>
                  <a:pt x="153" y="114"/>
                  <a:pt x="152" y="114"/>
                  <a:pt x="152" y="113"/>
                </a:cubicBezTo>
                <a:cubicBezTo>
                  <a:pt x="152" y="112"/>
                  <a:pt x="152" y="112"/>
                  <a:pt x="153" y="111"/>
                </a:cubicBezTo>
                <a:cubicBezTo>
                  <a:pt x="153" y="111"/>
                  <a:pt x="153" y="111"/>
                  <a:pt x="153" y="111"/>
                </a:cubicBezTo>
                <a:cubicBezTo>
                  <a:pt x="153" y="110"/>
                  <a:pt x="153" y="109"/>
                  <a:pt x="154" y="109"/>
                </a:cubicBezTo>
                <a:cubicBezTo>
                  <a:pt x="154" y="108"/>
                  <a:pt x="154" y="108"/>
                  <a:pt x="154" y="107"/>
                </a:cubicBezTo>
                <a:cubicBezTo>
                  <a:pt x="154" y="107"/>
                  <a:pt x="154" y="107"/>
                  <a:pt x="154" y="107"/>
                </a:cubicBezTo>
                <a:cubicBezTo>
                  <a:pt x="154" y="107"/>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3" y="106"/>
                </a:cubicBezTo>
                <a:cubicBezTo>
                  <a:pt x="153" y="106"/>
                  <a:pt x="153" y="106"/>
                  <a:pt x="152" y="106"/>
                </a:cubicBezTo>
                <a:cubicBezTo>
                  <a:pt x="152" y="106"/>
                  <a:pt x="152" y="106"/>
                  <a:pt x="152" y="106"/>
                </a:cubicBezTo>
                <a:cubicBezTo>
                  <a:pt x="151" y="106"/>
                  <a:pt x="151" y="107"/>
                  <a:pt x="150" y="107"/>
                </a:cubicBezTo>
                <a:cubicBezTo>
                  <a:pt x="150" y="106"/>
                  <a:pt x="150" y="106"/>
                  <a:pt x="149" y="106"/>
                </a:cubicBezTo>
                <a:cubicBezTo>
                  <a:pt x="149" y="106"/>
                  <a:pt x="148" y="105"/>
                  <a:pt x="148" y="106"/>
                </a:cubicBezTo>
                <a:cubicBezTo>
                  <a:pt x="148" y="106"/>
                  <a:pt x="148" y="106"/>
                  <a:pt x="148" y="106"/>
                </a:cubicBezTo>
                <a:cubicBezTo>
                  <a:pt x="148" y="106"/>
                  <a:pt x="148" y="106"/>
                  <a:pt x="147" y="106"/>
                </a:cubicBezTo>
                <a:cubicBezTo>
                  <a:pt x="147" y="106"/>
                  <a:pt x="147" y="106"/>
                  <a:pt x="146" y="106"/>
                </a:cubicBezTo>
                <a:cubicBezTo>
                  <a:pt x="146" y="106"/>
                  <a:pt x="146" y="106"/>
                  <a:pt x="146" y="106"/>
                </a:cubicBezTo>
                <a:cubicBezTo>
                  <a:pt x="146" y="106"/>
                  <a:pt x="146" y="106"/>
                  <a:pt x="146" y="106"/>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5" y="105"/>
                  <a:pt x="145" y="105"/>
                  <a:pt x="145" y="105"/>
                </a:cubicBezTo>
                <a:cubicBezTo>
                  <a:pt x="145" y="105"/>
                  <a:pt x="145" y="105"/>
                  <a:pt x="145" y="105"/>
                </a:cubicBezTo>
                <a:cubicBezTo>
                  <a:pt x="145" y="105"/>
                  <a:pt x="144" y="105"/>
                  <a:pt x="144" y="105"/>
                </a:cubicBezTo>
                <a:cubicBezTo>
                  <a:pt x="144" y="105"/>
                  <a:pt x="144" y="105"/>
                  <a:pt x="144" y="105"/>
                </a:cubicBezTo>
                <a:cubicBezTo>
                  <a:pt x="144" y="105"/>
                  <a:pt x="144" y="105"/>
                  <a:pt x="144" y="105"/>
                </a:cubicBezTo>
                <a:cubicBezTo>
                  <a:pt x="144" y="105"/>
                  <a:pt x="144" y="105"/>
                  <a:pt x="144" y="105"/>
                </a:cubicBezTo>
                <a:cubicBezTo>
                  <a:pt x="144" y="105"/>
                  <a:pt x="144" y="105"/>
                  <a:pt x="144" y="105"/>
                </a:cubicBezTo>
                <a:cubicBezTo>
                  <a:pt x="144" y="104"/>
                  <a:pt x="144" y="104"/>
                  <a:pt x="144" y="104"/>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4" y="103"/>
                  <a:pt x="144" y="103"/>
                  <a:pt x="143" y="103"/>
                </a:cubicBezTo>
                <a:cubicBezTo>
                  <a:pt x="143" y="103"/>
                  <a:pt x="143" y="103"/>
                  <a:pt x="143" y="103"/>
                </a:cubicBezTo>
                <a:cubicBezTo>
                  <a:pt x="143" y="103"/>
                  <a:pt x="144" y="103"/>
                  <a:pt x="144" y="103"/>
                </a:cubicBezTo>
                <a:cubicBezTo>
                  <a:pt x="144" y="103"/>
                  <a:pt x="144" y="103"/>
                  <a:pt x="144" y="103"/>
                </a:cubicBezTo>
                <a:cubicBezTo>
                  <a:pt x="143" y="103"/>
                  <a:pt x="143" y="103"/>
                  <a:pt x="143" y="103"/>
                </a:cubicBezTo>
                <a:cubicBezTo>
                  <a:pt x="143" y="102"/>
                  <a:pt x="143" y="102"/>
                  <a:pt x="143" y="102"/>
                </a:cubicBezTo>
                <a:cubicBezTo>
                  <a:pt x="143" y="102"/>
                  <a:pt x="143" y="102"/>
                  <a:pt x="143" y="102"/>
                </a:cubicBezTo>
                <a:cubicBezTo>
                  <a:pt x="143" y="102"/>
                  <a:pt x="143" y="102"/>
                  <a:pt x="143" y="102"/>
                </a:cubicBezTo>
                <a:cubicBezTo>
                  <a:pt x="143" y="102"/>
                  <a:pt x="143" y="102"/>
                  <a:pt x="144" y="102"/>
                </a:cubicBezTo>
                <a:cubicBezTo>
                  <a:pt x="144" y="102"/>
                  <a:pt x="144" y="102"/>
                  <a:pt x="144" y="102"/>
                </a:cubicBezTo>
                <a:cubicBezTo>
                  <a:pt x="143" y="102"/>
                  <a:pt x="143" y="102"/>
                  <a:pt x="143" y="102"/>
                </a:cubicBezTo>
                <a:cubicBezTo>
                  <a:pt x="143" y="102"/>
                  <a:pt x="143" y="101"/>
                  <a:pt x="143" y="101"/>
                </a:cubicBezTo>
                <a:cubicBezTo>
                  <a:pt x="143" y="101"/>
                  <a:pt x="143" y="101"/>
                  <a:pt x="143" y="101"/>
                </a:cubicBezTo>
                <a:cubicBezTo>
                  <a:pt x="143" y="101"/>
                  <a:pt x="144" y="101"/>
                  <a:pt x="144" y="100"/>
                </a:cubicBezTo>
                <a:cubicBezTo>
                  <a:pt x="144" y="101"/>
                  <a:pt x="144" y="101"/>
                  <a:pt x="145" y="101"/>
                </a:cubicBezTo>
                <a:cubicBezTo>
                  <a:pt x="145" y="101"/>
                  <a:pt x="145" y="101"/>
                  <a:pt x="145" y="101"/>
                </a:cubicBezTo>
                <a:cubicBezTo>
                  <a:pt x="145" y="101"/>
                  <a:pt x="144" y="101"/>
                  <a:pt x="144" y="101"/>
                </a:cubicBezTo>
                <a:cubicBezTo>
                  <a:pt x="144" y="100"/>
                  <a:pt x="144" y="100"/>
                  <a:pt x="144" y="100"/>
                </a:cubicBezTo>
                <a:cubicBezTo>
                  <a:pt x="145" y="100"/>
                  <a:pt x="145" y="100"/>
                  <a:pt x="145" y="100"/>
                </a:cubicBezTo>
                <a:cubicBezTo>
                  <a:pt x="145" y="101"/>
                  <a:pt x="145" y="101"/>
                  <a:pt x="145" y="101"/>
                </a:cubicBezTo>
                <a:cubicBezTo>
                  <a:pt x="145" y="101"/>
                  <a:pt x="146" y="101"/>
                  <a:pt x="146" y="101"/>
                </a:cubicBezTo>
                <a:cubicBezTo>
                  <a:pt x="146" y="101"/>
                  <a:pt x="146" y="101"/>
                  <a:pt x="146" y="101"/>
                </a:cubicBezTo>
                <a:cubicBezTo>
                  <a:pt x="146" y="101"/>
                  <a:pt x="146" y="101"/>
                  <a:pt x="146" y="101"/>
                </a:cubicBezTo>
                <a:cubicBezTo>
                  <a:pt x="146" y="100"/>
                  <a:pt x="146" y="100"/>
                  <a:pt x="146" y="100"/>
                </a:cubicBezTo>
                <a:cubicBezTo>
                  <a:pt x="146" y="100"/>
                  <a:pt x="146" y="100"/>
                  <a:pt x="146" y="100"/>
                </a:cubicBezTo>
                <a:cubicBezTo>
                  <a:pt x="146" y="100"/>
                  <a:pt x="147" y="100"/>
                  <a:pt x="147" y="100"/>
                </a:cubicBezTo>
                <a:cubicBezTo>
                  <a:pt x="147" y="100"/>
                  <a:pt x="147" y="100"/>
                  <a:pt x="147" y="100"/>
                </a:cubicBezTo>
                <a:cubicBezTo>
                  <a:pt x="147" y="100"/>
                  <a:pt x="147" y="100"/>
                  <a:pt x="146" y="100"/>
                </a:cubicBezTo>
                <a:cubicBezTo>
                  <a:pt x="146" y="100"/>
                  <a:pt x="146" y="100"/>
                  <a:pt x="146" y="100"/>
                </a:cubicBezTo>
                <a:cubicBezTo>
                  <a:pt x="146" y="100"/>
                  <a:pt x="146" y="100"/>
                  <a:pt x="146" y="99"/>
                </a:cubicBezTo>
                <a:cubicBezTo>
                  <a:pt x="146" y="99"/>
                  <a:pt x="147" y="100"/>
                  <a:pt x="147" y="100"/>
                </a:cubicBezTo>
                <a:cubicBezTo>
                  <a:pt x="147" y="100"/>
                  <a:pt x="147" y="99"/>
                  <a:pt x="147" y="99"/>
                </a:cubicBezTo>
                <a:cubicBezTo>
                  <a:pt x="148" y="100"/>
                  <a:pt x="148" y="100"/>
                  <a:pt x="149" y="100"/>
                </a:cubicBezTo>
                <a:cubicBezTo>
                  <a:pt x="149" y="99"/>
                  <a:pt x="149" y="99"/>
                  <a:pt x="149" y="99"/>
                </a:cubicBezTo>
                <a:cubicBezTo>
                  <a:pt x="149" y="99"/>
                  <a:pt x="150" y="99"/>
                  <a:pt x="151" y="98"/>
                </a:cubicBezTo>
                <a:cubicBezTo>
                  <a:pt x="152" y="98"/>
                  <a:pt x="152" y="99"/>
                  <a:pt x="153" y="98"/>
                </a:cubicBezTo>
                <a:cubicBezTo>
                  <a:pt x="153" y="98"/>
                  <a:pt x="153" y="99"/>
                  <a:pt x="153" y="99"/>
                </a:cubicBezTo>
                <a:cubicBezTo>
                  <a:pt x="154" y="99"/>
                  <a:pt x="154" y="99"/>
                  <a:pt x="154" y="99"/>
                </a:cubicBezTo>
                <a:cubicBezTo>
                  <a:pt x="154" y="99"/>
                  <a:pt x="154" y="99"/>
                  <a:pt x="155" y="99"/>
                </a:cubicBezTo>
                <a:cubicBezTo>
                  <a:pt x="155" y="99"/>
                  <a:pt x="155" y="100"/>
                  <a:pt x="156" y="100"/>
                </a:cubicBezTo>
                <a:cubicBezTo>
                  <a:pt x="156" y="100"/>
                  <a:pt x="157" y="100"/>
                  <a:pt x="157" y="100"/>
                </a:cubicBezTo>
                <a:cubicBezTo>
                  <a:pt x="157" y="100"/>
                  <a:pt x="158" y="100"/>
                  <a:pt x="158" y="100"/>
                </a:cubicBezTo>
                <a:cubicBezTo>
                  <a:pt x="158" y="100"/>
                  <a:pt x="159" y="100"/>
                  <a:pt x="159" y="100"/>
                </a:cubicBezTo>
                <a:cubicBezTo>
                  <a:pt x="160" y="100"/>
                  <a:pt x="161" y="99"/>
                  <a:pt x="161" y="98"/>
                </a:cubicBezTo>
                <a:cubicBezTo>
                  <a:pt x="161" y="98"/>
                  <a:pt x="160" y="98"/>
                  <a:pt x="160" y="97"/>
                </a:cubicBezTo>
                <a:cubicBezTo>
                  <a:pt x="160" y="97"/>
                  <a:pt x="159" y="97"/>
                  <a:pt x="159" y="97"/>
                </a:cubicBezTo>
                <a:cubicBezTo>
                  <a:pt x="159" y="96"/>
                  <a:pt x="159" y="96"/>
                  <a:pt x="159" y="96"/>
                </a:cubicBezTo>
                <a:cubicBezTo>
                  <a:pt x="159" y="96"/>
                  <a:pt x="158" y="96"/>
                  <a:pt x="158" y="96"/>
                </a:cubicBezTo>
                <a:cubicBezTo>
                  <a:pt x="158" y="95"/>
                  <a:pt x="158" y="95"/>
                  <a:pt x="157" y="95"/>
                </a:cubicBezTo>
                <a:cubicBezTo>
                  <a:pt x="157" y="95"/>
                  <a:pt x="157" y="95"/>
                  <a:pt x="157" y="95"/>
                </a:cubicBezTo>
                <a:cubicBezTo>
                  <a:pt x="156" y="95"/>
                  <a:pt x="156" y="94"/>
                  <a:pt x="156" y="94"/>
                </a:cubicBezTo>
                <a:cubicBezTo>
                  <a:pt x="156" y="94"/>
                  <a:pt x="156" y="94"/>
                  <a:pt x="156" y="94"/>
                </a:cubicBezTo>
                <a:cubicBezTo>
                  <a:pt x="156" y="94"/>
                  <a:pt x="155" y="94"/>
                  <a:pt x="155" y="94"/>
                </a:cubicBezTo>
                <a:cubicBezTo>
                  <a:pt x="155" y="94"/>
                  <a:pt x="156" y="94"/>
                  <a:pt x="156" y="93"/>
                </a:cubicBezTo>
                <a:cubicBezTo>
                  <a:pt x="156" y="93"/>
                  <a:pt x="156" y="93"/>
                  <a:pt x="156" y="93"/>
                </a:cubicBezTo>
                <a:cubicBezTo>
                  <a:pt x="157" y="93"/>
                  <a:pt x="157" y="93"/>
                  <a:pt x="157" y="92"/>
                </a:cubicBezTo>
                <a:cubicBezTo>
                  <a:pt x="157" y="92"/>
                  <a:pt x="156" y="92"/>
                  <a:pt x="156" y="92"/>
                </a:cubicBezTo>
                <a:cubicBezTo>
                  <a:pt x="156" y="92"/>
                  <a:pt x="156" y="92"/>
                  <a:pt x="156" y="92"/>
                </a:cubicBezTo>
                <a:cubicBezTo>
                  <a:pt x="157" y="92"/>
                  <a:pt x="157" y="91"/>
                  <a:pt x="158" y="91"/>
                </a:cubicBezTo>
                <a:cubicBezTo>
                  <a:pt x="158" y="91"/>
                  <a:pt x="158" y="91"/>
                  <a:pt x="158" y="91"/>
                </a:cubicBezTo>
                <a:cubicBezTo>
                  <a:pt x="157" y="91"/>
                  <a:pt x="157" y="91"/>
                  <a:pt x="157" y="91"/>
                </a:cubicBezTo>
                <a:cubicBezTo>
                  <a:pt x="157" y="91"/>
                  <a:pt x="157" y="91"/>
                  <a:pt x="157" y="91"/>
                </a:cubicBezTo>
                <a:cubicBezTo>
                  <a:pt x="156" y="91"/>
                  <a:pt x="156" y="91"/>
                  <a:pt x="156" y="91"/>
                </a:cubicBezTo>
                <a:cubicBezTo>
                  <a:pt x="156" y="91"/>
                  <a:pt x="156" y="91"/>
                  <a:pt x="155" y="91"/>
                </a:cubicBezTo>
                <a:cubicBezTo>
                  <a:pt x="155" y="92"/>
                  <a:pt x="154" y="92"/>
                  <a:pt x="154" y="92"/>
                </a:cubicBezTo>
                <a:cubicBezTo>
                  <a:pt x="154" y="92"/>
                  <a:pt x="154" y="92"/>
                  <a:pt x="154" y="92"/>
                </a:cubicBezTo>
                <a:cubicBezTo>
                  <a:pt x="153" y="92"/>
                  <a:pt x="153" y="92"/>
                  <a:pt x="153" y="92"/>
                </a:cubicBezTo>
                <a:cubicBezTo>
                  <a:pt x="153" y="92"/>
                  <a:pt x="153" y="92"/>
                  <a:pt x="153" y="92"/>
                </a:cubicBezTo>
                <a:cubicBezTo>
                  <a:pt x="153" y="92"/>
                  <a:pt x="153" y="92"/>
                  <a:pt x="153" y="92"/>
                </a:cubicBezTo>
                <a:cubicBezTo>
                  <a:pt x="153" y="92"/>
                  <a:pt x="153" y="92"/>
                  <a:pt x="153" y="92"/>
                </a:cubicBezTo>
                <a:cubicBezTo>
                  <a:pt x="152" y="92"/>
                  <a:pt x="152" y="92"/>
                  <a:pt x="152" y="92"/>
                </a:cubicBezTo>
                <a:cubicBezTo>
                  <a:pt x="152" y="92"/>
                  <a:pt x="152" y="92"/>
                  <a:pt x="152" y="92"/>
                </a:cubicBezTo>
                <a:cubicBezTo>
                  <a:pt x="152" y="93"/>
                  <a:pt x="153" y="93"/>
                  <a:pt x="153" y="94"/>
                </a:cubicBezTo>
                <a:cubicBezTo>
                  <a:pt x="153" y="94"/>
                  <a:pt x="154" y="94"/>
                  <a:pt x="154" y="94"/>
                </a:cubicBezTo>
                <a:cubicBezTo>
                  <a:pt x="154" y="94"/>
                  <a:pt x="154" y="94"/>
                  <a:pt x="155" y="94"/>
                </a:cubicBezTo>
                <a:cubicBezTo>
                  <a:pt x="155" y="94"/>
                  <a:pt x="154" y="94"/>
                  <a:pt x="154" y="94"/>
                </a:cubicBezTo>
                <a:cubicBezTo>
                  <a:pt x="154" y="94"/>
                  <a:pt x="154" y="94"/>
                  <a:pt x="154" y="94"/>
                </a:cubicBezTo>
                <a:cubicBezTo>
                  <a:pt x="154" y="94"/>
                  <a:pt x="154" y="94"/>
                  <a:pt x="153" y="94"/>
                </a:cubicBezTo>
                <a:cubicBezTo>
                  <a:pt x="153" y="94"/>
                  <a:pt x="153" y="94"/>
                  <a:pt x="153" y="94"/>
                </a:cubicBezTo>
                <a:cubicBezTo>
                  <a:pt x="153" y="94"/>
                  <a:pt x="153" y="94"/>
                  <a:pt x="152" y="94"/>
                </a:cubicBezTo>
                <a:cubicBezTo>
                  <a:pt x="152" y="95"/>
                  <a:pt x="152" y="95"/>
                  <a:pt x="151" y="95"/>
                </a:cubicBezTo>
                <a:cubicBezTo>
                  <a:pt x="151" y="95"/>
                  <a:pt x="151" y="95"/>
                  <a:pt x="151" y="95"/>
                </a:cubicBezTo>
                <a:cubicBezTo>
                  <a:pt x="151" y="94"/>
                  <a:pt x="151" y="94"/>
                  <a:pt x="150" y="94"/>
                </a:cubicBezTo>
                <a:cubicBezTo>
                  <a:pt x="150" y="94"/>
                  <a:pt x="150" y="94"/>
                  <a:pt x="150" y="94"/>
                </a:cubicBezTo>
                <a:cubicBezTo>
                  <a:pt x="150" y="93"/>
                  <a:pt x="151" y="93"/>
                  <a:pt x="151" y="93"/>
                </a:cubicBezTo>
                <a:cubicBezTo>
                  <a:pt x="151" y="93"/>
                  <a:pt x="151" y="93"/>
                  <a:pt x="151" y="92"/>
                </a:cubicBezTo>
                <a:cubicBezTo>
                  <a:pt x="150" y="92"/>
                  <a:pt x="150" y="93"/>
                  <a:pt x="149" y="92"/>
                </a:cubicBezTo>
                <a:cubicBezTo>
                  <a:pt x="149" y="92"/>
                  <a:pt x="149" y="92"/>
                  <a:pt x="149" y="92"/>
                </a:cubicBezTo>
                <a:cubicBezTo>
                  <a:pt x="149" y="92"/>
                  <a:pt x="149" y="92"/>
                  <a:pt x="150" y="92"/>
                </a:cubicBezTo>
                <a:cubicBezTo>
                  <a:pt x="150" y="92"/>
                  <a:pt x="150" y="92"/>
                  <a:pt x="150" y="92"/>
                </a:cubicBezTo>
                <a:cubicBezTo>
                  <a:pt x="149" y="92"/>
                  <a:pt x="149" y="92"/>
                  <a:pt x="149" y="91"/>
                </a:cubicBezTo>
                <a:cubicBezTo>
                  <a:pt x="149" y="91"/>
                  <a:pt x="149" y="92"/>
                  <a:pt x="149" y="92"/>
                </a:cubicBezTo>
                <a:cubicBezTo>
                  <a:pt x="149" y="92"/>
                  <a:pt x="149" y="92"/>
                  <a:pt x="149" y="92"/>
                </a:cubicBezTo>
                <a:cubicBezTo>
                  <a:pt x="148" y="92"/>
                  <a:pt x="148" y="92"/>
                  <a:pt x="147" y="93"/>
                </a:cubicBezTo>
                <a:cubicBezTo>
                  <a:pt x="147" y="93"/>
                  <a:pt x="146" y="93"/>
                  <a:pt x="147" y="93"/>
                </a:cubicBezTo>
                <a:cubicBezTo>
                  <a:pt x="147" y="94"/>
                  <a:pt x="147" y="94"/>
                  <a:pt x="147" y="94"/>
                </a:cubicBezTo>
                <a:cubicBezTo>
                  <a:pt x="147" y="94"/>
                  <a:pt x="147" y="94"/>
                  <a:pt x="146" y="94"/>
                </a:cubicBezTo>
                <a:cubicBezTo>
                  <a:pt x="146" y="94"/>
                  <a:pt x="145" y="95"/>
                  <a:pt x="145" y="96"/>
                </a:cubicBezTo>
                <a:cubicBezTo>
                  <a:pt x="145" y="96"/>
                  <a:pt x="145" y="96"/>
                  <a:pt x="145" y="96"/>
                </a:cubicBezTo>
                <a:cubicBezTo>
                  <a:pt x="145" y="96"/>
                  <a:pt x="145" y="96"/>
                  <a:pt x="145" y="97"/>
                </a:cubicBezTo>
                <a:cubicBezTo>
                  <a:pt x="145" y="97"/>
                  <a:pt x="145" y="97"/>
                  <a:pt x="145" y="97"/>
                </a:cubicBezTo>
                <a:cubicBezTo>
                  <a:pt x="144" y="97"/>
                  <a:pt x="144" y="98"/>
                  <a:pt x="144" y="98"/>
                </a:cubicBezTo>
                <a:cubicBezTo>
                  <a:pt x="144" y="98"/>
                  <a:pt x="144" y="98"/>
                  <a:pt x="144" y="98"/>
                </a:cubicBezTo>
                <a:cubicBezTo>
                  <a:pt x="144" y="98"/>
                  <a:pt x="145" y="99"/>
                  <a:pt x="145" y="99"/>
                </a:cubicBezTo>
                <a:cubicBezTo>
                  <a:pt x="145" y="99"/>
                  <a:pt x="146" y="99"/>
                  <a:pt x="146" y="99"/>
                </a:cubicBezTo>
                <a:cubicBezTo>
                  <a:pt x="146" y="100"/>
                  <a:pt x="146" y="100"/>
                  <a:pt x="146" y="100"/>
                </a:cubicBezTo>
                <a:cubicBezTo>
                  <a:pt x="145" y="100"/>
                  <a:pt x="145" y="100"/>
                  <a:pt x="145" y="100"/>
                </a:cubicBezTo>
                <a:cubicBezTo>
                  <a:pt x="144" y="100"/>
                  <a:pt x="144" y="100"/>
                  <a:pt x="144" y="100"/>
                </a:cubicBezTo>
                <a:cubicBezTo>
                  <a:pt x="144" y="100"/>
                  <a:pt x="144" y="100"/>
                  <a:pt x="144" y="100"/>
                </a:cubicBezTo>
                <a:cubicBezTo>
                  <a:pt x="144" y="100"/>
                  <a:pt x="143" y="100"/>
                  <a:pt x="143" y="101"/>
                </a:cubicBezTo>
                <a:cubicBezTo>
                  <a:pt x="143" y="101"/>
                  <a:pt x="143" y="101"/>
                  <a:pt x="143" y="101"/>
                </a:cubicBezTo>
                <a:cubicBezTo>
                  <a:pt x="143" y="101"/>
                  <a:pt x="143" y="101"/>
                  <a:pt x="143" y="101"/>
                </a:cubicBezTo>
                <a:cubicBezTo>
                  <a:pt x="143" y="101"/>
                  <a:pt x="143" y="101"/>
                  <a:pt x="143" y="100"/>
                </a:cubicBezTo>
                <a:cubicBezTo>
                  <a:pt x="143" y="100"/>
                  <a:pt x="143" y="100"/>
                  <a:pt x="143" y="100"/>
                </a:cubicBezTo>
                <a:cubicBezTo>
                  <a:pt x="143" y="100"/>
                  <a:pt x="143" y="100"/>
                  <a:pt x="142" y="100"/>
                </a:cubicBezTo>
                <a:cubicBezTo>
                  <a:pt x="142" y="100"/>
                  <a:pt x="142" y="100"/>
                  <a:pt x="142" y="100"/>
                </a:cubicBezTo>
                <a:cubicBezTo>
                  <a:pt x="142" y="100"/>
                  <a:pt x="141" y="100"/>
                  <a:pt x="141" y="100"/>
                </a:cubicBezTo>
                <a:cubicBezTo>
                  <a:pt x="141" y="100"/>
                  <a:pt x="141" y="100"/>
                  <a:pt x="141" y="100"/>
                </a:cubicBezTo>
                <a:cubicBezTo>
                  <a:pt x="141" y="100"/>
                  <a:pt x="141" y="100"/>
                  <a:pt x="140" y="100"/>
                </a:cubicBezTo>
                <a:cubicBezTo>
                  <a:pt x="140" y="100"/>
                  <a:pt x="140" y="100"/>
                  <a:pt x="140" y="100"/>
                </a:cubicBezTo>
                <a:cubicBezTo>
                  <a:pt x="140" y="100"/>
                  <a:pt x="140" y="100"/>
                  <a:pt x="140" y="100"/>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39" y="101"/>
                  <a:pt x="139" y="101"/>
                </a:cubicBezTo>
                <a:cubicBezTo>
                  <a:pt x="139" y="101"/>
                  <a:pt x="139" y="101"/>
                  <a:pt x="139" y="101"/>
                </a:cubicBezTo>
                <a:cubicBezTo>
                  <a:pt x="139" y="101"/>
                  <a:pt x="139" y="101"/>
                  <a:pt x="140" y="101"/>
                </a:cubicBezTo>
                <a:cubicBezTo>
                  <a:pt x="140" y="101"/>
                  <a:pt x="140" y="101"/>
                  <a:pt x="140" y="101"/>
                </a:cubicBezTo>
                <a:cubicBezTo>
                  <a:pt x="139" y="101"/>
                  <a:pt x="139" y="101"/>
                  <a:pt x="139" y="101"/>
                </a:cubicBezTo>
                <a:cubicBezTo>
                  <a:pt x="139" y="101"/>
                  <a:pt x="139" y="101"/>
                  <a:pt x="139" y="101"/>
                </a:cubicBezTo>
                <a:cubicBezTo>
                  <a:pt x="139" y="101"/>
                  <a:pt x="139" y="100"/>
                  <a:pt x="139" y="100"/>
                </a:cubicBezTo>
                <a:cubicBezTo>
                  <a:pt x="139" y="100"/>
                  <a:pt x="139" y="100"/>
                  <a:pt x="139" y="100"/>
                </a:cubicBezTo>
                <a:cubicBezTo>
                  <a:pt x="139" y="100"/>
                  <a:pt x="139" y="100"/>
                  <a:pt x="139" y="100"/>
                </a:cubicBezTo>
                <a:cubicBezTo>
                  <a:pt x="139" y="100"/>
                  <a:pt x="138" y="100"/>
                  <a:pt x="138" y="101"/>
                </a:cubicBezTo>
                <a:cubicBezTo>
                  <a:pt x="138" y="101"/>
                  <a:pt x="138" y="101"/>
                  <a:pt x="138" y="101"/>
                </a:cubicBezTo>
                <a:cubicBezTo>
                  <a:pt x="138" y="101"/>
                  <a:pt x="138" y="101"/>
                  <a:pt x="138" y="101"/>
                </a:cubicBezTo>
                <a:cubicBezTo>
                  <a:pt x="138"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3"/>
                </a:cubicBezTo>
                <a:cubicBezTo>
                  <a:pt x="139" y="103"/>
                  <a:pt x="138" y="103"/>
                  <a:pt x="138" y="103"/>
                </a:cubicBezTo>
                <a:cubicBezTo>
                  <a:pt x="138" y="103"/>
                  <a:pt x="138" y="103"/>
                  <a:pt x="138" y="103"/>
                </a:cubicBezTo>
                <a:cubicBezTo>
                  <a:pt x="139" y="103"/>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39" y="104"/>
                </a:cubicBezTo>
                <a:cubicBezTo>
                  <a:pt x="139" y="104"/>
                  <a:pt x="139" y="104"/>
                  <a:pt x="139" y="104"/>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8" y="105"/>
                </a:cubicBezTo>
                <a:cubicBezTo>
                  <a:pt x="138" y="105"/>
                  <a:pt x="138" y="105"/>
                  <a:pt x="138" y="105"/>
                </a:cubicBezTo>
                <a:cubicBezTo>
                  <a:pt x="139" y="105"/>
                  <a:pt x="139" y="105"/>
                  <a:pt x="139" y="106"/>
                </a:cubicBezTo>
                <a:cubicBezTo>
                  <a:pt x="139" y="106"/>
                  <a:pt x="138" y="106"/>
                  <a:pt x="138" y="106"/>
                </a:cubicBezTo>
                <a:cubicBezTo>
                  <a:pt x="138" y="106"/>
                  <a:pt x="138" y="106"/>
                  <a:pt x="138" y="106"/>
                </a:cubicBezTo>
                <a:cubicBezTo>
                  <a:pt x="138" y="106"/>
                  <a:pt x="138" y="106"/>
                  <a:pt x="138" y="106"/>
                </a:cubicBezTo>
                <a:cubicBezTo>
                  <a:pt x="138" y="106"/>
                  <a:pt x="138" y="105"/>
                  <a:pt x="138" y="105"/>
                </a:cubicBezTo>
                <a:cubicBezTo>
                  <a:pt x="138" y="105"/>
                  <a:pt x="138" y="105"/>
                  <a:pt x="137" y="106"/>
                </a:cubicBezTo>
                <a:cubicBezTo>
                  <a:pt x="137" y="105"/>
                  <a:pt x="137" y="105"/>
                  <a:pt x="137" y="105"/>
                </a:cubicBezTo>
                <a:cubicBezTo>
                  <a:pt x="137" y="105"/>
                  <a:pt x="137" y="105"/>
                  <a:pt x="137" y="105"/>
                </a:cubicBezTo>
                <a:cubicBezTo>
                  <a:pt x="137" y="105"/>
                  <a:pt x="137" y="104"/>
                  <a:pt x="137" y="104"/>
                </a:cubicBezTo>
                <a:cubicBezTo>
                  <a:pt x="137" y="104"/>
                  <a:pt x="137" y="104"/>
                  <a:pt x="137" y="104"/>
                </a:cubicBezTo>
                <a:cubicBezTo>
                  <a:pt x="137" y="104"/>
                  <a:pt x="138" y="104"/>
                  <a:pt x="138" y="104"/>
                </a:cubicBezTo>
                <a:cubicBezTo>
                  <a:pt x="138" y="104"/>
                  <a:pt x="139" y="104"/>
                  <a:pt x="139" y="104"/>
                </a:cubicBezTo>
                <a:cubicBezTo>
                  <a:pt x="139" y="104"/>
                  <a:pt x="139" y="104"/>
                  <a:pt x="139" y="104"/>
                </a:cubicBezTo>
                <a:cubicBezTo>
                  <a:pt x="139" y="104"/>
                  <a:pt x="138" y="103"/>
                  <a:pt x="138" y="103"/>
                </a:cubicBezTo>
                <a:cubicBezTo>
                  <a:pt x="138" y="103"/>
                  <a:pt x="137" y="103"/>
                  <a:pt x="137" y="103"/>
                </a:cubicBezTo>
                <a:cubicBezTo>
                  <a:pt x="137" y="103"/>
                  <a:pt x="136" y="103"/>
                  <a:pt x="136" y="103"/>
                </a:cubicBezTo>
                <a:cubicBezTo>
                  <a:pt x="136" y="103"/>
                  <a:pt x="136" y="103"/>
                  <a:pt x="136" y="103"/>
                </a:cubicBezTo>
                <a:cubicBezTo>
                  <a:pt x="136" y="103"/>
                  <a:pt x="137" y="103"/>
                  <a:pt x="137" y="103"/>
                </a:cubicBezTo>
                <a:cubicBezTo>
                  <a:pt x="137" y="103"/>
                  <a:pt x="137" y="103"/>
                  <a:pt x="137" y="103"/>
                </a:cubicBezTo>
                <a:cubicBezTo>
                  <a:pt x="137" y="103"/>
                  <a:pt x="137" y="103"/>
                  <a:pt x="137" y="102"/>
                </a:cubicBezTo>
                <a:cubicBezTo>
                  <a:pt x="136" y="103"/>
                  <a:pt x="136" y="102"/>
                  <a:pt x="135" y="102"/>
                </a:cubicBezTo>
                <a:cubicBezTo>
                  <a:pt x="135" y="102"/>
                  <a:pt x="135" y="102"/>
                  <a:pt x="135" y="101"/>
                </a:cubicBezTo>
                <a:cubicBezTo>
                  <a:pt x="135" y="101"/>
                  <a:pt x="135" y="101"/>
                  <a:pt x="135" y="101"/>
                </a:cubicBezTo>
                <a:cubicBezTo>
                  <a:pt x="135" y="101"/>
                  <a:pt x="135" y="101"/>
                  <a:pt x="135" y="101"/>
                </a:cubicBezTo>
                <a:cubicBezTo>
                  <a:pt x="135" y="101"/>
                  <a:pt x="135" y="101"/>
                  <a:pt x="135" y="100"/>
                </a:cubicBezTo>
                <a:cubicBezTo>
                  <a:pt x="135" y="100"/>
                  <a:pt x="135" y="100"/>
                  <a:pt x="135" y="100"/>
                </a:cubicBezTo>
                <a:cubicBezTo>
                  <a:pt x="135" y="100"/>
                  <a:pt x="135" y="99"/>
                  <a:pt x="135" y="99"/>
                </a:cubicBezTo>
                <a:cubicBezTo>
                  <a:pt x="135" y="99"/>
                  <a:pt x="135" y="99"/>
                  <a:pt x="135" y="99"/>
                </a:cubicBezTo>
                <a:cubicBezTo>
                  <a:pt x="135" y="99"/>
                  <a:pt x="135" y="99"/>
                  <a:pt x="134" y="99"/>
                </a:cubicBezTo>
                <a:cubicBezTo>
                  <a:pt x="134" y="98"/>
                  <a:pt x="134" y="98"/>
                  <a:pt x="134" y="98"/>
                </a:cubicBezTo>
                <a:cubicBezTo>
                  <a:pt x="134" y="98"/>
                  <a:pt x="133" y="98"/>
                  <a:pt x="132" y="97"/>
                </a:cubicBezTo>
                <a:cubicBezTo>
                  <a:pt x="132" y="97"/>
                  <a:pt x="132" y="97"/>
                  <a:pt x="132" y="97"/>
                </a:cubicBezTo>
                <a:cubicBezTo>
                  <a:pt x="132" y="97"/>
                  <a:pt x="131" y="96"/>
                  <a:pt x="131" y="96"/>
                </a:cubicBezTo>
                <a:cubicBezTo>
                  <a:pt x="131" y="96"/>
                  <a:pt x="131" y="96"/>
                  <a:pt x="131" y="96"/>
                </a:cubicBezTo>
                <a:cubicBezTo>
                  <a:pt x="130" y="96"/>
                  <a:pt x="130" y="96"/>
                  <a:pt x="130" y="95"/>
                </a:cubicBezTo>
                <a:cubicBezTo>
                  <a:pt x="130" y="95"/>
                  <a:pt x="130" y="95"/>
                  <a:pt x="130" y="95"/>
                </a:cubicBezTo>
                <a:cubicBezTo>
                  <a:pt x="130" y="95"/>
                  <a:pt x="130" y="95"/>
                  <a:pt x="130" y="95"/>
                </a:cubicBezTo>
                <a:cubicBezTo>
                  <a:pt x="129" y="95"/>
                  <a:pt x="130" y="94"/>
                  <a:pt x="129" y="94"/>
                </a:cubicBezTo>
                <a:cubicBezTo>
                  <a:pt x="129" y="94"/>
                  <a:pt x="129" y="94"/>
                  <a:pt x="129" y="94"/>
                </a:cubicBezTo>
                <a:cubicBezTo>
                  <a:pt x="128" y="94"/>
                  <a:pt x="128" y="94"/>
                  <a:pt x="128" y="95"/>
                </a:cubicBezTo>
                <a:cubicBezTo>
                  <a:pt x="128" y="94"/>
                  <a:pt x="128" y="94"/>
                  <a:pt x="128" y="94"/>
                </a:cubicBezTo>
                <a:cubicBezTo>
                  <a:pt x="128" y="94"/>
                  <a:pt x="128" y="93"/>
                  <a:pt x="128" y="93"/>
                </a:cubicBezTo>
                <a:cubicBezTo>
                  <a:pt x="128" y="93"/>
                  <a:pt x="128" y="93"/>
                  <a:pt x="128" y="93"/>
                </a:cubicBezTo>
                <a:cubicBezTo>
                  <a:pt x="128" y="93"/>
                  <a:pt x="128" y="93"/>
                  <a:pt x="127" y="93"/>
                </a:cubicBezTo>
                <a:cubicBezTo>
                  <a:pt x="127" y="93"/>
                  <a:pt x="127" y="93"/>
                  <a:pt x="127" y="93"/>
                </a:cubicBezTo>
                <a:cubicBezTo>
                  <a:pt x="127" y="93"/>
                  <a:pt x="127" y="94"/>
                  <a:pt x="126" y="94"/>
                </a:cubicBezTo>
                <a:cubicBezTo>
                  <a:pt x="126" y="94"/>
                  <a:pt x="126" y="94"/>
                  <a:pt x="126" y="94"/>
                </a:cubicBezTo>
                <a:cubicBezTo>
                  <a:pt x="126" y="94"/>
                  <a:pt x="126" y="94"/>
                  <a:pt x="126" y="94"/>
                </a:cubicBezTo>
                <a:cubicBezTo>
                  <a:pt x="126" y="94"/>
                  <a:pt x="127" y="94"/>
                  <a:pt x="127" y="94"/>
                </a:cubicBezTo>
                <a:cubicBezTo>
                  <a:pt x="127" y="95"/>
                  <a:pt x="126" y="95"/>
                  <a:pt x="126" y="95"/>
                </a:cubicBezTo>
                <a:cubicBezTo>
                  <a:pt x="127" y="95"/>
                  <a:pt x="127" y="96"/>
                  <a:pt x="127" y="96"/>
                </a:cubicBezTo>
                <a:cubicBezTo>
                  <a:pt x="128" y="96"/>
                  <a:pt x="128" y="96"/>
                  <a:pt x="128" y="96"/>
                </a:cubicBezTo>
                <a:cubicBezTo>
                  <a:pt x="128" y="97"/>
                  <a:pt x="128" y="97"/>
                  <a:pt x="128" y="97"/>
                </a:cubicBezTo>
                <a:cubicBezTo>
                  <a:pt x="128" y="98"/>
                  <a:pt x="129" y="98"/>
                  <a:pt x="129" y="98"/>
                </a:cubicBezTo>
                <a:cubicBezTo>
                  <a:pt x="130" y="99"/>
                  <a:pt x="131" y="98"/>
                  <a:pt x="131" y="99"/>
                </a:cubicBezTo>
                <a:cubicBezTo>
                  <a:pt x="131" y="99"/>
                  <a:pt x="131" y="99"/>
                  <a:pt x="131" y="99"/>
                </a:cubicBezTo>
                <a:cubicBezTo>
                  <a:pt x="131" y="99"/>
                  <a:pt x="131" y="99"/>
                  <a:pt x="131" y="99"/>
                </a:cubicBezTo>
                <a:cubicBezTo>
                  <a:pt x="131" y="99"/>
                  <a:pt x="131" y="99"/>
                  <a:pt x="131" y="99"/>
                </a:cubicBezTo>
                <a:cubicBezTo>
                  <a:pt x="132" y="100"/>
                  <a:pt x="133" y="100"/>
                  <a:pt x="134" y="101"/>
                </a:cubicBezTo>
                <a:cubicBezTo>
                  <a:pt x="134" y="101"/>
                  <a:pt x="134" y="101"/>
                  <a:pt x="133" y="102"/>
                </a:cubicBezTo>
                <a:cubicBezTo>
                  <a:pt x="133" y="101"/>
                  <a:pt x="133" y="101"/>
                  <a:pt x="133" y="101"/>
                </a:cubicBezTo>
                <a:cubicBezTo>
                  <a:pt x="133" y="101"/>
                  <a:pt x="133" y="101"/>
                  <a:pt x="133" y="101"/>
                </a:cubicBezTo>
                <a:cubicBezTo>
                  <a:pt x="133" y="101"/>
                  <a:pt x="132" y="101"/>
                  <a:pt x="132" y="101"/>
                </a:cubicBezTo>
                <a:cubicBezTo>
                  <a:pt x="132" y="100"/>
                  <a:pt x="131" y="101"/>
                  <a:pt x="131" y="102"/>
                </a:cubicBezTo>
                <a:cubicBezTo>
                  <a:pt x="132" y="102"/>
                  <a:pt x="132" y="102"/>
                  <a:pt x="132" y="102"/>
                </a:cubicBezTo>
                <a:cubicBezTo>
                  <a:pt x="132" y="102"/>
                  <a:pt x="132" y="102"/>
                  <a:pt x="132" y="103"/>
                </a:cubicBezTo>
                <a:cubicBezTo>
                  <a:pt x="132" y="103"/>
                  <a:pt x="132" y="103"/>
                  <a:pt x="132" y="103"/>
                </a:cubicBezTo>
                <a:cubicBezTo>
                  <a:pt x="132" y="103"/>
                  <a:pt x="132" y="103"/>
                  <a:pt x="131" y="103"/>
                </a:cubicBezTo>
                <a:cubicBezTo>
                  <a:pt x="131" y="103"/>
                  <a:pt x="131" y="103"/>
                  <a:pt x="131" y="103"/>
                </a:cubicBezTo>
                <a:cubicBezTo>
                  <a:pt x="131" y="104"/>
                  <a:pt x="131" y="104"/>
                  <a:pt x="131" y="104"/>
                </a:cubicBezTo>
                <a:cubicBezTo>
                  <a:pt x="130" y="104"/>
                  <a:pt x="130" y="104"/>
                  <a:pt x="130" y="104"/>
                </a:cubicBezTo>
                <a:cubicBezTo>
                  <a:pt x="130" y="104"/>
                  <a:pt x="130" y="104"/>
                  <a:pt x="130" y="104"/>
                </a:cubicBezTo>
                <a:cubicBezTo>
                  <a:pt x="130" y="104"/>
                  <a:pt x="130" y="104"/>
                  <a:pt x="130" y="104"/>
                </a:cubicBezTo>
                <a:cubicBezTo>
                  <a:pt x="131" y="104"/>
                  <a:pt x="131" y="103"/>
                  <a:pt x="131" y="103"/>
                </a:cubicBezTo>
                <a:cubicBezTo>
                  <a:pt x="131" y="103"/>
                  <a:pt x="131" y="103"/>
                  <a:pt x="131" y="103"/>
                </a:cubicBezTo>
                <a:cubicBezTo>
                  <a:pt x="131" y="103"/>
                  <a:pt x="131" y="103"/>
                  <a:pt x="131" y="103"/>
                </a:cubicBezTo>
                <a:cubicBezTo>
                  <a:pt x="131" y="103"/>
                  <a:pt x="131" y="103"/>
                  <a:pt x="131" y="103"/>
                </a:cubicBezTo>
                <a:cubicBezTo>
                  <a:pt x="131" y="103"/>
                  <a:pt x="130" y="101"/>
                  <a:pt x="130" y="101"/>
                </a:cubicBezTo>
                <a:cubicBezTo>
                  <a:pt x="130" y="101"/>
                  <a:pt x="130" y="101"/>
                  <a:pt x="130" y="101"/>
                </a:cubicBezTo>
                <a:cubicBezTo>
                  <a:pt x="130" y="101"/>
                  <a:pt x="130" y="101"/>
                  <a:pt x="129" y="101"/>
                </a:cubicBezTo>
                <a:cubicBezTo>
                  <a:pt x="129" y="101"/>
                  <a:pt x="130" y="101"/>
                  <a:pt x="129" y="101"/>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8" y="100"/>
                </a:cubicBezTo>
                <a:cubicBezTo>
                  <a:pt x="128" y="99"/>
                  <a:pt x="128" y="100"/>
                  <a:pt x="127" y="99"/>
                </a:cubicBezTo>
                <a:cubicBezTo>
                  <a:pt x="126" y="99"/>
                  <a:pt x="126" y="98"/>
                  <a:pt x="125" y="98"/>
                </a:cubicBezTo>
                <a:cubicBezTo>
                  <a:pt x="124" y="97"/>
                  <a:pt x="124" y="96"/>
                  <a:pt x="123" y="95"/>
                </a:cubicBezTo>
                <a:cubicBezTo>
                  <a:pt x="123" y="95"/>
                  <a:pt x="122" y="95"/>
                  <a:pt x="122" y="95"/>
                </a:cubicBezTo>
                <a:cubicBezTo>
                  <a:pt x="122" y="95"/>
                  <a:pt x="121" y="96"/>
                  <a:pt x="121" y="96"/>
                </a:cubicBezTo>
                <a:cubicBezTo>
                  <a:pt x="121" y="96"/>
                  <a:pt x="121" y="96"/>
                  <a:pt x="121" y="96"/>
                </a:cubicBezTo>
                <a:cubicBezTo>
                  <a:pt x="120" y="96"/>
                  <a:pt x="120" y="97"/>
                  <a:pt x="119" y="97"/>
                </a:cubicBezTo>
                <a:cubicBezTo>
                  <a:pt x="118" y="97"/>
                  <a:pt x="118" y="97"/>
                  <a:pt x="118" y="97"/>
                </a:cubicBezTo>
                <a:cubicBezTo>
                  <a:pt x="118" y="96"/>
                  <a:pt x="118" y="97"/>
                  <a:pt x="117" y="97"/>
                </a:cubicBezTo>
                <a:cubicBezTo>
                  <a:pt x="117" y="97"/>
                  <a:pt x="117" y="96"/>
                  <a:pt x="116" y="97"/>
                </a:cubicBezTo>
                <a:cubicBezTo>
                  <a:pt x="115" y="97"/>
                  <a:pt x="116" y="98"/>
                  <a:pt x="116" y="99"/>
                </a:cubicBezTo>
                <a:cubicBezTo>
                  <a:pt x="115" y="99"/>
                  <a:pt x="115" y="99"/>
                  <a:pt x="115" y="99"/>
                </a:cubicBezTo>
                <a:cubicBezTo>
                  <a:pt x="115" y="99"/>
                  <a:pt x="114" y="99"/>
                  <a:pt x="114" y="99"/>
                </a:cubicBezTo>
                <a:cubicBezTo>
                  <a:pt x="114" y="100"/>
                  <a:pt x="113" y="99"/>
                  <a:pt x="113" y="100"/>
                </a:cubicBezTo>
                <a:cubicBezTo>
                  <a:pt x="113" y="100"/>
                  <a:pt x="113" y="100"/>
                  <a:pt x="113" y="100"/>
                </a:cubicBezTo>
                <a:cubicBezTo>
                  <a:pt x="113" y="100"/>
                  <a:pt x="113" y="100"/>
                  <a:pt x="113" y="100"/>
                </a:cubicBezTo>
                <a:cubicBezTo>
                  <a:pt x="112" y="100"/>
                  <a:pt x="112" y="101"/>
                  <a:pt x="112" y="102"/>
                </a:cubicBezTo>
                <a:cubicBezTo>
                  <a:pt x="112" y="102"/>
                  <a:pt x="112" y="102"/>
                  <a:pt x="112" y="103"/>
                </a:cubicBezTo>
                <a:cubicBezTo>
                  <a:pt x="112" y="103"/>
                  <a:pt x="112" y="103"/>
                  <a:pt x="112" y="103"/>
                </a:cubicBezTo>
                <a:cubicBezTo>
                  <a:pt x="112" y="103"/>
                  <a:pt x="112" y="103"/>
                  <a:pt x="112" y="103"/>
                </a:cubicBezTo>
                <a:cubicBezTo>
                  <a:pt x="112" y="103"/>
                  <a:pt x="111" y="104"/>
                  <a:pt x="111" y="104"/>
                </a:cubicBezTo>
                <a:cubicBezTo>
                  <a:pt x="111" y="104"/>
                  <a:pt x="111" y="104"/>
                  <a:pt x="111" y="105"/>
                </a:cubicBezTo>
                <a:cubicBezTo>
                  <a:pt x="111" y="105"/>
                  <a:pt x="110" y="105"/>
                  <a:pt x="110" y="105"/>
                </a:cubicBezTo>
                <a:cubicBezTo>
                  <a:pt x="110" y="105"/>
                  <a:pt x="110" y="105"/>
                  <a:pt x="109" y="106"/>
                </a:cubicBezTo>
                <a:cubicBezTo>
                  <a:pt x="109" y="106"/>
                  <a:pt x="109" y="106"/>
                  <a:pt x="109" y="106"/>
                </a:cubicBezTo>
                <a:cubicBezTo>
                  <a:pt x="109" y="106"/>
                  <a:pt x="109" y="106"/>
                  <a:pt x="109" y="106"/>
                </a:cubicBezTo>
                <a:cubicBezTo>
                  <a:pt x="108" y="106"/>
                  <a:pt x="107" y="106"/>
                  <a:pt x="107" y="106"/>
                </a:cubicBezTo>
                <a:cubicBezTo>
                  <a:pt x="107" y="106"/>
                  <a:pt x="107" y="106"/>
                  <a:pt x="106" y="106"/>
                </a:cubicBezTo>
                <a:cubicBezTo>
                  <a:pt x="106" y="106"/>
                  <a:pt x="106" y="106"/>
                  <a:pt x="106" y="107"/>
                </a:cubicBezTo>
                <a:cubicBezTo>
                  <a:pt x="106" y="107"/>
                  <a:pt x="106" y="107"/>
                  <a:pt x="106" y="107"/>
                </a:cubicBezTo>
                <a:cubicBezTo>
                  <a:pt x="106" y="107"/>
                  <a:pt x="106" y="106"/>
                  <a:pt x="106" y="106"/>
                </a:cubicBezTo>
                <a:cubicBezTo>
                  <a:pt x="106" y="106"/>
                  <a:pt x="106" y="106"/>
                  <a:pt x="106" y="106"/>
                </a:cubicBezTo>
                <a:cubicBezTo>
                  <a:pt x="106" y="107"/>
                  <a:pt x="106" y="107"/>
                  <a:pt x="106" y="107"/>
                </a:cubicBezTo>
                <a:cubicBezTo>
                  <a:pt x="105" y="107"/>
                  <a:pt x="105" y="106"/>
                  <a:pt x="105" y="106"/>
                </a:cubicBezTo>
                <a:cubicBezTo>
                  <a:pt x="105" y="106"/>
                  <a:pt x="105" y="106"/>
                  <a:pt x="104" y="106"/>
                </a:cubicBezTo>
                <a:cubicBezTo>
                  <a:pt x="104" y="105"/>
                  <a:pt x="104" y="105"/>
                  <a:pt x="103" y="105"/>
                </a:cubicBezTo>
                <a:cubicBezTo>
                  <a:pt x="103" y="105"/>
                  <a:pt x="103" y="105"/>
                  <a:pt x="103" y="105"/>
                </a:cubicBezTo>
                <a:cubicBezTo>
                  <a:pt x="103" y="105"/>
                  <a:pt x="102" y="105"/>
                  <a:pt x="102" y="105"/>
                </a:cubicBezTo>
                <a:cubicBezTo>
                  <a:pt x="102" y="105"/>
                  <a:pt x="102" y="105"/>
                  <a:pt x="102" y="105"/>
                </a:cubicBezTo>
                <a:cubicBezTo>
                  <a:pt x="102" y="105"/>
                  <a:pt x="102" y="105"/>
                  <a:pt x="102" y="105"/>
                </a:cubicBezTo>
                <a:cubicBezTo>
                  <a:pt x="101" y="105"/>
                  <a:pt x="102" y="105"/>
                  <a:pt x="102" y="105"/>
                </a:cubicBezTo>
                <a:cubicBezTo>
                  <a:pt x="102" y="104"/>
                  <a:pt x="102" y="104"/>
                  <a:pt x="102" y="104"/>
                </a:cubicBezTo>
                <a:cubicBezTo>
                  <a:pt x="102" y="104"/>
                  <a:pt x="102" y="104"/>
                  <a:pt x="102" y="104"/>
                </a:cubicBezTo>
                <a:cubicBezTo>
                  <a:pt x="102" y="104"/>
                  <a:pt x="102" y="104"/>
                  <a:pt x="102" y="103"/>
                </a:cubicBezTo>
                <a:cubicBezTo>
                  <a:pt x="102" y="103"/>
                  <a:pt x="102" y="103"/>
                  <a:pt x="102" y="103"/>
                </a:cubicBezTo>
                <a:cubicBezTo>
                  <a:pt x="102" y="103"/>
                  <a:pt x="101" y="103"/>
                  <a:pt x="101" y="103"/>
                </a:cubicBezTo>
                <a:cubicBezTo>
                  <a:pt x="101" y="103"/>
                  <a:pt x="101" y="103"/>
                  <a:pt x="101" y="103"/>
                </a:cubicBezTo>
                <a:cubicBezTo>
                  <a:pt x="101" y="103"/>
                  <a:pt x="101" y="103"/>
                  <a:pt x="101" y="103"/>
                </a:cubicBezTo>
                <a:cubicBezTo>
                  <a:pt x="101" y="103"/>
                  <a:pt x="101" y="103"/>
                  <a:pt x="102" y="103"/>
                </a:cubicBezTo>
                <a:cubicBezTo>
                  <a:pt x="102" y="103"/>
                  <a:pt x="102" y="103"/>
                  <a:pt x="101" y="103"/>
                </a:cubicBezTo>
                <a:cubicBezTo>
                  <a:pt x="101" y="103"/>
                  <a:pt x="101" y="103"/>
                  <a:pt x="101" y="103"/>
                </a:cubicBezTo>
                <a:cubicBezTo>
                  <a:pt x="101" y="103"/>
                  <a:pt x="101" y="103"/>
                  <a:pt x="101" y="103"/>
                </a:cubicBezTo>
                <a:cubicBezTo>
                  <a:pt x="101" y="103"/>
                  <a:pt x="101" y="103"/>
                  <a:pt x="101" y="103"/>
                </a:cubicBezTo>
                <a:cubicBezTo>
                  <a:pt x="101" y="103"/>
                  <a:pt x="101" y="102"/>
                  <a:pt x="101" y="102"/>
                </a:cubicBezTo>
                <a:cubicBezTo>
                  <a:pt x="102" y="102"/>
                  <a:pt x="102" y="100"/>
                  <a:pt x="102" y="99"/>
                </a:cubicBezTo>
                <a:cubicBezTo>
                  <a:pt x="102" y="99"/>
                  <a:pt x="102" y="98"/>
                  <a:pt x="102" y="98"/>
                </a:cubicBezTo>
                <a:cubicBezTo>
                  <a:pt x="102" y="98"/>
                  <a:pt x="102" y="97"/>
                  <a:pt x="101" y="97"/>
                </a:cubicBezTo>
                <a:cubicBezTo>
                  <a:pt x="101" y="97"/>
                  <a:pt x="101" y="97"/>
                  <a:pt x="101" y="97"/>
                </a:cubicBezTo>
                <a:cubicBezTo>
                  <a:pt x="101" y="97"/>
                  <a:pt x="102" y="97"/>
                  <a:pt x="102" y="97"/>
                </a:cubicBezTo>
                <a:cubicBezTo>
                  <a:pt x="102" y="97"/>
                  <a:pt x="102" y="97"/>
                  <a:pt x="102" y="97"/>
                </a:cubicBezTo>
                <a:cubicBezTo>
                  <a:pt x="102" y="96"/>
                  <a:pt x="102" y="96"/>
                  <a:pt x="102" y="96"/>
                </a:cubicBezTo>
                <a:cubicBezTo>
                  <a:pt x="103" y="96"/>
                  <a:pt x="103" y="96"/>
                  <a:pt x="104" y="96"/>
                </a:cubicBezTo>
                <a:cubicBezTo>
                  <a:pt x="104" y="96"/>
                  <a:pt x="105" y="96"/>
                  <a:pt x="105" y="96"/>
                </a:cubicBezTo>
                <a:cubicBezTo>
                  <a:pt x="105" y="96"/>
                  <a:pt x="106" y="96"/>
                  <a:pt x="106" y="96"/>
                </a:cubicBezTo>
                <a:cubicBezTo>
                  <a:pt x="107" y="96"/>
                  <a:pt x="108" y="97"/>
                  <a:pt x="109" y="96"/>
                </a:cubicBezTo>
                <a:cubicBezTo>
                  <a:pt x="109" y="96"/>
                  <a:pt x="109" y="97"/>
                  <a:pt x="110" y="97"/>
                </a:cubicBezTo>
                <a:cubicBezTo>
                  <a:pt x="110" y="96"/>
                  <a:pt x="110" y="95"/>
                  <a:pt x="110" y="95"/>
                </a:cubicBezTo>
                <a:cubicBezTo>
                  <a:pt x="111" y="95"/>
                  <a:pt x="111" y="95"/>
                  <a:pt x="111" y="95"/>
                </a:cubicBezTo>
                <a:cubicBezTo>
                  <a:pt x="111" y="95"/>
                  <a:pt x="111" y="95"/>
                  <a:pt x="111" y="95"/>
                </a:cubicBezTo>
                <a:cubicBezTo>
                  <a:pt x="111" y="95"/>
                  <a:pt x="111" y="95"/>
                  <a:pt x="110" y="95"/>
                </a:cubicBezTo>
                <a:cubicBezTo>
                  <a:pt x="110" y="94"/>
                  <a:pt x="111" y="94"/>
                  <a:pt x="111" y="93"/>
                </a:cubicBezTo>
                <a:cubicBezTo>
                  <a:pt x="111" y="93"/>
                  <a:pt x="111" y="93"/>
                  <a:pt x="111" y="93"/>
                </a:cubicBezTo>
                <a:cubicBezTo>
                  <a:pt x="111" y="94"/>
                  <a:pt x="111" y="94"/>
                  <a:pt x="111" y="94"/>
                </a:cubicBezTo>
                <a:cubicBezTo>
                  <a:pt x="111" y="94"/>
                  <a:pt x="111" y="93"/>
                  <a:pt x="111" y="93"/>
                </a:cubicBezTo>
                <a:cubicBezTo>
                  <a:pt x="111" y="93"/>
                  <a:pt x="111" y="93"/>
                  <a:pt x="111" y="93"/>
                </a:cubicBezTo>
                <a:cubicBezTo>
                  <a:pt x="110" y="92"/>
                  <a:pt x="111" y="92"/>
                  <a:pt x="110" y="92"/>
                </a:cubicBezTo>
                <a:cubicBezTo>
                  <a:pt x="110" y="92"/>
                  <a:pt x="110" y="92"/>
                  <a:pt x="110" y="91"/>
                </a:cubicBezTo>
                <a:cubicBezTo>
                  <a:pt x="110" y="91"/>
                  <a:pt x="110" y="91"/>
                  <a:pt x="110" y="91"/>
                </a:cubicBezTo>
                <a:cubicBezTo>
                  <a:pt x="109" y="91"/>
                  <a:pt x="109" y="91"/>
                  <a:pt x="109" y="91"/>
                </a:cubicBezTo>
                <a:cubicBezTo>
                  <a:pt x="109" y="91"/>
                  <a:pt x="109" y="91"/>
                  <a:pt x="109" y="91"/>
                </a:cubicBezTo>
                <a:cubicBezTo>
                  <a:pt x="109" y="90"/>
                  <a:pt x="109" y="90"/>
                  <a:pt x="109" y="90"/>
                </a:cubicBezTo>
                <a:cubicBezTo>
                  <a:pt x="109" y="90"/>
                  <a:pt x="109" y="91"/>
                  <a:pt x="109" y="91"/>
                </a:cubicBezTo>
                <a:cubicBezTo>
                  <a:pt x="108" y="90"/>
                  <a:pt x="108"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89"/>
                </a:cubicBezTo>
                <a:cubicBezTo>
                  <a:pt x="107" y="89"/>
                  <a:pt x="107" y="89"/>
                  <a:pt x="107" y="89"/>
                </a:cubicBezTo>
                <a:cubicBezTo>
                  <a:pt x="107" y="89"/>
                  <a:pt x="107" y="89"/>
                  <a:pt x="107" y="89"/>
                </a:cubicBezTo>
                <a:cubicBezTo>
                  <a:pt x="107" y="89"/>
                  <a:pt x="107" y="89"/>
                  <a:pt x="106" y="89"/>
                </a:cubicBezTo>
                <a:cubicBezTo>
                  <a:pt x="106" y="89"/>
                  <a:pt x="106" y="89"/>
                  <a:pt x="106" y="89"/>
                </a:cubicBezTo>
                <a:cubicBezTo>
                  <a:pt x="107" y="89"/>
                  <a:pt x="107" y="89"/>
                  <a:pt x="107" y="89"/>
                </a:cubicBezTo>
                <a:cubicBezTo>
                  <a:pt x="107" y="89"/>
                  <a:pt x="107" y="89"/>
                  <a:pt x="107" y="89"/>
                </a:cubicBezTo>
                <a:cubicBezTo>
                  <a:pt x="107" y="89"/>
                  <a:pt x="108" y="89"/>
                  <a:pt x="108" y="89"/>
                </a:cubicBezTo>
                <a:cubicBezTo>
                  <a:pt x="108" y="89"/>
                  <a:pt x="108" y="89"/>
                  <a:pt x="108" y="89"/>
                </a:cubicBezTo>
                <a:cubicBezTo>
                  <a:pt x="108" y="89"/>
                  <a:pt x="108" y="88"/>
                  <a:pt x="108" y="88"/>
                </a:cubicBezTo>
                <a:cubicBezTo>
                  <a:pt x="109" y="89"/>
                  <a:pt x="109" y="89"/>
                  <a:pt x="109" y="89"/>
                </a:cubicBezTo>
                <a:cubicBezTo>
                  <a:pt x="109" y="89"/>
                  <a:pt x="110" y="89"/>
                  <a:pt x="110" y="89"/>
                </a:cubicBezTo>
                <a:cubicBezTo>
                  <a:pt x="110" y="89"/>
                  <a:pt x="110" y="89"/>
                  <a:pt x="110" y="89"/>
                </a:cubicBezTo>
                <a:cubicBezTo>
                  <a:pt x="110" y="89"/>
                  <a:pt x="110" y="89"/>
                  <a:pt x="110" y="89"/>
                </a:cubicBezTo>
                <a:cubicBezTo>
                  <a:pt x="110" y="89"/>
                  <a:pt x="110" y="88"/>
                  <a:pt x="110" y="88"/>
                </a:cubicBezTo>
                <a:cubicBezTo>
                  <a:pt x="110" y="88"/>
                  <a:pt x="110" y="88"/>
                  <a:pt x="110" y="87"/>
                </a:cubicBezTo>
                <a:cubicBezTo>
                  <a:pt x="110" y="87"/>
                  <a:pt x="110" y="87"/>
                  <a:pt x="111" y="87"/>
                </a:cubicBezTo>
                <a:cubicBezTo>
                  <a:pt x="111" y="87"/>
                  <a:pt x="111" y="88"/>
                  <a:pt x="111" y="88"/>
                </a:cubicBezTo>
                <a:cubicBezTo>
                  <a:pt x="111" y="87"/>
                  <a:pt x="112" y="88"/>
                  <a:pt x="112" y="88"/>
                </a:cubicBezTo>
                <a:cubicBezTo>
                  <a:pt x="112" y="88"/>
                  <a:pt x="112" y="88"/>
                  <a:pt x="112" y="88"/>
                </a:cubicBezTo>
                <a:cubicBezTo>
                  <a:pt x="112" y="87"/>
                  <a:pt x="112" y="87"/>
                  <a:pt x="112" y="87"/>
                </a:cubicBezTo>
                <a:cubicBezTo>
                  <a:pt x="112" y="87"/>
                  <a:pt x="113" y="87"/>
                  <a:pt x="114" y="87"/>
                </a:cubicBezTo>
                <a:cubicBezTo>
                  <a:pt x="114" y="86"/>
                  <a:pt x="114" y="86"/>
                  <a:pt x="114" y="85"/>
                </a:cubicBezTo>
                <a:cubicBezTo>
                  <a:pt x="114" y="85"/>
                  <a:pt x="114" y="85"/>
                  <a:pt x="114" y="85"/>
                </a:cubicBezTo>
                <a:cubicBezTo>
                  <a:pt x="115" y="85"/>
                  <a:pt x="115" y="85"/>
                  <a:pt x="115" y="85"/>
                </a:cubicBezTo>
                <a:cubicBezTo>
                  <a:pt x="115" y="85"/>
                  <a:pt x="115" y="85"/>
                  <a:pt x="116" y="85"/>
                </a:cubicBezTo>
                <a:cubicBezTo>
                  <a:pt x="116" y="85"/>
                  <a:pt x="116" y="85"/>
                  <a:pt x="116" y="85"/>
                </a:cubicBezTo>
                <a:cubicBezTo>
                  <a:pt x="116" y="84"/>
                  <a:pt x="116" y="84"/>
                  <a:pt x="116" y="84"/>
                </a:cubicBezTo>
                <a:cubicBezTo>
                  <a:pt x="116" y="84"/>
                  <a:pt x="117" y="84"/>
                  <a:pt x="117" y="84"/>
                </a:cubicBezTo>
                <a:cubicBezTo>
                  <a:pt x="117" y="83"/>
                  <a:pt x="117" y="83"/>
                  <a:pt x="117" y="82"/>
                </a:cubicBezTo>
                <a:cubicBezTo>
                  <a:pt x="118" y="82"/>
                  <a:pt x="118" y="82"/>
                  <a:pt x="118" y="82"/>
                </a:cubicBezTo>
                <a:cubicBezTo>
                  <a:pt x="118" y="82"/>
                  <a:pt x="118" y="82"/>
                  <a:pt x="118" y="83"/>
                </a:cubicBezTo>
                <a:cubicBezTo>
                  <a:pt x="118" y="83"/>
                  <a:pt x="118" y="83"/>
                  <a:pt x="118" y="83"/>
                </a:cubicBezTo>
                <a:cubicBezTo>
                  <a:pt x="118" y="83"/>
                  <a:pt x="118" y="83"/>
                  <a:pt x="118" y="83"/>
                </a:cubicBezTo>
                <a:cubicBezTo>
                  <a:pt x="118" y="83"/>
                  <a:pt x="118" y="83"/>
                  <a:pt x="118" y="83"/>
                </a:cubicBezTo>
                <a:cubicBezTo>
                  <a:pt x="118" y="83"/>
                  <a:pt x="118" y="83"/>
                  <a:pt x="118" y="83"/>
                </a:cubicBezTo>
                <a:cubicBezTo>
                  <a:pt x="119" y="83"/>
                  <a:pt x="119" y="83"/>
                  <a:pt x="119" y="83"/>
                </a:cubicBezTo>
                <a:cubicBezTo>
                  <a:pt x="119" y="83"/>
                  <a:pt x="119" y="83"/>
                  <a:pt x="118" y="83"/>
                </a:cubicBezTo>
                <a:cubicBezTo>
                  <a:pt x="118" y="83"/>
                  <a:pt x="119" y="83"/>
                  <a:pt x="119" y="82"/>
                </a:cubicBezTo>
                <a:cubicBezTo>
                  <a:pt x="118" y="82"/>
                  <a:pt x="118" y="82"/>
                  <a:pt x="118" y="82"/>
                </a:cubicBezTo>
                <a:cubicBezTo>
                  <a:pt x="118" y="82"/>
                  <a:pt x="118" y="82"/>
                  <a:pt x="118" y="82"/>
                </a:cubicBezTo>
                <a:cubicBezTo>
                  <a:pt x="119" y="82"/>
                  <a:pt x="119" y="81"/>
                  <a:pt x="120" y="82"/>
                </a:cubicBezTo>
                <a:cubicBezTo>
                  <a:pt x="120" y="82"/>
                  <a:pt x="120" y="82"/>
                  <a:pt x="120" y="82"/>
                </a:cubicBezTo>
                <a:cubicBezTo>
                  <a:pt x="120" y="82"/>
                  <a:pt x="120" y="82"/>
                  <a:pt x="120" y="82"/>
                </a:cubicBezTo>
                <a:cubicBezTo>
                  <a:pt x="120" y="82"/>
                  <a:pt x="120" y="82"/>
                  <a:pt x="120" y="82"/>
                </a:cubicBezTo>
                <a:cubicBezTo>
                  <a:pt x="120" y="82"/>
                  <a:pt x="120" y="82"/>
                  <a:pt x="120" y="81"/>
                </a:cubicBezTo>
                <a:cubicBezTo>
                  <a:pt x="120" y="81"/>
                  <a:pt x="120" y="81"/>
                  <a:pt x="120" y="81"/>
                </a:cubicBezTo>
                <a:cubicBezTo>
                  <a:pt x="121" y="81"/>
                  <a:pt x="121" y="81"/>
                  <a:pt x="121" y="81"/>
                </a:cubicBezTo>
                <a:cubicBezTo>
                  <a:pt x="121" y="81"/>
                  <a:pt x="121" y="81"/>
                  <a:pt x="121" y="82"/>
                </a:cubicBezTo>
                <a:cubicBezTo>
                  <a:pt x="121" y="82"/>
                  <a:pt x="121" y="82"/>
                  <a:pt x="122" y="82"/>
                </a:cubicBezTo>
                <a:cubicBezTo>
                  <a:pt x="122" y="82"/>
                  <a:pt x="122" y="82"/>
                  <a:pt x="122" y="82"/>
                </a:cubicBezTo>
                <a:cubicBezTo>
                  <a:pt x="122" y="82"/>
                  <a:pt x="122" y="82"/>
                  <a:pt x="122" y="81"/>
                </a:cubicBezTo>
                <a:cubicBezTo>
                  <a:pt x="122" y="81"/>
                  <a:pt x="122" y="81"/>
                  <a:pt x="122" y="81"/>
                </a:cubicBezTo>
                <a:cubicBezTo>
                  <a:pt x="122" y="81"/>
                  <a:pt x="122" y="81"/>
                  <a:pt x="122" y="81"/>
                </a:cubicBezTo>
                <a:cubicBezTo>
                  <a:pt x="122" y="81"/>
                  <a:pt x="122" y="81"/>
                  <a:pt x="122" y="81"/>
                </a:cubicBezTo>
                <a:cubicBezTo>
                  <a:pt x="122" y="81"/>
                  <a:pt x="122" y="81"/>
                  <a:pt x="123" y="81"/>
                </a:cubicBezTo>
                <a:cubicBezTo>
                  <a:pt x="123" y="81"/>
                  <a:pt x="122" y="81"/>
                  <a:pt x="122" y="81"/>
                </a:cubicBezTo>
                <a:cubicBezTo>
                  <a:pt x="122" y="81"/>
                  <a:pt x="122" y="81"/>
                  <a:pt x="122" y="81"/>
                </a:cubicBezTo>
                <a:cubicBezTo>
                  <a:pt x="122" y="81"/>
                  <a:pt x="122" y="81"/>
                  <a:pt x="122"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79"/>
                  <a:pt x="122" y="79"/>
                </a:cubicBezTo>
                <a:cubicBezTo>
                  <a:pt x="122" y="79"/>
                  <a:pt x="122" y="79"/>
                  <a:pt x="122" y="78"/>
                </a:cubicBezTo>
                <a:cubicBezTo>
                  <a:pt x="122" y="78"/>
                  <a:pt x="122" y="78"/>
                  <a:pt x="122" y="78"/>
                </a:cubicBezTo>
                <a:cubicBezTo>
                  <a:pt x="122" y="78"/>
                  <a:pt x="122" y="78"/>
                  <a:pt x="122" y="78"/>
                </a:cubicBezTo>
                <a:cubicBezTo>
                  <a:pt x="122" y="78"/>
                  <a:pt x="121" y="78"/>
                  <a:pt x="121" y="78"/>
                </a:cubicBezTo>
                <a:cubicBezTo>
                  <a:pt x="121" y="78"/>
                  <a:pt x="122" y="78"/>
                  <a:pt x="122" y="78"/>
                </a:cubicBezTo>
                <a:cubicBezTo>
                  <a:pt x="122" y="77"/>
                  <a:pt x="121" y="77"/>
                  <a:pt x="122" y="77"/>
                </a:cubicBezTo>
                <a:cubicBezTo>
                  <a:pt x="122" y="77"/>
                  <a:pt x="122" y="77"/>
                  <a:pt x="122" y="77"/>
                </a:cubicBezTo>
                <a:cubicBezTo>
                  <a:pt x="122" y="77"/>
                  <a:pt x="122" y="76"/>
                  <a:pt x="123" y="76"/>
                </a:cubicBezTo>
                <a:cubicBezTo>
                  <a:pt x="123" y="76"/>
                  <a:pt x="123" y="76"/>
                  <a:pt x="123" y="77"/>
                </a:cubicBezTo>
                <a:cubicBezTo>
                  <a:pt x="123" y="76"/>
                  <a:pt x="123" y="76"/>
                  <a:pt x="123" y="76"/>
                </a:cubicBezTo>
                <a:cubicBezTo>
                  <a:pt x="123" y="76"/>
                  <a:pt x="123" y="76"/>
                  <a:pt x="123" y="76"/>
                </a:cubicBezTo>
                <a:cubicBezTo>
                  <a:pt x="123" y="76"/>
                  <a:pt x="124" y="76"/>
                  <a:pt x="124" y="76"/>
                </a:cubicBezTo>
                <a:cubicBezTo>
                  <a:pt x="124" y="76"/>
                  <a:pt x="124" y="76"/>
                  <a:pt x="124" y="76"/>
                </a:cubicBezTo>
                <a:cubicBezTo>
                  <a:pt x="124" y="76"/>
                  <a:pt x="124" y="77"/>
                  <a:pt x="125" y="77"/>
                </a:cubicBezTo>
                <a:cubicBezTo>
                  <a:pt x="125" y="77"/>
                  <a:pt x="125" y="77"/>
                  <a:pt x="125" y="77"/>
                </a:cubicBezTo>
                <a:cubicBezTo>
                  <a:pt x="124" y="77"/>
                  <a:pt x="124" y="77"/>
                  <a:pt x="124" y="77"/>
                </a:cubicBezTo>
                <a:cubicBezTo>
                  <a:pt x="124" y="77"/>
                  <a:pt x="124" y="77"/>
                  <a:pt x="124" y="77"/>
                </a:cubicBezTo>
                <a:cubicBezTo>
                  <a:pt x="124" y="77"/>
                  <a:pt x="124" y="77"/>
                  <a:pt x="124" y="77"/>
                </a:cubicBezTo>
                <a:cubicBezTo>
                  <a:pt x="124" y="78"/>
                  <a:pt x="124" y="78"/>
                  <a:pt x="124" y="78"/>
                </a:cubicBezTo>
                <a:cubicBezTo>
                  <a:pt x="124" y="78"/>
                  <a:pt x="123" y="78"/>
                  <a:pt x="123" y="78"/>
                </a:cubicBezTo>
                <a:cubicBezTo>
                  <a:pt x="123" y="78"/>
                  <a:pt x="123" y="78"/>
                  <a:pt x="123" y="78"/>
                </a:cubicBezTo>
                <a:cubicBezTo>
                  <a:pt x="123" y="78"/>
                  <a:pt x="123" y="79"/>
                  <a:pt x="123" y="79"/>
                </a:cubicBezTo>
                <a:cubicBezTo>
                  <a:pt x="123" y="79"/>
                  <a:pt x="124" y="79"/>
                  <a:pt x="124" y="80"/>
                </a:cubicBezTo>
                <a:cubicBezTo>
                  <a:pt x="124" y="80"/>
                  <a:pt x="124" y="80"/>
                  <a:pt x="124" y="80"/>
                </a:cubicBezTo>
                <a:cubicBezTo>
                  <a:pt x="124" y="80"/>
                  <a:pt x="124" y="80"/>
                  <a:pt x="124" y="80"/>
                </a:cubicBezTo>
                <a:cubicBezTo>
                  <a:pt x="125" y="80"/>
                  <a:pt x="125" y="80"/>
                  <a:pt x="125" y="80"/>
                </a:cubicBezTo>
                <a:cubicBezTo>
                  <a:pt x="125" y="80"/>
                  <a:pt x="125" y="80"/>
                  <a:pt x="125" y="80"/>
                </a:cubicBezTo>
                <a:cubicBezTo>
                  <a:pt x="125" y="80"/>
                  <a:pt x="125" y="80"/>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0"/>
                  <a:pt x="127" y="80"/>
                  <a:pt x="127" y="80"/>
                </a:cubicBezTo>
                <a:cubicBezTo>
                  <a:pt x="127" y="81"/>
                  <a:pt x="128" y="80"/>
                  <a:pt x="128" y="80"/>
                </a:cubicBezTo>
                <a:cubicBezTo>
                  <a:pt x="128" y="81"/>
                  <a:pt x="128" y="81"/>
                  <a:pt x="128" y="81"/>
                </a:cubicBezTo>
                <a:cubicBezTo>
                  <a:pt x="128" y="81"/>
                  <a:pt x="129" y="81"/>
                  <a:pt x="129" y="81"/>
                </a:cubicBezTo>
                <a:cubicBezTo>
                  <a:pt x="129" y="81"/>
                  <a:pt x="129" y="81"/>
                  <a:pt x="129" y="81"/>
                </a:cubicBezTo>
                <a:cubicBezTo>
                  <a:pt x="130" y="81"/>
                  <a:pt x="131" y="80"/>
                  <a:pt x="132" y="79"/>
                </a:cubicBezTo>
                <a:cubicBezTo>
                  <a:pt x="133" y="79"/>
                  <a:pt x="133" y="79"/>
                  <a:pt x="133" y="80"/>
                </a:cubicBezTo>
                <a:cubicBezTo>
                  <a:pt x="134" y="80"/>
                  <a:pt x="134" y="80"/>
                  <a:pt x="134" y="80"/>
                </a:cubicBezTo>
                <a:cubicBezTo>
                  <a:pt x="134" y="80"/>
                  <a:pt x="135" y="80"/>
                  <a:pt x="135" y="80"/>
                </a:cubicBezTo>
                <a:cubicBezTo>
                  <a:pt x="135" y="79"/>
                  <a:pt x="135" y="79"/>
                  <a:pt x="135" y="79"/>
                </a:cubicBezTo>
                <a:cubicBezTo>
                  <a:pt x="136" y="79"/>
                  <a:pt x="136" y="79"/>
                  <a:pt x="137" y="79"/>
                </a:cubicBezTo>
                <a:cubicBezTo>
                  <a:pt x="137" y="79"/>
                  <a:pt x="137" y="79"/>
                  <a:pt x="137" y="79"/>
                </a:cubicBezTo>
                <a:cubicBezTo>
                  <a:pt x="137" y="79"/>
                  <a:pt x="137" y="79"/>
                  <a:pt x="137" y="79"/>
                </a:cubicBezTo>
                <a:cubicBezTo>
                  <a:pt x="137" y="78"/>
                  <a:pt x="137" y="79"/>
                  <a:pt x="137" y="78"/>
                </a:cubicBezTo>
                <a:cubicBezTo>
                  <a:pt x="137" y="78"/>
                  <a:pt x="136" y="77"/>
                  <a:pt x="137" y="76"/>
                </a:cubicBezTo>
                <a:cubicBezTo>
                  <a:pt x="137" y="76"/>
                  <a:pt x="137" y="76"/>
                  <a:pt x="137" y="76"/>
                </a:cubicBezTo>
                <a:cubicBezTo>
                  <a:pt x="137" y="76"/>
                  <a:pt x="137" y="75"/>
                  <a:pt x="137" y="75"/>
                </a:cubicBezTo>
                <a:cubicBezTo>
                  <a:pt x="137" y="75"/>
                  <a:pt x="137" y="75"/>
                  <a:pt x="137" y="75"/>
                </a:cubicBezTo>
                <a:cubicBezTo>
                  <a:pt x="138" y="75"/>
                  <a:pt x="138" y="75"/>
                  <a:pt x="138" y="75"/>
                </a:cubicBezTo>
                <a:cubicBezTo>
                  <a:pt x="138" y="75"/>
                  <a:pt x="138" y="75"/>
                  <a:pt x="138" y="75"/>
                </a:cubicBezTo>
                <a:cubicBezTo>
                  <a:pt x="139" y="75"/>
                  <a:pt x="139" y="75"/>
                  <a:pt x="139" y="75"/>
                </a:cubicBezTo>
                <a:cubicBezTo>
                  <a:pt x="139" y="75"/>
                  <a:pt x="139" y="75"/>
                  <a:pt x="139" y="76"/>
                </a:cubicBezTo>
                <a:cubicBezTo>
                  <a:pt x="140" y="76"/>
                  <a:pt x="140" y="76"/>
                  <a:pt x="140" y="75"/>
                </a:cubicBezTo>
                <a:cubicBezTo>
                  <a:pt x="140" y="75"/>
                  <a:pt x="140" y="74"/>
                  <a:pt x="141" y="74"/>
                </a:cubicBezTo>
                <a:cubicBezTo>
                  <a:pt x="141" y="74"/>
                  <a:pt x="140" y="73"/>
                  <a:pt x="140" y="73"/>
                </a:cubicBezTo>
                <a:cubicBezTo>
                  <a:pt x="140" y="74"/>
                  <a:pt x="140" y="74"/>
                  <a:pt x="140" y="74"/>
                </a:cubicBezTo>
                <a:cubicBezTo>
                  <a:pt x="140" y="74"/>
                  <a:pt x="140" y="74"/>
                  <a:pt x="140" y="74"/>
                </a:cubicBezTo>
                <a:cubicBezTo>
                  <a:pt x="140" y="73"/>
                  <a:pt x="140" y="73"/>
                  <a:pt x="140" y="73"/>
                </a:cubicBezTo>
                <a:cubicBezTo>
                  <a:pt x="140" y="73"/>
                  <a:pt x="140" y="73"/>
                  <a:pt x="139" y="73"/>
                </a:cubicBezTo>
                <a:cubicBezTo>
                  <a:pt x="139" y="73"/>
                  <a:pt x="139" y="73"/>
                  <a:pt x="139" y="72"/>
                </a:cubicBezTo>
                <a:cubicBezTo>
                  <a:pt x="139" y="72"/>
                  <a:pt x="139" y="72"/>
                  <a:pt x="139" y="72"/>
                </a:cubicBezTo>
                <a:cubicBezTo>
                  <a:pt x="140" y="72"/>
                  <a:pt x="140" y="72"/>
                  <a:pt x="140" y="72"/>
                </a:cubicBezTo>
                <a:cubicBezTo>
                  <a:pt x="141" y="72"/>
                  <a:pt x="141" y="72"/>
                  <a:pt x="141" y="72"/>
                </a:cubicBezTo>
                <a:cubicBezTo>
                  <a:pt x="141" y="72"/>
                  <a:pt x="141" y="71"/>
                  <a:pt x="141" y="71"/>
                </a:cubicBezTo>
                <a:cubicBezTo>
                  <a:pt x="141" y="71"/>
                  <a:pt x="141" y="72"/>
                  <a:pt x="142" y="72"/>
                </a:cubicBezTo>
                <a:cubicBezTo>
                  <a:pt x="142" y="71"/>
                  <a:pt x="142" y="71"/>
                  <a:pt x="142" y="71"/>
                </a:cubicBezTo>
                <a:cubicBezTo>
                  <a:pt x="142" y="71"/>
                  <a:pt x="142" y="71"/>
                  <a:pt x="143" y="71"/>
                </a:cubicBezTo>
                <a:cubicBezTo>
                  <a:pt x="143" y="72"/>
                  <a:pt x="144" y="72"/>
                  <a:pt x="144" y="72"/>
                </a:cubicBezTo>
                <a:cubicBezTo>
                  <a:pt x="145" y="72"/>
                  <a:pt x="145" y="71"/>
                  <a:pt x="145" y="71"/>
                </a:cubicBezTo>
                <a:cubicBezTo>
                  <a:pt x="145" y="71"/>
                  <a:pt x="145" y="71"/>
                  <a:pt x="145" y="72"/>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6" y="71"/>
                </a:cubicBezTo>
                <a:cubicBezTo>
                  <a:pt x="146" y="71"/>
                  <a:pt x="146" y="71"/>
                  <a:pt x="146" y="70"/>
                </a:cubicBezTo>
                <a:cubicBezTo>
                  <a:pt x="146" y="71"/>
                  <a:pt x="147" y="71"/>
                  <a:pt x="147" y="71"/>
                </a:cubicBezTo>
                <a:cubicBezTo>
                  <a:pt x="147" y="71"/>
                  <a:pt x="147" y="71"/>
                  <a:pt x="147" y="71"/>
                </a:cubicBezTo>
                <a:cubicBezTo>
                  <a:pt x="147" y="70"/>
                  <a:pt x="146" y="71"/>
                  <a:pt x="145" y="70"/>
                </a:cubicBezTo>
                <a:cubicBezTo>
                  <a:pt x="145" y="70"/>
                  <a:pt x="145" y="69"/>
                  <a:pt x="145" y="69"/>
                </a:cubicBezTo>
                <a:cubicBezTo>
                  <a:pt x="145" y="69"/>
                  <a:pt x="145" y="69"/>
                  <a:pt x="145" y="69"/>
                </a:cubicBezTo>
                <a:cubicBezTo>
                  <a:pt x="145" y="69"/>
                  <a:pt x="144" y="70"/>
                  <a:pt x="144" y="70"/>
                </a:cubicBezTo>
                <a:cubicBezTo>
                  <a:pt x="144" y="70"/>
                  <a:pt x="144" y="70"/>
                  <a:pt x="144" y="70"/>
                </a:cubicBezTo>
                <a:cubicBezTo>
                  <a:pt x="144" y="70"/>
                  <a:pt x="144" y="70"/>
                  <a:pt x="143" y="70"/>
                </a:cubicBezTo>
                <a:cubicBezTo>
                  <a:pt x="143" y="70"/>
                  <a:pt x="143" y="70"/>
                  <a:pt x="143" y="70"/>
                </a:cubicBezTo>
                <a:cubicBezTo>
                  <a:pt x="143" y="70"/>
                  <a:pt x="143" y="70"/>
                  <a:pt x="143" y="70"/>
                </a:cubicBezTo>
                <a:cubicBezTo>
                  <a:pt x="143" y="70"/>
                  <a:pt x="143" y="70"/>
                  <a:pt x="143" y="70"/>
                </a:cubicBezTo>
                <a:cubicBezTo>
                  <a:pt x="143" y="70"/>
                  <a:pt x="142" y="70"/>
                  <a:pt x="142" y="70"/>
                </a:cubicBezTo>
                <a:cubicBezTo>
                  <a:pt x="142" y="70"/>
                  <a:pt x="142" y="70"/>
                  <a:pt x="142" y="70"/>
                </a:cubicBezTo>
                <a:cubicBezTo>
                  <a:pt x="142" y="70"/>
                  <a:pt x="142" y="70"/>
                  <a:pt x="142" y="70"/>
                </a:cubicBezTo>
                <a:cubicBezTo>
                  <a:pt x="142" y="70"/>
                  <a:pt x="141" y="70"/>
                  <a:pt x="141" y="70"/>
                </a:cubicBezTo>
                <a:cubicBezTo>
                  <a:pt x="141" y="70"/>
                  <a:pt x="141" y="70"/>
                  <a:pt x="141" y="70"/>
                </a:cubicBezTo>
                <a:cubicBezTo>
                  <a:pt x="141" y="70"/>
                  <a:pt x="141" y="70"/>
                  <a:pt x="141" y="71"/>
                </a:cubicBezTo>
                <a:cubicBezTo>
                  <a:pt x="140" y="71"/>
                  <a:pt x="140" y="71"/>
                  <a:pt x="140" y="71"/>
                </a:cubicBezTo>
                <a:cubicBezTo>
                  <a:pt x="140" y="71"/>
                  <a:pt x="140" y="71"/>
                  <a:pt x="140" y="71"/>
                </a:cubicBezTo>
                <a:cubicBezTo>
                  <a:pt x="140" y="71"/>
                  <a:pt x="139" y="71"/>
                  <a:pt x="139" y="71"/>
                </a:cubicBezTo>
                <a:cubicBezTo>
                  <a:pt x="139" y="71"/>
                  <a:pt x="139" y="71"/>
                  <a:pt x="139" y="70"/>
                </a:cubicBezTo>
                <a:cubicBezTo>
                  <a:pt x="139" y="70"/>
                  <a:pt x="139" y="70"/>
                  <a:pt x="139" y="70"/>
                </a:cubicBezTo>
                <a:cubicBezTo>
                  <a:pt x="139" y="70"/>
                  <a:pt x="138" y="70"/>
                  <a:pt x="138" y="70"/>
                </a:cubicBezTo>
                <a:cubicBezTo>
                  <a:pt x="138" y="70"/>
                  <a:pt x="138" y="70"/>
                  <a:pt x="138" y="70"/>
                </a:cubicBezTo>
                <a:cubicBezTo>
                  <a:pt x="138" y="70"/>
                  <a:pt x="138" y="70"/>
                  <a:pt x="138" y="70"/>
                </a:cubicBezTo>
                <a:cubicBezTo>
                  <a:pt x="137" y="70"/>
                  <a:pt x="137" y="69"/>
                  <a:pt x="137" y="68"/>
                </a:cubicBezTo>
                <a:cubicBezTo>
                  <a:pt x="137" y="68"/>
                  <a:pt x="137" y="68"/>
                  <a:pt x="137" y="68"/>
                </a:cubicBezTo>
                <a:cubicBezTo>
                  <a:pt x="137" y="68"/>
                  <a:pt x="137" y="67"/>
                  <a:pt x="137" y="67"/>
                </a:cubicBezTo>
                <a:cubicBezTo>
                  <a:pt x="137" y="67"/>
                  <a:pt x="137" y="67"/>
                  <a:pt x="137" y="66"/>
                </a:cubicBezTo>
                <a:cubicBezTo>
                  <a:pt x="137" y="66"/>
                  <a:pt x="137" y="66"/>
                  <a:pt x="137" y="66"/>
                </a:cubicBezTo>
                <a:cubicBezTo>
                  <a:pt x="137" y="66"/>
                  <a:pt x="137" y="65"/>
                  <a:pt x="137" y="65"/>
                </a:cubicBezTo>
                <a:cubicBezTo>
                  <a:pt x="137" y="65"/>
                  <a:pt x="137" y="65"/>
                  <a:pt x="137" y="65"/>
                </a:cubicBezTo>
                <a:cubicBezTo>
                  <a:pt x="137" y="65"/>
                  <a:pt x="138" y="65"/>
                  <a:pt x="138" y="65"/>
                </a:cubicBezTo>
                <a:cubicBezTo>
                  <a:pt x="138" y="65"/>
                  <a:pt x="138" y="64"/>
                  <a:pt x="138" y="64"/>
                </a:cubicBezTo>
                <a:cubicBezTo>
                  <a:pt x="138" y="64"/>
                  <a:pt x="138" y="64"/>
                  <a:pt x="138" y="64"/>
                </a:cubicBezTo>
                <a:cubicBezTo>
                  <a:pt x="139" y="64"/>
                  <a:pt x="139" y="64"/>
                  <a:pt x="139" y="64"/>
                </a:cubicBezTo>
                <a:cubicBezTo>
                  <a:pt x="139" y="64"/>
                  <a:pt x="139" y="64"/>
                  <a:pt x="139" y="64"/>
                </a:cubicBezTo>
                <a:cubicBezTo>
                  <a:pt x="139" y="64"/>
                  <a:pt x="141" y="62"/>
                  <a:pt x="141" y="62"/>
                </a:cubicBezTo>
                <a:cubicBezTo>
                  <a:pt x="141" y="62"/>
                  <a:pt x="141" y="62"/>
                  <a:pt x="142" y="62"/>
                </a:cubicBezTo>
                <a:cubicBezTo>
                  <a:pt x="142" y="62"/>
                  <a:pt x="142" y="62"/>
                  <a:pt x="142" y="61"/>
                </a:cubicBezTo>
                <a:cubicBezTo>
                  <a:pt x="142" y="61"/>
                  <a:pt x="141" y="61"/>
                  <a:pt x="141" y="61"/>
                </a:cubicBezTo>
                <a:cubicBezTo>
                  <a:pt x="141" y="61"/>
                  <a:pt x="142" y="61"/>
                  <a:pt x="141" y="61"/>
                </a:cubicBezTo>
                <a:cubicBezTo>
                  <a:pt x="141" y="60"/>
                  <a:pt x="141" y="60"/>
                  <a:pt x="141" y="60"/>
                </a:cubicBezTo>
                <a:cubicBezTo>
                  <a:pt x="141" y="60"/>
                  <a:pt x="141" y="60"/>
                  <a:pt x="140" y="60"/>
                </a:cubicBezTo>
                <a:cubicBezTo>
                  <a:pt x="140" y="60"/>
                  <a:pt x="139" y="60"/>
                  <a:pt x="139" y="60"/>
                </a:cubicBezTo>
                <a:cubicBezTo>
                  <a:pt x="139" y="60"/>
                  <a:pt x="139" y="60"/>
                  <a:pt x="138" y="60"/>
                </a:cubicBezTo>
                <a:cubicBezTo>
                  <a:pt x="138" y="60"/>
                  <a:pt x="138" y="60"/>
                  <a:pt x="138" y="61"/>
                </a:cubicBezTo>
                <a:cubicBezTo>
                  <a:pt x="137" y="61"/>
                  <a:pt x="137" y="61"/>
                  <a:pt x="137" y="61"/>
                </a:cubicBezTo>
                <a:cubicBezTo>
                  <a:pt x="137" y="61"/>
                  <a:pt x="137" y="61"/>
                  <a:pt x="137" y="61"/>
                </a:cubicBezTo>
                <a:cubicBezTo>
                  <a:pt x="137" y="62"/>
                  <a:pt x="137" y="62"/>
                  <a:pt x="136" y="62"/>
                </a:cubicBezTo>
                <a:cubicBezTo>
                  <a:pt x="136" y="62"/>
                  <a:pt x="136" y="62"/>
                  <a:pt x="137" y="62"/>
                </a:cubicBezTo>
                <a:cubicBezTo>
                  <a:pt x="137" y="62"/>
                  <a:pt x="137" y="62"/>
                  <a:pt x="137" y="63"/>
                </a:cubicBezTo>
                <a:cubicBezTo>
                  <a:pt x="137" y="63"/>
                  <a:pt x="137" y="63"/>
                  <a:pt x="137" y="63"/>
                </a:cubicBezTo>
                <a:cubicBezTo>
                  <a:pt x="137" y="63"/>
                  <a:pt x="136" y="63"/>
                  <a:pt x="136" y="64"/>
                </a:cubicBezTo>
                <a:cubicBezTo>
                  <a:pt x="136" y="64"/>
                  <a:pt x="135" y="64"/>
                  <a:pt x="135" y="64"/>
                </a:cubicBezTo>
                <a:cubicBezTo>
                  <a:pt x="135" y="64"/>
                  <a:pt x="135" y="64"/>
                  <a:pt x="135" y="64"/>
                </a:cubicBezTo>
                <a:cubicBezTo>
                  <a:pt x="134" y="64"/>
                  <a:pt x="134" y="65"/>
                  <a:pt x="134" y="65"/>
                </a:cubicBezTo>
                <a:cubicBezTo>
                  <a:pt x="134" y="65"/>
                  <a:pt x="134" y="65"/>
                  <a:pt x="133" y="66"/>
                </a:cubicBezTo>
                <a:cubicBezTo>
                  <a:pt x="133" y="66"/>
                  <a:pt x="133" y="66"/>
                  <a:pt x="133" y="66"/>
                </a:cubicBezTo>
                <a:cubicBezTo>
                  <a:pt x="133" y="66"/>
                  <a:pt x="133" y="66"/>
                  <a:pt x="133" y="66"/>
                </a:cubicBezTo>
                <a:cubicBezTo>
                  <a:pt x="133" y="66"/>
                  <a:pt x="133" y="66"/>
                  <a:pt x="133" y="66"/>
                </a:cubicBezTo>
                <a:cubicBezTo>
                  <a:pt x="133" y="66"/>
                  <a:pt x="132" y="66"/>
                  <a:pt x="132" y="66"/>
                </a:cubicBezTo>
                <a:cubicBezTo>
                  <a:pt x="132" y="67"/>
                  <a:pt x="133" y="67"/>
                  <a:pt x="132" y="68"/>
                </a:cubicBezTo>
                <a:cubicBezTo>
                  <a:pt x="132" y="68"/>
                  <a:pt x="132" y="68"/>
                  <a:pt x="132" y="68"/>
                </a:cubicBezTo>
                <a:cubicBezTo>
                  <a:pt x="132" y="68"/>
                  <a:pt x="132" y="69"/>
                  <a:pt x="132" y="69"/>
                </a:cubicBezTo>
                <a:cubicBezTo>
                  <a:pt x="132" y="69"/>
                  <a:pt x="132" y="69"/>
                  <a:pt x="132" y="69"/>
                </a:cubicBezTo>
                <a:cubicBezTo>
                  <a:pt x="132" y="69"/>
                  <a:pt x="133" y="69"/>
                  <a:pt x="133" y="69"/>
                </a:cubicBezTo>
                <a:cubicBezTo>
                  <a:pt x="133" y="69"/>
                  <a:pt x="133" y="69"/>
                  <a:pt x="133" y="69"/>
                </a:cubicBezTo>
                <a:cubicBezTo>
                  <a:pt x="133" y="70"/>
                  <a:pt x="133" y="70"/>
                  <a:pt x="134" y="70"/>
                </a:cubicBezTo>
                <a:cubicBezTo>
                  <a:pt x="134" y="71"/>
                  <a:pt x="134" y="71"/>
                  <a:pt x="134" y="71"/>
                </a:cubicBezTo>
                <a:cubicBezTo>
                  <a:pt x="134" y="71"/>
                  <a:pt x="134" y="71"/>
                  <a:pt x="134" y="71"/>
                </a:cubicBezTo>
                <a:cubicBezTo>
                  <a:pt x="134" y="71"/>
                  <a:pt x="133" y="72"/>
                  <a:pt x="133" y="72"/>
                </a:cubicBezTo>
                <a:cubicBezTo>
                  <a:pt x="133" y="71"/>
                  <a:pt x="131" y="71"/>
                  <a:pt x="131" y="71"/>
                </a:cubicBezTo>
                <a:cubicBezTo>
                  <a:pt x="131" y="71"/>
                  <a:pt x="131" y="71"/>
                  <a:pt x="131" y="71"/>
                </a:cubicBezTo>
                <a:cubicBezTo>
                  <a:pt x="131" y="71"/>
                  <a:pt x="131" y="71"/>
                  <a:pt x="131" y="71"/>
                </a:cubicBezTo>
                <a:cubicBezTo>
                  <a:pt x="132" y="71"/>
                  <a:pt x="132" y="72"/>
                  <a:pt x="132" y="72"/>
                </a:cubicBezTo>
                <a:cubicBezTo>
                  <a:pt x="133" y="72"/>
                  <a:pt x="133" y="71"/>
                  <a:pt x="134" y="72"/>
                </a:cubicBezTo>
                <a:cubicBezTo>
                  <a:pt x="134" y="72"/>
                  <a:pt x="134" y="72"/>
                  <a:pt x="134" y="72"/>
                </a:cubicBezTo>
                <a:cubicBezTo>
                  <a:pt x="134" y="72"/>
                  <a:pt x="134" y="72"/>
                  <a:pt x="134" y="72"/>
                </a:cubicBezTo>
                <a:cubicBezTo>
                  <a:pt x="134" y="72"/>
                  <a:pt x="134" y="72"/>
                  <a:pt x="134" y="72"/>
                </a:cubicBezTo>
                <a:cubicBezTo>
                  <a:pt x="134" y="72"/>
                  <a:pt x="134" y="72"/>
                  <a:pt x="134" y="72"/>
                </a:cubicBezTo>
                <a:cubicBezTo>
                  <a:pt x="134"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2" y="72"/>
                  <a:pt x="133" y="73"/>
                  <a:pt x="132" y="73"/>
                </a:cubicBezTo>
                <a:cubicBezTo>
                  <a:pt x="132" y="73"/>
                  <a:pt x="132" y="73"/>
                  <a:pt x="132" y="73"/>
                </a:cubicBezTo>
                <a:cubicBezTo>
                  <a:pt x="132" y="73"/>
                  <a:pt x="131" y="73"/>
                  <a:pt x="131" y="73"/>
                </a:cubicBezTo>
                <a:cubicBezTo>
                  <a:pt x="131" y="73"/>
                  <a:pt x="132" y="74"/>
                  <a:pt x="132" y="74"/>
                </a:cubicBezTo>
                <a:cubicBezTo>
                  <a:pt x="131" y="74"/>
                  <a:pt x="131" y="74"/>
                  <a:pt x="131" y="74"/>
                </a:cubicBezTo>
                <a:cubicBezTo>
                  <a:pt x="131" y="74"/>
                  <a:pt x="131" y="74"/>
                  <a:pt x="131" y="74"/>
                </a:cubicBezTo>
                <a:cubicBezTo>
                  <a:pt x="131" y="74"/>
                  <a:pt x="131" y="74"/>
                  <a:pt x="131" y="75"/>
                </a:cubicBezTo>
                <a:cubicBezTo>
                  <a:pt x="131" y="75"/>
                  <a:pt x="131" y="75"/>
                  <a:pt x="131" y="75"/>
                </a:cubicBezTo>
                <a:cubicBezTo>
                  <a:pt x="131" y="75"/>
                  <a:pt x="131" y="75"/>
                  <a:pt x="131" y="75"/>
                </a:cubicBezTo>
                <a:cubicBezTo>
                  <a:pt x="131" y="76"/>
                  <a:pt x="131" y="76"/>
                  <a:pt x="131" y="76"/>
                </a:cubicBezTo>
                <a:cubicBezTo>
                  <a:pt x="131" y="76"/>
                  <a:pt x="131" y="77"/>
                  <a:pt x="130" y="77"/>
                </a:cubicBezTo>
                <a:cubicBezTo>
                  <a:pt x="130" y="77"/>
                  <a:pt x="130" y="77"/>
                  <a:pt x="130" y="77"/>
                </a:cubicBezTo>
                <a:cubicBezTo>
                  <a:pt x="130" y="77"/>
                  <a:pt x="130" y="77"/>
                  <a:pt x="130" y="77"/>
                </a:cubicBezTo>
                <a:cubicBezTo>
                  <a:pt x="130" y="77"/>
                  <a:pt x="130" y="77"/>
                  <a:pt x="129" y="77"/>
                </a:cubicBezTo>
                <a:cubicBezTo>
                  <a:pt x="129" y="77"/>
                  <a:pt x="129" y="77"/>
                  <a:pt x="129" y="77"/>
                </a:cubicBezTo>
                <a:cubicBezTo>
                  <a:pt x="129" y="77"/>
                  <a:pt x="129" y="77"/>
                  <a:pt x="129" y="77"/>
                </a:cubicBezTo>
                <a:cubicBezTo>
                  <a:pt x="129" y="77"/>
                  <a:pt x="129" y="78"/>
                  <a:pt x="129" y="78"/>
                </a:cubicBezTo>
                <a:cubicBezTo>
                  <a:pt x="129" y="78"/>
                  <a:pt x="129" y="78"/>
                  <a:pt x="129" y="78"/>
                </a:cubicBezTo>
                <a:cubicBezTo>
                  <a:pt x="129" y="78"/>
                  <a:pt x="129" y="78"/>
                  <a:pt x="128" y="78"/>
                </a:cubicBezTo>
                <a:cubicBezTo>
                  <a:pt x="128" y="78"/>
                  <a:pt x="128" y="78"/>
                  <a:pt x="127" y="78"/>
                </a:cubicBezTo>
                <a:cubicBezTo>
                  <a:pt x="127" y="78"/>
                  <a:pt x="127" y="78"/>
                  <a:pt x="127" y="78"/>
                </a:cubicBezTo>
                <a:cubicBezTo>
                  <a:pt x="127" y="78"/>
                  <a:pt x="127" y="77"/>
                  <a:pt x="127" y="77"/>
                </a:cubicBezTo>
                <a:cubicBezTo>
                  <a:pt x="127" y="77"/>
                  <a:pt x="127" y="77"/>
                  <a:pt x="127" y="77"/>
                </a:cubicBezTo>
                <a:cubicBezTo>
                  <a:pt x="127" y="77"/>
                  <a:pt x="127" y="77"/>
                  <a:pt x="127" y="77"/>
                </a:cubicBezTo>
                <a:cubicBezTo>
                  <a:pt x="127" y="77"/>
                  <a:pt x="127" y="77"/>
                  <a:pt x="127" y="77"/>
                </a:cubicBezTo>
                <a:cubicBezTo>
                  <a:pt x="127" y="77"/>
                  <a:pt x="127" y="76"/>
                  <a:pt x="127" y="76"/>
                </a:cubicBezTo>
                <a:cubicBezTo>
                  <a:pt x="127" y="76"/>
                  <a:pt x="126" y="76"/>
                  <a:pt x="126" y="75"/>
                </a:cubicBezTo>
                <a:cubicBezTo>
                  <a:pt x="126" y="75"/>
                  <a:pt x="126" y="75"/>
                  <a:pt x="126" y="75"/>
                </a:cubicBezTo>
                <a:cubicBezTo>
                  <a:pt x="126" y="75"/>
                  <a:pt x="126" y="74"/>
                  <a:pt x="126" y="74"/>
                </a:cubicBezTo>
                <a:cubicBezTo>
                  <a:pt x="126" y="74"/>
                  <a:pt x="126" y="74"/>
                  <a:pt x="126" y="74"/>
                </a:cubicBezTo>
                <a:cubicBezTo>
                  <a:pt x="126" y="74"/>
                  <a:pt x="126" y="74"/>
                  <a:pt x="125" y="74"/>
                </a:cubicBezTo>
                <a:cubicBezTo>
                  <a:pt x="125" y="74"/>
                  <a:pt x="125" y="73"/>
                  <a:pt x="125" y="73"/>
                </a:cubicBezTo>
                <a:cubicBezTo>
                  <a:pt x="125" y="73"/>
                  <a:pt x="125" y="73"/>
                  <a:pt x="125" y="73"/>
                </a:cubicBezTo>
                <a:cubicBezTo>
                  <a:pt x="125" y="73"/>
                  <a:pt x="125" y="73"/>
                  <a:pt x="125" y="72"/>
                </a:cubicBezTo>
                <a:cubicBezTo>
                  <a:pt x="125" y="72"/>
                  <a:pt x="125" y="72"/>
                  <a:pt x="125" y="72"/>
                </a:cubicBezTo>
                <a:cubicBezTo>
                  <a:pt x="125" y="72"/>
                  <a:pt x="125" y="72"/>
                  <a:pt x="125" y="72"/>
                </a:cubicBezTo>
                <a:cubicBezTo>
                  <a:pt x="125" y="72"/>
                  <a:pt x="125" y="72"/>
                  <a:pt x="124" y="72"/>
                </a:cubicBezTo>
                <a:cubicBezTo>
                  <a:pt x="124" y="71"/>
                  <a:pt x="124" y="71"/>
                  <a:pt x="124" y="71"/>
                </a:cubicBezTo>
                <a:cubicBezTo>
                  <a:pt x="124" y="71"/>
                  <a:pt x="124" y="71"/>
                  <a:pt x="124" y="71"/>
                </a:cubicBezTo>
                <a:cubicBezTo>
                  <a:pt x="124" y="72"/>
                  <a:pt x="124" y="72"/>
                  <a:pt x="124" y="72"/>
                </a:cubicBezTo>
                <a:cubicBezTo>
                  <a:pt x="124" y="72"/>
                  <a:pt x="123" y="72"/>
                  <a:pt x="123" y="72"/>
                </a:cubicBezTo>
                <a:cubicBezTo>
                  <a:pt x="123" y="72"/>
                  <a:pt x="123" y="73"/>
                  <a:pt x="123" y="73"/>
                </a:cubicBezTo>
                <a:cubicBezTo>
                  <a:pt x="122" y="73"/>
                  <a:pt x="122" y="73"/>
                  <a:pt x="121" y="74"/>
                </a:cubicBezTo>
                <a:cubicBezTo>
                  <a:pt x="121" y="74"/>
                  <a:pt x="120" y="74"/>
                  <a:pt x="120" y="74"/>
                </a:cubicBezTo>
                <a:cubicBezTo>
                  <a:pt x="120" y="74"/>
                  <a:pt x="120" y="74"/>
                  <a:pt x="120" y="74"/>
                </a:cubicBezTo>
                <a:cubicBezTo>
                  <a:pt x="120" y="74"/>
                  <a:pt x="120" y="74"/>
                  <a:pt x="120" y="74"/>
                </a:cubicBezTo>
                <a:cubicBezTo>
                  <a:pt x="120" y="74"/>
                  <a:pt x="120" y="74"/>
                  <a:pt x="120" y="74"/>
                </a:cubicBezTo>
                <a:cubicBezTo>
                  <a:pt x="120" y="74"/>
                  <a:pt x="120" y="74"/>
                  <a:pt x="120" y="74"/>
                </a:cubicBezTo>
                <a:cubicBezTo>
                  <a:pt x="119" y="73"/>
                  <a:pt x="119" y="73"/>
                  <a:pt x="119" y="73"/>
                </a:cubicBezTo>
                <a:cubicBezTo>
                  <a:pt x="118" y="73"/>
                  <a:pt x="118" y="73"/>
                  <a:pt x="118" y="73"/>
                </a:cubicBezTo>
                <a:cubicBezTo>
                  <a:pt x="118" y="73"/>
                  <a:pt x="118" y="72"/>
                  <a:pt x="118" y="72"/>
                </a:cubicBezTo>
                <a:cubicBezTo>
                  <a:pt x="118" y="72"/>
                  <a:pt x="119" y="72"/>
                  <a:pt x="119" y="72"/>
                </a:cubicBezTo>
                <a:cubicBezTo>
                  <a:pt x="119" y="72"/>
                  <a:pt x="119" y="72"/>
                  <a:pt x="119" y="72"/>
                </a:cubicBezTo>
                <a:cubicBezTo>
                  <a:pt x="119" y="72"/>
                  <a:pt x="119" y="72"/>
                  <a:pt x="119" y="72"/>
                </a:cubicBezTo>
                <a:cubicBezTo>
                  <a:pt x="119" y="72"/>
                  <a:pt x="119" y="72"/>
                  <a:pt x="119" y="73"/>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1"/>
                  <a:pt x="119" y="71"/>
                </a:cubicBezTo>
                <a:cubicBezTo>
                  <a:pt x="119" y="71"/>
                  <a:pt x="119" y="72"/>
                  <a:pt x="119" y="72"/>
                </a:cubicBezTo>
                <a:cubicBezTo>
                  <a:pt x="119" y="72"/>
                  <a:pt x="119" y="72"/>
                  <a:pt x="119" y="72"/>
                </a:cubicBezTo>
                <a:cubicBezTo>
                  <a:pt x="119" y="71"/>
                  <a:pt x="119" y="71"/>
                  <a:pt x="119" y="71"/>
                </a:cubicBezTo>
                <a:cubicBezTo>
                  <a:pt x="119" y="71"/>
                  <a:pt x="119" y="72"/>
                  <a:pt x="119" y="72"/>
                </a:cubicBezTo>
                <a:cubicBezTo>
                  <a:pt x="119" y="72"/>
                  <a:pt x="118" y="72"/>
                  <a:pt x="118" y="72"/>
                </a:cubicBezTo>
                <a:cubicBezTo>
                  <a:pt x="118" y="72"/>
                  <a:pt x="118" y="72"/>
                  <a:pt x="118" y="72"/>
                </a:cubicBezTo>
                <a:cubicBezTo>
                  <a:pt x="118" y="72"/>
                  <a:pt x="118" y="72"/>
                  <a:pt x="118" y="72"/>
                </a:cubicBezTo>
                <a:cubicBezTo>
                  <a:pt x="118" y="72"/>
                  <a:pt x="118" y="72"/>
                  <a:pt x="118" y="72"/>
                </a:cubicBezTo>
                <a:cubicBezTo>
                  <a:pt x="118" y="72"/>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9" y="71"/>
                  <a:pt x="119" y="71"/>
                </a:cubicBezTo>
                <a:cubicBezTo>
                  <a:pt x="119" y="71"/>
                  <a:pt x="119" y="71"/>
                  <a:pt x="119" y="71"/>
                </a:cubicBezTo>
                <a:cubicBezTo>
                  <a:pt x="119" y="71"/>
                  <a:pt x="119" y="71"/>
                  <a:pt x="119" y="71"/>
                </a:cubicBezTo>
                <a:cubicBezTo>
                  <a:pt x="119" y="71"/>
                  <a:pt x="119" y="71"/>
                  <a:pt x="119" y="71"/>
                </a:cubicBezTo>
                <a:cubicBezTo>
                  <a:pt x="119" y="71"/>
                  <a:pt x="119" y="71"/>
                  <a:pt x="118" y="71"/>
                </a:cubicBezTo>
                <a:cubicBezTo>
                  <a:pt x="119" y="71"/>
                  <a:pt x="119" y="71"/>
                  <a:pt x="119" y="71"/>
                </a:cubicBezTo>
                <a:cubicBezTo>
                  <a:pt x="119" y="71"/>
                  <a:pt x="119" y="70"/>
                  <a:pt x="119" y="70"/>
                </a:cubicBezTo>
                <a:cubicBezTo>
                  <a:pt x="118" y="70"/>
                  <a:pt x="118" y="70"/>
                  <a:pt x="118" y="70"/>
                </a:cubicBezTo>
                <a:cubicBezTo>
                  <a:pt x="118" y="70"/>
                  <a:pt x="118" y="70"/>
                  <a:pt x="118" y="70"/>
                </a:cubicBezTo>
                <a:cubicBezTo>
                  <a:pt x="118" y="70"/>
                  <a:pt x="118" y="69"/>
                  <a:pt x="118" y="69"/>
                </a:cubicBezTo>
                <a:cubicBezTo>
                  <a:pt x="118" y="70"/>
                  <a:pt x="118" y="69"/>
                  <a:pt x="118" y="69"/>
                </a:cubicBezTo>
                <a:cubicBezTo>
                  <a:pt x="118" y="69"/>
                  <a:pt x="118" y="69"/>
                  <a:pt x="118" y="69"/>
                </a:cubicBezTo>
                <a:cubicBezTo>
                  <a:pt x="118" y="69"/>
                  <a:pt x="118" y="69"/>
                  <a:pt x="118" y="69"/>
                </a:cubicBezTo>
                <a:cubicBezTo>
                  <a:pt x="118" y="69"/>
                  <a:pt x="118" y="69"/>
                  <a:pt x="118" y="69"/>
                </a:cubicBezTo>
                <a:cubicBezTo>
                  <a:pt x="118" y="69"/>
                  <a:pt x="118" y="68"/>
                  <a:pt x="118" y="68"/>
                </a:cubicBezTo>
                <a:cubicBezTo>
                  <a:pt x="118" y="68"/>
                  <a:pt x="118" y="68"/>
                  <a:pt x="118" y="67"/>
                </a:cubicBezTo>
                <a:cubicBezTo>
                  <a:pt x="118" y="67"/>
                  <a:pt x="119" y="67"/>
                  <a:pt x="119" y="67"/>
                </a:cubicBezTo>
                <a:cubicBezTo>
                  <a:pt x="119" y="67"/>
                  <a:pt x="119" y="67"/>
                  <a:pt x="119" y="67"/>
                </a:cubicBezTo>
                <a:cubicBezTo>
                  <a:pt x="119" y="67"/>
                  <a:pt x="118" y="67"/>
                  <a:pt x="118" y="67"/>
                </a:cubicBezTo>
                <a:cubicBezTo>
                  <a:pt x="118" y="67"/>
                  <a:pt x="118" y="67"/>
                  <a:pt x="118" y="67"/>
                </a:cubicBezTo>
                <a:cubicBezTo>
                  <a:pt x="119" y="67"/>
                  <a:pt x="119" y="66"/>
                  <a:pt x="119" y="66"/>
                </a:cubicBezTo>
                <a:cubicBezTo>
                  <a:pt x="120" y="66"/>
                  <a:pt x="120" y="66"/>
                  <a:pt x="120" y="66"/>
                </a:cubicBezTo>
                <a:cubicBezTo>
                  <a:pt x="120" y="66"/>
                  <a:pt x="121" y="66"/>
                  <a:pt x="121" y="66"/>
                </a:cubicBezTo>
                <a:cubicBezTo>
                  <a:pt x="121" y="66"/>
                  <a:pt x="120" y="66"/>
                  <a:pt x="120" y="65"/>
                </a:cubicBezTo>
                <a:cubicBezTo>
                  <a:pt x="120" y="65"/>
                  <a:pt x="120" y="65"/>
                  <a:pt x="120" y="65"/>
                </a:cubicBezTo>
                <a:cubicBezTo>
                  <a:pt x="121" y="65"/>
                  <a:pt x="121" y="65"/>
                  <a:pt x="122" y="65"/>
                </a:cubicBezTo>
                <a:cubicBezTo>
                  <a:pt x="122" y="65"/>
                  <a:pt x="122" y="64"/>
                  <a:pt x="123" y="64"/>
                </a:cubicBezTo>
                <a:cubicBezTo>
                  <a:pt x="123" y="64"/>
                  <a:pt x="123" y="65"/>
                  <a:pt x="123" y="65"/>
                </a:cubicBezTo>
                <a:cubicBezTo>
                  <a:pt x="123" y="65"/>
                  <a:pt x="123" y="65"/>
                  <a:pt x="123" y="65"/>
                </a:cubicBezTo>
                <a:cubicBezTo>
                  <a:pt x="123" y="64"/>
                  <a:pt x="123" y="64"/>
                  <a:pt x="123" y="64"/>
                </a:cubicBezTo>
                <a:cubicBezTo>
                  <a:pt x="123" y="64"/>
                  <a:pt x="124" y="64"/>
                  <a:pt x="124" y="63"/>
                </a:cubicBezTo>
                <a:cubicBezTo>
                  <a:pt x="124" y="63"/>
                  <a:pt x="124" y="63"/>
                  <a:pt x="125" y="62"/>
                </a:cubicBezTo>
                <a:cubicBezTo>
                  <a:pt x="125" y="62"/>
                  <a:pt x="125" y="63"/>
                  <a:pt x="125" y="62"/>
                </a:cubicBezTo>
                <a:cubicBezTo>
                  <a:pt x="125" y="62"/>
                  <a:pt x="125" y="62"/>
                  <a:pt x="125" y="62"/>
                </a:cubicBezTo>
                <a:cubicBezTo>
                  <a:pt x="125" y="62"/>
                  <a:pt x="125" y="62"/>
                  <a:pt x="125" y="62"/>
                </a:cubicBezTo>
                <a:cubicBezTo>
                  <a:pt x="126" y="62"/>
                  <a:pt x="126" y="61"/>
                  <a:pt x="126" y="61"/>
                </a:cubicBezTo>
                <a:cubicBezTo>
                  <a:pt x="126" y="61"/>
                  <a:pt x="126" y="61"/>
                  <a:pt x="127" y="61"/>
                </a:cubicBezTo>
                <a:cubicBezTo>
                  <a:pt x="127" y="61"/>
                  <a:pt x="127" y="61"/>
                  <a:pt x="127" y="61"/>
                </a:cubicBezTo>
                <a:cubicBezTo>
                  <a:pt x="127" y="61"/>
                  <a:pt x="126" y="61"/>
                  <a:pt x="126" y="61"/>
                </a:cubicBezTo>
                <a:cubicBezTo>
                  <a:pt x="127" y="60"/>
                  <a:pt x="127" y="60"/>
                  <a:pt x="127" y="60"/>
                </a:cubicBezTo>
                <a:cubicBezTo>
                  <a:pt x="127" y="60"/>
                  <a:pt x="127" y="59"/>
                  <a:pt x="127" y="59"/>
                </a:cubicBezTo>
                <a:cubicBezTo>
                  <a:pt x="128" y="59"/>
                  <a:pt x="128" y="59"/>
                  <a:pt x="128" y="59"/>
                </a:cubicBezTo>
                <a:cubicBezTo>
                  <a:pt x="128" y="59"/>
                  <a:pt x="128" y="59"/>
                  <a:pt x="128" y="59"/>
                </a:cubicBezTo>
                <a:cubicBezTo>
                  <a:pt x="128" y="59"/>
                  <a:pt x="128" y="59"/>
                  <a:pt x="127" y="59"/>
                </a:cubicBezTo>
                <a:cubicBezTo>
                  <a:pt x="127"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7"/>
                  <a:pt x="129" y="57"/>
                  <a:pt x="129" y="57"/>
                </a:cubicBezTo>
                <a:cubicBezTo>
                  <a:pt x="129" y="57"/>
                  <a:pt x="129" y="57"/>
                  <a:pt x="129" y="57"/>
                </a:cubicBezTo>
                <a:cubicBezTo>
                  <a:pt x="129" y="57"/>
                  <a:pt x="129" y="57"/>
                  <a:pt x="129" y="56"/>
                </a:cubicBezTo>
                <a:cubicBezTo>
                  <a:pt x="130" y="56"/>
                  <a:pt x="130" y="57"/>
                  <a:pt x="130" y="57"/>
                </a:cubicBezTo>
                <a:cubicBezTo>
                  <a:pt x="130" y="56"/>
                  <a:pt x="130" y="56"/>
                  <a:pt x="130" y="56"/>
                </a:cubicBezTo>
                <a:cubicBezTo>
                  <a:pt x="130" y="56"/>
                  <a:pt x="130" y="56"/>
                  <a:pt x="130" y="56"/>
                </a:cubicBezTo>
                <a:cubicBezTo>
                  <a:pt x="130" y="56"/>
                  <a:pt x="130" y="56"/>
                  <a:pt x="130" y="56"/>
                </a:cubicBezTo>
                <a:cubicBezTo>
                  <a:pt x="130" y="56"/>
                  <a:pt x="131" y="55"/>
                  <a:pt x="131" y="55"/>
                </a:cubicBezTo>
                <a:cubicBezTo>
                  <a:pt x="131" y="55"/>
                  <a:pt x="131" y="55"/>
                  <a:pt x="131" y="55"/>
                </a:cubicBezTo>
                <a:cubicBezTo>
                  <a:pt x="131" y="56"/>
                  <a:pt x="131" y="56"/>
                  <a:pt x="131" y="56"/>
                </a:cubicBezTo>
                <a:cubicBezTo>
                  <a:pt x="131" y="56"/>
                  <a:pt x="131" y="56"/>
                  <a:pt x="131" y="56"/>
                </a:cubicBezTo>
                <a:cubicBezTo>
                  <a:pt x="131" y="56"/>
                  <a:pt x="131" y="56"/>
                  <a:pt x="131" y="55"/>
                </a:cubicBezTo>
                <a:cubicBezTo>
                  <a:pt x="131" y="55"/>
                  <a:pt x="131" y="55"/>
                  <a:pt x="131" y="55"/>
                </a:cubicBezTo>
                <a:cubicBezTo>
                  <a:pt x="132" y="55"/>
                  <a:pt x="132" y="55"/>
                  <a:pt x="132" y="55"/>
                </a:cubicBezTo>
                <a:cubicBezTo>
                  <a:pt x="132" y="55"/>
                  <a:pt x="132" y="55"/>
                  <a:pt x="132" y="55"/>
                </a:cubicBezTo>
                <a:cubicBezTo>
                  <a:pt x="132" y="55"/>
                  <a:pt x="132" y="55"/>
                  <a:pt x="132" y="54"/>
                </a:cubicBezTo>
                <a:cubicBezTo>
                  <a:pt x="132" y="54"/>
                  <a:pt x="132" y="54"/>
                  <a:pt x="132" y="54"/>
                </a:cubicBezTo>
                <a:cubicBezTo>
                  <a:pt x="132" y="54"/>
                  <a:pt x="132" y="54"/>
                  <a:pt x="133" y="54"/>
                </a:cubicBezTo>
                <a:cubicBezTo>
                  <a:pt x="133" y="53"/>
                  <a:pt x="133" y="54"/>
                  <a:pt x="133" y="53"/>
                </a:cubicBezTo>
                <a:cubicBezTo>
                  <a:pt x="133" y="53"/>
                  <a:pt x="134" y="53"/>
                  <a:pt x="134" y="53"/>
                </a:cubicBezTo>
                <a:cubicBezTo>
                  <a:pt x="134" y="53"/>
                  <a:pt x="134" y="53"/>
                  <a:pt x="135" y="53"/>
                </a:cubicBezTo>
                <a:cubicBezTo>
                  <a:pt x="135" y="53"/>
                  <a:pt x="135" y="52"/>
                  <a:pt x="136" y="52"/>
                </a:cubicBezTo>
                <a:cubicBezTo>
                  <a:pt x="136" y="52"/>
                  <a:pt x="136" y="52"/>
                  <a:pt x="136" y="52"/>
                </a:cubicBezTo>
                <a:cubicBezTo>
                  <a:pt x="136" y="52"/>
                  <a:pt x="136" y="52"/>
                  <a:pt x="136" y="52"/>
                </a:cubicBezTo>
                <a:cubicBezTo>
                  <a:pt x="136" y="52"/>
                  <a:pt x="136" y="53"/>
                  <a:pt x="136" y="53"/>
                </a:cubicBezTo>
                <a:cubicBezTo>
                  <a:pt x="136" y="53"/>
                  <a:pt x="136" y="52"/>
                  <a:pt x="136" y="52"/>
                </a:cubicBezTo>
                <a:cubicBezTo>
                  <a:pt x="137" y="52"/>
                  <a:pt x="137" y="52"/>
                  <a:pt x="137" y="51"/>
                </a:cubicBezTo>
                <a:cubicBezTo>
                  <a:pt x="137" y="51"/>
                  <a:pt x="137" y="51"/>
                  <a:pt x="137" y="51"/>
                </a:cubicBezTo>
                <a:cubicBezTo>
                  <a:pt x="137" y="52"/>
                  <a:pt x="137" y="52"/>
                  <a:pt x="138" y="52"/>
                </a:cubicBezTo>
                <a:cubicBezTo>
                  <a:pt x="138" y="50"/>
                  <a:pt x="138" y="51"/>
                  <a:pt x="139" y="51"/>
                </a:cubicBezTo>
                <a:cubicBezTo>
                  <a:pt x="139" y="51"/>
                  <a:pt x="140" y="51"/>
                  <a:pt x="140" y="50"/>
                </a:cubicBezTo>
                <a:cubicBezTo>
                  <a:pt x="140" y="50"/>
                  <a:pt x="140" y="50"/>
                  <a:pt x="140" y="50"/>
                </a:cubicBezTo>
                <a:cubicBezTo>
                  <a:pt x="141" y="50"/>
                  <a:pt x="141" y="49"/>
                  <a:pt x="142" y="50"/>
                </a:cubicBezTo>
                <a:cubicBezTo>
                  <a:pt x="142" y="50"/>
                  <a:pt x="141" y="50"/>
                  <a:pt x="141" y="51"/>
                </a:cubicBezTo>
                <a:cubicBezTo>
                  <a:pt x="141" y="51"/>
                  <a:pt x="141" y="51"/>
                  <a:pt x="142" y="51"/>
                </a:cubicBezTo>
                <a:cubicBezTo>
                  <a:pt x="142" y="51"/>
                  <a:pt x="143" y="50"/>
                  <a:pt x="143" y="49"/>
                </a:cubicBezTo>
                <a:cubicBezTo>
                  <a:pt x="143" y="50"/>
                  <a:pt x="143" y="50"/>
                  <a:pt x="143" y="51"/>
                </a:cubicBezTo>
                <a:cubicBezTo>
                  <a:pt x="144" y="50"/>
                  <a:pt x="144" y="50"/>
                  <a:pt x="144" y="49"/>
                </a:cubicBezTo>
                <a:cubicBezTo>
                  <a:pt x="144" y="49"/>
                  <a:pt x="145" y="49"/>
                  <a:pt x="145" y="49"/>
                </a:cubicBezTo>
                <a:cubicBezTo>
                  <a:pt x="145" y="50"/>
                  <a:pt x="145" y="50"/>
                  <a:pt x="145" y="51"/>
                </a:cubicBezTo>
                <a:cubicBezTo>
                  <a:pt x="145" y="51"/>
                  <a:pt x="145" y="51"/>
                  <a:pt x="145" y="51"/>
                </a:cubicBezTo>
                <a:cubicBezTo>
                  <a:pt x="145" y="50"/>
                  <a:pt x="145" y="50"/>
                  <a:pt x="146" y="50"/>
                </a:cubicBezTo>
                <a:cubicBezTo>
                  <a:pt x="146" y="50"/>
                  <a:pt x="146" y="50"/>
                  <a:pt x="147" y="50"/>
                </a:cubicBezTo>
                <a:cubicBezTo>
                  <a:pt x="147" y="50"/>
                  <a:pt x="147" y="50"/>
                  <a:pt x="148" y="50"/>
                </a:cubicBezTo>
                <a:cubicBezTo>
                  <a:pt x="148" y="50"/>
                  <a:pt x="148" y="50"/>
                  <a:pt x="148" y="50"/>
                </a:cubicBezTo>
                <a:cubicBezTo>
                  <a:pt x="148" y="51"/>
                  <a:pt x="148" y="51"/>
                  <a:pt x="148" y="51"/>
                </a:cubicBezTo>
                <a:cubicBezTo>
                  <a:pt x="147" y="51"/>
                  <a:pt x="147" y="51"/>
                  <a:pt x="146" y="51"/>
                </a:cubicBezTo>
                <a:cubicBezTo>
                  <a:pt x="146" y="52"/>
                  <a:pt x="146" y="52"/>
                  <a:pt x="147" y="52"/>
                </a:cubicBezTo>
                <a:cubicBezTo>
                  <a:pt x="147" y="52"/>
                  <a:pt x="148" y="52"/>
                  <a:pt x="148" y="52"/>
                </a:cubicBezTo>
                <a:cubicBezTo>
                  <a:pt x="148" y="52"/>
                  <a:pt x="149" y="52"/>
                  <a:pt x="149" y="52"/>
                </a:cubicBezTo>
                <a:cubicBezTo>
                  <a:pt x="149" y="52"/>
                  <a:pt x="149" y="52"/>
                  <a:pt x="150" y="52"/>
                </a:cubicBezTo>
                <a:cubicBezTo>
                  <a:pt x="150" y="52"/>
                  <a:pt x="150" y="53"/>
                  <a:pt x="151" y="53"/>
                </a:cubicBezTo>
                <a:cubicBezTo>
                  <a:pt x="151" y="53"/>
                  <a:pt x="151" y="53"/>
                  <a:pt x="151" y="53"/>
                </a:cubicBezTo>
                <a:cubicBezTo>
                  <a:pt x="151" y="53"/>
                  <a:pt x="151" y="53"/>
                  <a:pt x="151" y="53"/>
                </a:cubicBezTo>
                <a:cubicBezTo>
                  <a:pt x="152" y="53"/>
                  <a:pt x="153" y="53"/>
                  <a:pt x="153" y="53"/>
                </a:cubicBezTo>
                <a:cubicBezTo>
                  <a:pt x="154" y="53"/>
                  <a:pt x="154" y="53"/>
                  <a:pt x="155" y="54"/>
                </a:cubicBezTo>
                <a:cubicBezTo>
                  <a:pt x="155" y="54"/>
                  <a:pt x="155" y="54"/>
                  <a:pt x="156" y="54"/>
                </a:cubicBezTo>
                <a:cubicBezTo>
                  <a:pt x="156" y="54"/>
                  <a:pt x="157" y="55"/>
                  <a:pt x="157" y="55"/>
                </a:cubicBezTo>
                <a:cubicBezTo>
                  <a:pt x="158" y="55"/>
                  <a:pt x="158" y="55"/>
                  <a:pt x="159" y="55"/>
                </a:cubicBezTo>
                <a:cubicBezTo>
                  <a:pt x="159" y="56"/>
                  <a:pt x="160" y="56"/>
                  <a:pt x="160" y="56"/>
                </a:cubicBezTo>
                <a:cubicBezTo>
                  <a:pt x="160" y="57"/>
                  <a:pt x="160" y="57"/>
                  <a:pt x="160" y="57"/>
                </a:cubicBezTo>
                <a:cubicBezTo>
                  <a:pt x="160" y="58"/>
                  <a:pt x="160" y="58"/>
                  <a:pt x="159" y="59"/>
                </a:cubicBezTo>
                <a:cubicBezTo>
                  <a:pt x="157" y="60"/>
                  <a:pt x="154" y="59"/>
                  <a:pt x="152" y="58"/>
                </a:cubicBezTo>
                <a:cubicBezTo>
                  <a:pt x="152" y="58"/>
                  <a:pt x="151" y="58"/>
                  <a:pt x="151" y="58"/>
                </a:cubicBezTo>
                <a:cubicBezTo>
                  <a:pt x="151" y="58"/>
                  <a:pt x="151" y="57"/>
                  <a:pt x="150" y="57"/>
                </a:cubicBezTo>
                <a:cubicBezTo>
                  <a:pt x="150" y="58"/>
                  <a:pt x="151" y="58"/>
                  <a:pt x="151" y="59"/>
                </a:cubicBezTo>
                <a:cubicBezTo>
                  <a:pt x="151" y="59"/>
                  <a:pt x="152" y="59"/>
                  <a:pt x="152" y="59"/>
                </a:cubicBezTo>
                <a:cubicBezTo>
                  <a:pt x="153" y="60"/>
                  <a:pt x="153" y="60"/>
                  <a:pt x="152" y="60"/>
                </a:cubicBezTo>
                <a:cubicBezTo>
                  <a:pt x="152" y="61"/>
                  <a:pt x="153" y="62"/>
                  <a:pt x="153" y="63"/>
                </a:cubicBezTo>
                <a:cubicBezTo>
                  <a:pt x="153" y="63"/>
                  <a:pt x="154" y="63"/>
                  <a:pt x="154" y="63"/>
                </a:cubicBezTo>
                <a:cubicBezTo>
                  <a:pt x="154" y="63"/>
                  <a:pt x="154" y="63"/>
                  <a:pt x="154" y="63"/>
                </a:cubicBezTo>
                <a:cubicBezTo>
                  <a:pt x="155" y="63"/>
                  <a:pt x="155" y="63"/>
                  <a:pt x="155" y="63"/>
                </a:cubicBezTo>
                <a:cubicBezTo>
                  <a:pt x="156" y="64"/>
                  <a:pt x="157" y="64"/>
                  <a:pt x="156" y="63"/>
                </a:cubicBezTo>
                <a:cubicBezTo>
                  <a:pt x="156" y="63"/>
                  <a:pt x="156" y="63"/>
                  <a:pt x="156" y="63"/>
                </a:cubicBezTo>
                <a:cubicBezTo>
                  <a:pt x="155" y="62"/>
                  <a:pt x="155" y="62"/>
                  <a:pt x="155" y="62"/>
                </a:cubicBezTo>
                <a:cubicBezTo>
                  <a:pt x="155" y="61"/>
                  <a:pt x="155" y="61"/>
                  <a:pt x="155" y="61"/>
                </a:cubicBezTo>
                <a:cubicBezTo>
                  <a:pt x="156" y="62"/>
                  <a:pt x="157" y="62"/>
                  <a:pt x="158" y="62"/>
                </a:cubicBezTo>
                <a:cubicBezTo>
                  <a:pt x="158" y="62"/>
                  <a:pt x="158" y="62"/>
                  <a:pt x="159" y="62"/>
                </a:cubicBezTo>
                <a:cubicBezTo>
                  <a:pt x="159" y="62"/>
                  <a:pt x="159" y="62"/>
                  <a:pt x="159" y="62"/>
                </a:cubicBezTo>
                <a:cubicBezTo>
                  <a:pt x="160" y="61"/>
                  <a:pt x="159" y="61"/>
                  <a:pt x="159" y="60"/>
                </a:cubicBezTo>
                <a:cubicBezTo>
                  <a:pt x="159" y="59"/>
                  <a:pt x="161" y="60"/>
                  <a:pt x="161" y="59"/>
                </a:cubicBezTo>
                <a:cubicBezTo>
                  <a:pt x="162" y="58"/>
                  <a:pt x="163" y="59"/>
                  <a:pt x="163" y="59"/>
                </a:cubicBezTo>
                <a:cubicBezTo>
                  <a:pt x="163" y="59"/>
                  <a:pt x="163" y="59"/>
                  <a:pt x="163" y="59"/>
                </a:cubicBezTo>
                <a:cubicBezTo>
                  <a:pt x="163" y="59"/>
                  <a:pt x="164" y="59"/>
                  <a:pt x="164" y="59"/>
                </a:cubicBezTo>
                <a:cubicBezTo>
                  <a:pt x="164" y="58"/>
                  <a:pt x="164" y="58"/>
                  <a:pt x="164" y="57"/>
                </a:cubicBezTo>
                <a:cubicBezTo>
                  <a:pt x="163" y="57"/>
                  <a:pt x="163" y="57"/>
                  <a:pt x="163" y="57"/>
                </a:cubicBezTo>
                <a:cubicBezTo>
                  <a:pt x="163" y="57"/>
                  <a:pt x="163" y="57"/>
                  <a:pt x="163" y="57"/>
                </a:cubicBezTo>
                <a:cubicBezTo>
                  <a:pt x="163" y="56"/>
                  <a:pt x="164" y="56"/>
                  <a:pt x="164" y="56"/>
                </a:cubicBezTo>
                <a:cubicBezTo>
                  <a:pt x="164" y="55"/>
                  <a:pt x="163" y="55"/>
                  <a:pt x="163" y="54"/>
                </a:cubicBezTo>
                <a:cubicBezTo>
                  <a:pt x="164" y="54"/>
                  <a:pt x="164" y="55"/>
                  <a:pt x="164" y="55"/>
                </a:cubicBezTo>
                <a:cubicBezTo>
                  <a:pt x="164" y="55"/>
                  <a:pt x="165" y="55"/>
                  <a:pt x="165" y="54"/>
                </a:cubicBezTo>
                <a:cubicBezTo>
                  <a:pt x="166" y="55"/>
                  <a:pt x="166" y="56"/>
                  <a:pt x="166" y="56"/>
                </a:cubicBezTo>
                <a:cubicBezTo>
                  <a:pt x="166" y="56"/>
                  <a:pt x="165" y="56"/>
                  <a:pt x="164" y="57"/>
                </a:cubicBezTo>
                <a:cubicBezTo>
                  <a:pt x="165" y="57"/>
                  <a:pt x="166" y="58"/>
                  <a:pt x="167" y="58"/>
                </a:cubicBezTo>
                <a:cubicBezTo>
                  <a:pt x="167" y="58"/>
                  <a:pt x="167" y="58"/>
                  <a:pt x="168" y="58"/>
                </a:cubicBezTo>
                <a:cubicBezTo>
                  <a:pt x="168" y="57"/>
                  <a:pt x="168" y="57"/>
                  <a:pt x="168" y="56"/>
                </a:cubicBezTo>
                <a:cubicBezTo>
                  <a:pt x="168" y="56"/>
                  <a:pt x="169" y="56"/>
                  <a:pt x="169" y="56"/>
                </a:cubicBezTo>
                <a:cubicBezTo>
                  <a:pt x="170" y="56"/>
                  <a:pt x="171" y="55"/>
                  <a:pt x="171" y="55"/>
                </a:cubicBezTo>
                <a:cubicBezTo>
                  <a:pt x="172" y="55"/>
                  <a:pt x="173" y="55"/>
                  <a:pt x="173" y="54"/>
                </a:cubicBezTo>
                <a:cubicBezTo>
                  <a:pt x="173" y="54"/>
                  <a:pt x="173" y="55"/>
                  <a:pt x="173" y="55"/>
                </a:cubicBezTo>
                <a:cubicBezTo>
                  <a:pt x="173" y="55"/>
                  <a:pt x="173" y="55"/>
                  <a:pt x="173" y="55"/>
                </a:cubicBezTo>
                <a:cubicBezTo>
                  <a:pt x="174" y="55"/>
                  <a:pt x="173" y="54"/>
                  <a:pt x="175" y="54"/>
                </a:cubicBezTo>
                <a:cubicBezTo>
                  <a:pt x="175" y="54"/>
                  <a:pt x="175" y="54"/>
                  <a:pt x="175" y="55"/>
                </a:cubicBezTo>
                <a:cubicBezTo>
                  <a:pt x="175" y="55"/>
                  <a:pt x="175" y="55"/>
                  <a:pt x="174" y="55"/>
                </a:cubicBezTo>
                <a:cubicBezTo>
                  <a:pt x="174" y="55"/>
                  <a:pt x="174" y="55"/>
                  <a:pt x="174" y="55"/>
                </a:cubicBezTo>
                <a:cubicBezTo>
                  <a:pt x="175" y="55"/>
                  <a:pt x="175" y="55"/>
                  <a:pt x="176" y="55"/>
                </a:cubicBezTo>
                <a:cubicBezTo>
                  <a:pt x="176" y="55"/>
                  <a:pt x="176" y="55"/>
                  <a:pt x="176" y="55"/>
                </a:cubicBezTo>
                <a:cubicBezTo>
                  <a:pt x="176" y="55"/>
                  <a:pt x="176" y="55"/>
                  <a:pt x="177" y="54"/>
                </a:cubicBezTo>
                <a:cubicBezTo>
                  <a:pt x="177" y="54"/>
                  <a:pt x="178" y="54"/>
                  <a:pt x="178" y="54"/>
                </a:cubicBezTo>
                <a:cubicBezTo>
                  <a:pt x="178" y="54"/>
                  <a:pt x="179" y="55"/>
                  <a:pt x="179" y="54"/>
                </a:cubicBezTo>
                <a:cubicBezTo>
                  <a:pt x="179" y="54"/>
                  <a:pt x="179" y="54"/>
                  <a:pt x="180" y="54"/>
                </a:cubicBezTo>
                <a:cubicBezTo>
                  <a:pt x="180" y="54"/>
                  <a:pt x="181" y="54"/>
                  <a:pt x="181" y="54"/>
                </a:cubicBezTo>
                <a:cubicBezTo>
                  <a:pt x="181" y="54"/>
                  <a:pt x="181" y="54"/>
                  <a:pt x="181" y="54"/>
                </a:cubicBezTo>
                <a:cubicBezTo>
                  <a:pt x="181" y="55"/>
                  <a:pt x="181" y="55"/>
                  <a:pt x="182" y="55"/>
                </a:cubicBezTo>
                <a:cubicBezTo>
                  <a:pt x="182" y="55"/>
                  <a:pt x="182" y="54"/>
                  <a:pt x="182" y="54"/>
                </a:cubicBezTo>
                <a:cubicBezTo>
                  <a:pt x="183" y="54"/>
                  <a:pt x="183" y="54"/>
                  <a:pt x="183" y="53"/>
                </a:cubicBezTo>
                <a:cubicBezTo>
                  <a:pt x="183" y="53"/>
                  <a:pt x="183" y="53"/>
                  <a:pt x="183" y="52"/>
                </a:cubicBezTo>
                <a:cubicBezTo>
                  <a:pt x="183" y="52"/>
                  <a:pt x="183" y="52"/>
                  <a:pt x="183" y="52"/>
                </a:cubicBezTo>
                <a:cubicBezTo>
                  <a:pt x="183" y="52"/>
                  <a:pt x="183" y="52"/>
                  <a:pt x="183" y="52"/>
                </a:cubicBezTo>
                <a:cubicBezTo>
                  <a:pt x="184" y="52"/>
                  <a:pt x="185" y="52"/>
                  <a:pt x="186" y="52"/>
                </a:cubicBezTo>
                <a:cubicBezTo>
                  <a:pt x="188" y="53"/>
                  <a:pt x="190" y="54"/>
                  <a:pt x="192" y="55"/>
                </a:cubicBezTo>
                <a:cubicBezTo>
                  <a:pt x="192" y="55"/>
                  <a:pt x="192" y="55"/>
                  <a:pt x="192" y="55"/>
                </a:cubicBezTo>
                <a:cubicBezTo>
                  <a:pt x="192" y="55"/>
                  <a:pt x="193" y="54"/>
                  <a:pt x="193" y="54"/>
                </a:cubicBezTo>
                <a:cubicBezTo>
                  <a:pt x="192" y="54"/>
                  <a:pt x="192" y="54"/>
                  <a:pt x="192" y="53"/>
                </a:cubicBezTo>
                <a:cubicBezTo>
                  <a:pt x="191" y="53"/>
                  <a:pt x="192" y="53"/>
                  <a:pt x="192" y="52"/>
                </a:cubicBezTo>
                <a:cubicBezTo>
                  <a:pt x="191" y="52"/>
                  <a:pt x="190" y="52"/>
                  <a:pt x="190" y="52"/>
                </a:cubicBezTo>
                <a:cubicBezTo>
                  <a:pt x="190" y="51"/>
                  <a:pt x="191" y="51"/>
                  <a:pt x="191" y="50"/>
                </a:cubicBezTo>
                <a:cubicBezTo>
                  <a:pt x="190" y="50"/>
                  <a:pt x="190" y="50"/>
                  <a:pt x="190" y="50"/>
                </a:cubicBezTo>
                <a:cubicBezTo>
                  <a:pt x="190" y="49"/>
                  <a:pt x="191" y="48"/>
                  <a:pt x="192" y="48"/>
                </a:cubicBezTo>
                <a:cubicBezTo>
                  <a:pt x="192" y="47"/>
                  <a:pt x="192" y="47"/>
                  <a:pt x="192" y="47"/>
                </a:cubicBezTo>
                <a:cubicBezTo>
                  <a:pt x="192" y="47"/>
                  <a:pt x="192" y="47"/>
                  <a:pt x="192" y="46"/>
                </a:cubicBezTo>
                <a:cubicBezTo>
                  <a:pt x="189" y="44"/>
                  <a:pt x="186" y="42"/>
                  <a:pt x="183" y="40"/>
                </a:cubicBezTo>
                <a:cubicBezTo>
                  <a:pt x="183" y="40"/>
                  <a:pt x="183" y="40"/>
                  <a:pt x="183" y="40"/>
                </a:cubicBezTo>
                <a:cubicBezTo>
                  <a:pt x="183" y="40"/>
                  <a:pt x="183" y="40"/>
                  <a:pt x="183" y="40"/>
                </a:cubicBezTo>
                <a:cubicBezTo>
                  <a:pt x="183" y="40"/>
                  <a:pt x="183" y="41"/>
                  <a:pt x="183" y="41"/>
                </a:cubicBezTo>
                <a:cubicBezTo>
                  <a:pt x="182" y="41"/>
                  <a:pt x="182" y="41"/>
                  <a:pt x="182" y="41"/>
                </a:cubicBezTo>
                <a:cubicBezTo>
                  <a:pt x="182" y="41"/>
                  <a:pt x="181" y="41"/>
                  <a:pt x="181" y="41"/>
                </a:cubicBezTo>
                <a:cubicBezTo>
                  <a:pt x="181" y="41"/>
                  <a:pt x="181" y="41"/>
                  <a:pt x="181" y="41"/>
                </a:cubicBezTo>
                <a:cubicBezTo>
                  <a:pt x="181" y="41"/>
                  <a:pt x="180" y="41"/>
                  <a:pt x="181" y="41"/>
                </a:cubicBezTo>
                <a:cubicBezTo>
                  <a:pt x="181" y="41"/>
                  <a:pt x="181" y="42"/>
                  <a:pt x="181" y="42"/>
                </a:cubicBezTo>
                <a:cubicBezTo>
                  <a:pt x="181" y="42"/>
                  <a:pt x="181" y="42"/>
                  <a:pt x="181" y="42"/>
                </a:cubicBezTo>
                <a:cubicBezTo>
                  <a:pt x="181" y="42"/>
                  <a:pt x="180" y="42"/>
                  <a:pt x="180" y="42"/>
                </a:cubicBezTo>
                <a:cubicBezTo>
                  <a:pt x="180" y="42"/>
                  <a:pt x="180" y="42"/>
                  <a:pt x="179" y="42"/>
                </a:cubicBezTo>
                <a:cubicBezTo>
                  <a:pt x="179" y="42"/>
                  <a:pt x="179" y="42"/>
                  <a:pt x="179" y="42"/>
                </a:cubicBezTo>
                <a:cubicBezTo>
                  <a:pt x="179" y="42"/>
                  <a:pt x="179" y="42"/>
                  <a:pt x="179" y="43"/>
                </a:cubicBezTo>
                <a:cubicBezTo>
                  <a:pt x="179" y="43"/>
                  <a:pt x="179" y="43"/>
                  <a:pt x="180" y="43"/>
                </a:cubicBezTo>
                <a:cubicBezTo>
                  <a:pt x="180" y="43"/>
                  <a:pt x="180" y="43"/>
                  <a:pt x="180" y="43"/>
                </a:cubicBezTo>
                <a:cubicBezTo>
                  <a:pt x="179" y="43"/>
                  <a:pt x="179" y="44"/>
                  <a:pt x="179" y="44"/>
                </a:cubicBezTo>
                <a:cubicBezTo>
                  <a:pt x="178" y="44"/>
                  <a:pt x="178" y="44"/>
                  <a:pt x="177" y="44"/>
                </a:cubicBezTo>
                <a:cubicBezTo>
                  <a:pt x="176" y="43"/>
                  <a:pt x="176" y="44"/>
                  <a:pt x="175" y="43"/>
                </a:cubicBezTo>
                <a:cubicBezTo>
                  <a:pt x="175" y="43"/>
                  <a:pt x="175" y="43"/>
                  <a:pt x="175" y="43"/>
                </a:cubicBezTo>
                <a:cubicBezTo>
                  <a:pt x="176" y="43"/>
                  <a:pt x="176" y="42"/>
                  <a:pt x="177" y="42"/>
                </a:cubicBezTo>
                <a:cubicBezTo>
                  <a:pt x="177" y="42"/>
                  <a:pt x="177" y="42"/>
                  <a:pt x="177" y="42"/>
                </a:cubicBezTo>
                <a:cubicBezTo>
                  <a:pt x="177" y="42"/>
                  <a:pt x="177" y="42"/>
                  <a:pt x="177" y="42"/>
                </a:cubicBezTo>
                <a:cubicBezTo>
                  <a:pt x="177" y="42"/>
                  <a:pt x="177" y="42"/>
                  <a:pt x="177" y="42"/>
                </a:cubicBezTo>
                <a:cubicBezTo>
                  <a:pt x="177" y="41"/>
                  <a:pt x="178" y="41"/>
                  <a:pt x="178" y="41"/>
                </a:cubicBezTo>
                <a:cubicBezTo>
                  <a:pt x="178" y="41"/>
                  <a:pt x="178" y="41"/>
                  <a:pt x="178" y="41"/>
                </a:cubicBezTo>
                <a:cubicBezTo>
                  <a:pt x="178" y="40"/>
                  <a:pt x="178" y="40"/>
                  <a:pt x="178" y="40"/>
                </a:cubicBezTo>
                <a:cubicBezTo>
                  <a:pt x="178" y="40"/>
                  <a:pt x="179" y="40"/>
                  <a:pt x="179" y="39"/>
                </a:cubicBezTo>
                <a:cubicBezTo>
                  <a:pt x="179" y="39"/>
                  <a:pt x="179" y="40"/>
                  <a:pt x="179" y="40"/>
                </a:cubicBezTo>
                <a:cubicBezTo>
                  <a:pt x="180" y="39"/>
                  <a:pt x="180" y="39"/>
                  <a:pt x="181" y="38"/>
                </a:cubicBezTo>
                <a:cubicBezTo>
                  <a:pt x="165" y="29"/>
                  <a:pt x="147" y="24"/>
                  <a:pt x="128" y="24"/>
                </a:cubicBezTo>
                <a:cubicBezTo>
                  <a:pt x="112" y="24"/>
                  <a:pt x="97" y="28"/>
                  <a:pt x="83" y="34"/>
                </a:cubicBezTo>
                <a:moveTo>
                  <a:pt x="84" y="39"/>
                </a:moveTo>
                <a:cubicBezTo>
                  <a:pt x="84" y="39"/>
                  <a:pt x="84" y="39"/>
                  <a:pt x="84" y="39"/>
                </a:cubicBezTo>
                <a:cubicBezTo>
                  <a:pt x="84" y="39"/>
                  <a:pt x="84" y="39"/>
                  <a:pt x="84" y="39"/>
                </a:cubicBezTo>
                <a:cubicBezTo>
                  <a:pt x="84" y="39"/>
                  <a:pt x="84" y="39"/>
                  <a:pt x="84" y="39"/>
                </a:cubicBezTo>
                <a:cubicBezTo>
                  <a:pt x="84" y="39"/>
                  <a:pt x="84" y="39"/>
                  <a:pt x="84" y="39"/>
                </a:cubicBezTo>
                <a:moveTo>
                  <a:pt x="174" y="99"/>
                </a:moveTo>
                <a:cubicBezTo>
                  <a:pt x="174" y="99"/>
                  <a:pt x="174" y="99"/>
                  <a:pt x="173" y="99"/>
                </a:cubicBezTo>
                <a:cubicBezTo>
                  <a:pt x="173" y="99"/>
                  <a:pt x="173" y="98"/>
                  <a:pt x="173" y="98"/>
                </a:cubicBezTo>
                <a:cubicBezTo>
                  <a:pt x="174" y="98"/>
                  <a:pt x="174" y="98"/>
                  <a:pt x="174" y="97"/>
                </a:cubicBezTo>
                <a:cubicBezTo>
                  <a:pt x="174" y="97"/>
                  <a:pt x="173" y="97"/>
                  <a:pt x="173" y="97"/>
                </a:cubicBezTo>
                <a:cubicBezTo>
                  <a:pt x="173" y="97"/>
                  <a:pt x="173" y="97"/>
                  <a:pt x="172" y="97"/>
                </a:cubicBezTo>
                <a:cubicBezTo>
                  <a:pt x="172" y="97"/>
                  <a:pt x="172" y="97"/>
                  <a:pt x="172" y="97"/>
                </a:cubicBezTo>
                <a:cubicBezTo>
                  <a:pt x="172" y="96"/>
                  <a:pt x="172" y="96"/>
                  <a:pt x="172" y="95"/>
                </a:cubicBezTo>
                <a:cubicBezTo>
                  <a:pt x="171" y="95"/>
                  <a:pt x="171" y="95"/>
                  <a:pt x="171" y="95"/>
                </a:cubicBezTo>
                <a:cubicBezTo>
                  <a:pt x="171" y="95"/>
                  <a:pt x="171" y="95"/>
                  <a:pt x="171" y="95"/>
                </a:cubicBezTo>
                <a:cubicBezTo>
                  <a:pt x="171" y="95"/>
                  <a:pt x="171" y="95"/>
                  <a:pt x="171" y="95"/>
                </a:cubicBezTo>
                <a:cubicBezTo>
                  <a:pt x="171" y="95"/>
                  <a:pt x="172" y="95"/>
                  <a:pt x="172" y="95"/>
                </a:cubicBezTo>
                <a:cubicBezTo>
                  <a:pt x="172" y="95"/>
                  <a:pt x="172" y="95"/>
                  <a:pt x="172" y="95"/>
                </a:cubicBezTo>
                <a:cubicBezTo>
                  <a:pt x="172" y="95"/>
                  <a:pt x="172" y="94"/>
                  <a:pt x="172" y="94"/>
                </a:cubicBezTo>
                <a:cubicBezTo>
                  <a:pt x="172" y="94"/>
                  <a:pt x="172" y="94"/>
                  <a:pt x="172" y="94"/>
                </a:cubicBezTo>
                <a:cubicBezTo>
                  <a:pt x="172" y="94"/>
                  <a:pt x="172" y="94"/>
                  <a:pt x="172" y="94"/>
                </a:cubicBezTo>
                <a:cubicBezTo>
                  <a:pt x="172" y="94"/>
                  <a:pt x="172" y="93"/>
                  <a:pt x="173" y="93"/>
                </a:cubicBezTo>
                <a:cubicBezTo>
                  <a:pt x="173" y="93"/>
                  <a:pt x="174" y="94"/>
                  <a:pt x="174" y="94"/>
                </a:cubicBezTo>
                <a:cubicBezTo>
                  <a:pt x="174" y="94"/>
                  <a:pt x="174" y="94"/>
                  <a:pt x="174" y="94"/>
                </a:cubicBezTo>
                <a:cubicBezTo>
                  <a:pt x="174" y="93"/>
                  <a:pt x="174" y="93"/>
                  <a:pt x="174" y="93"/>
                </a:cubicBezTo>
                <a:cubicBezTo>
                  <a:pt x="174" y="93"/>
                  <a:pt x="174" y="92"/>
                  <a:pt x="174" y="92"/>
                </a:cubicBezTo>
                <a:cubicBezTo>
                  <a:pt x="174" y="92"/>
                  <a:pt x="174" y="92"/>
                  <a:pt x="174" y="92"/>
                </a:cubicBezTo>
                <a:cubicBezTo>
                  <a:pt x="174" y="92"/>
                  <a:pt x="174" y="91"/>
                  <a:pt x="174" y="91"/>
                </a:cubicBezTo>
                <a:cubicBezTo>
                  <a:pt x="174" y="91"/>
                  <a:pt x="174" y="91"/>
                  <a:pt x="173" y="91"/>
                </a:cubicBezTo>
                <a:cubicBezTo>
                  <a:pt x="173" y="91"/>
                  <a:pt x="173" y="91"/>
                  <a:pt x="173" y="91"/>
                </a:cubicBezTo>
                <a:cubicBezTo>
                  <a:pt x="173" y="91"/>
                  <a:pt x="172" y="91"/>
                  <a:pt x="172" y="91"/>
                </a:cubicBezTo>
                <a:cubicBezTo>
                  <a:pt x="171" y="91"/>
                  <a:pt x="171" y="92"/>
                  <a:pt x="170" y="92"/>
                </a:cubicBezTo>
                <a:cubicBezTo>
                  <a:pt x="170" y="92"/>
                  <a:pt x="170" y="92"/>
                  <a:pt x="170" y="92"/>
                </a:cubicBezTo>
                <a:cubicBezTo>
                  <a:pt x="170" y="92"/>
                  <a:pt x="169" y="92"/>
                  <a:pt x="169" y="92"/>
                </a:cubicBezTo>
                <a:cubicBezTo>
                  <a:pt x="169" y="93"/>
                  <a:pt x="169" y="93"/>
                  <a:pt x="169" y="93"/>
                </a:cubicBezTo>
                <a:cubicBezTo>
                  <a:pt x="169" y="93"/>
                  <a:pt x="169" y="93"/>
                  <a:pt x="169" y="93"/>
                </a:cubicBezTo>
                <a:cubicBezTo>
                  <a:pt x="169" y="93"/>
                  <a:pt x="168" y="93"/>
                  <a:pt x="168" y="93"/>
                </a:cubicBezTo>
                <a:cubicBezTo>
                  <a:pt x="168" y="93"/>
                  <a:pt x="168" y="93"/>
                  <a:pt x="168" y="93"/>
                </a:cubicBezTo>
                <a:cubicBezTo>
                  <a:pt x="168" y="93"/>
                  <a:pt x="167" y="94"/>
                  <a:pt x="167" y="94"/>
                </a:cubicBezTo>
                <a:cubicBezTo>
                  <a:pt x="167" y="94"/>
                  <a:pt x="167" y="94"/>
                  <a:pt x="167" y="95"/>
                </a:cubicBezTo>
                <a:cubicBezTo>
                  <a:pt x="167" y="95"/>
                  <a:pt x="167" y="95"/>
                  <a:pt x="167" y="95"/>
                </a:cubicBezTo>
                <a:cubicBezTo>
                  <a:pt x="167" y="95"/>
                  <a:pt x="167" y="95"/>
                  <a:pt x="167" y="95"/>
                </a:cubicBezTo>
                <a:cubicBezTo>
                  <a:pt x="167" y="95"/>
                  <a:pt x="168" y="96"/>
                  <a:pt x="168" y="96"/>
                </a:cubicBezTo>
                <a:cubicBezTo>
                  <a:pt x="168" y="96"/>
                  <a:pt x="168" y="96"/>
                  <a:pt x="168" y="96"/>
                </a:cubicBezTo>
                <a:cubicBezTo>
                  <a:pt x="168" y="96"/>
                  <a:pt x="168" y="96"/>
                  <a:pt x="168" y="96"/>
                </a:cubicBezTo>
                <a:cubicBezTo>
                  <a:pt x="168" y="96"/>
                  <a:pt x="168" y="96"/>
                  <a:pt x="168" y="96"/>
                </a:cubicBezTo>
                <a:cubicBezTo>
                  <a:pt x="168" y="96"/>
                  <a:pt x="168" y="96"/>
                  <a:pt x="168" y="96"/>
                </a:cubicBezTo>
                <a:cubicBezTo>
                  <a:pt x="168" y="96"/>
                  <a:pt x="167" y="97"/>
                  <a:pt x="168" y="97"/>
                </a:cubicBezTo>
                <a:cubicBezTo>
                  <a:pt x="168" y="97"/>
                  <a:pt x="168" y="97"/>
                  <a:pt x="168" y="97"/>
                </a:cubicBezTo>
                <a:cubicBezTo>
                  <a:pt x="168" y="97"/>
                  <a:pt x="168" y="97"/>
                  <a:pt x="168" y="97"/>
                </a:cubicBezTo>
                <a:cubicBezTo>
                  <a:pt x="168" y="98"/>
                  <a:pt x="168" y="98"/>
                  <a:pt x="169" y="98"/>
                </a:cubicBezTo>
                <a:cubicBezTo>
                  <a:pt x="169" y="98"/>
                  <a:pt x="169" y="98"/>
                  <a:pt x="169" y="98"/>
                </a:cubicBezTo>
                <a:cubicBezTo>
                  <a:pt x="169" y="99"/>
                  <a:pt x="169" y="99"/>
                  <a:pt x="169" y="99"/>
                </a:cubicBezTo>
                <a:cubicBezTo>
                  <a:pt x="170" y="99"/>
                  <a:pt x="170" y="99"/>
                  <a:pt x="170" y="100"/>
                </a:cubicBezTo>
                <a:cubicBezTo>
                  <a:pt x="170" y="100"/>
                  <a:pt x="170" y="100"/>
                  <a:pt x="170" y="100"/>
                </a:cubicBezTo>
                <a:cubicBezTo>
                  <a:pt x="170" y="100"/>
                  <a:pt x="171" y="100"/>
                  <a:pt x="171" y="101"/>
                </a:cubicBezTo>
                <a:cubicBezTo>
                  <a:pt x="171" y="101"/>
                  <a:pt x="171" y="101"/>
                  <a:pt x="171" y="101"/>
                </a:cubicBezTo>
                <a:cubicBezTo>
                  <a:pt x="171" y="101"/>
                  <a:pt x="171" y="101"/>
                  <a:pt x="171" y="101"/>
                </a:cubicBezTo>
                <a:cubicBezTo>
                  <a:pt x="170" y="100"/>
                  <a:pt x="170" y="101"/>
                  <a:pt x="170" y="102"/>
                </a:cubicBezTo>
                <a:cubicBezTo>
                  <a:pt x="170" y="102"/>
                  <a:pt x="170" y="102"/>
                  <a:pt x="170" y="102"/>
                </a:cubicBezTo>
                <a:cubicBezTo>
                  <a:pt x="170" y="102"/>
                  <a:pt x="170" y="102"/>
                  <a:pt x="170" y="102"/>
                </a:cubicBezTo>
                <a:cubicBezTo>
                  <a:pt x="170" y="102"/>
                  <a:pt x="170" y="102"/>
                  <a:pt x="170" y="102"/>
                </a:cubicBezTo>
                <a:cubicBezTo>
                  <a:pt x="170" y="102"/>
                  <a:pt x="170" y="102"/>
                  <a:pt x="169" y="102"/>
                </a:cubicBezTo>
                <a:cubicBezTo>
                  <a:pt x="169" y="102"/>
                  <a:pt x="169" y="102"/>
                  <a:pt x="169" y="102"/>
                </a:cubicBezTo>
                <a:cubicBezTo>
                  <a:pt x="169" y="103"/>
                  <a:pt x="169" y="104"/>
                  <a:pt x="169" y="105"/>
                </a:cubicBezTo>
                <a:cubicBezTo>
                  <a:pt x="170" y="105"/>
                  <a:pt x="170" y="105"/>
                  <a:pt x="171" y="105"/>
                </a:cubicBezTo>
                <a:cubicBezTo>
                  <a:pt x="171" y="106"/>
                  <a:pt x="173" y="106"/>
                  <a:pt x="174" y="106"/>
                </a:cubicBezTo>
                <a:cubicBezTo>
                  <a:pt x="174" y="106"/>
                  <a:pt x="175" y="106"/>
                  <a:pt x="175" y="106"/>
                </a:cubicBezTo>
                <a:cubicBezTo>
                  <a:pt x="175" y="105"/>
                  <a:pt x="175" y="104"/>
                  <a:pt x="175" y="104"/>
                </a:cubicBezTo>
                <a:cubicBezTo>
                  <a:pt x="175" y="104"/>
                  <a:pt x="175" y="104"/>
                  <a:pt x="175" y="103"/>
                </a:cubicBezTo>
                <a:cubicBezTo>
                  <a:pt x="175" y="103"/>
                  <a:pt x="175" y="103"/>
                  <a:pt x="175" y="103"/>
                </a:cubicBezTo>
                <a:cubicBezTo>
                  <a:pt x="175" y="102"/>
                  <a:pt x="175" y="102"/>
                  <a:pt x="175" y="102"/>
                </a:cubicBezTo>
                <a:cubicBezTo>
                  <a:pt x="175" y="102"/>
                  <a:pt x="174" y="102"/>
                  <a:pt x="174" y="102"/>
                </a:cubicBezTo>
                <a:cubicBezTo>
                  <a:pt x="174" y="102"/>
                  <a:pt x="174" y="102"/>
                  <a:pt x="174" y="102"/>
                </a:cubicBezTo>
                <a:cubicBezTo>
                  <a:pt x="174" y="102"/>
                  <a:pt x="174" y="102"/>
                  <a:pt x="174" y="102"/>
                </a:cubicBezTo>
                <a:cubicBezTo>
                  <a:pt x="175" y="102"/>
                  <a:pt x="175" y="102"/>
                  <a:pt x="175" y="102"/>
                </a:cubicBezTo>
                <a:cubicBezTo>
                  <a:pt x="175" y="102"/>
                  <a:pt x="175" y="102"/>
                  <a:pt x="175" y="102"/>
                </a:cubicBezTo>
                <a:cubicBezTo>
                  <a:pt x="175" y="102"/>
                  <a:pt x="175" y="102"/>
                  <a:pt x="175" y="102"/>
                </a:cubicBezTo>
                <a:cubicBezTo>
                  <a:pt x="175" y="101"/>
                  <a:pt x="175" y="101"/>
                  <a:pt x="175" y="101"/>
                </a:cubicBezTo>
                <a:cubicBezTo>
                  <a:pt x="175" y="101"/>
                  <a:pt x="175" y="101"/>
                  <a:pt x="175" y="101"/>
                </a:cubicBezTo>
                <a:cubicBezTo>
                  <a:pt x="174" y="101"/>
                  <a:pt x="174" y="101"/>
                  <a:pt x="174" y="101"/>
                </a:cubicBezTo>
                <a:cubicBezTo>
                  <a:pt x="174" y="101"/>
                  <a:pt x="174" y="100"/>
                  <a:pt x="174" y="100"/>
                </a:cubicBezTo>
                <a:cubicBezTo>
                  <a:pt x="174" y="100"/>
                  <a:pt x="174" y="100"/>
                  <a:pt x="174" y="100"/>
                </a:cubicBezTo>
                <a:cubicBezTo>
                  <a:pt x="174"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6" y="100"/>
                  <a:pt x="176" y="100"/>
                  <a:pt x="176" y="100"/>
                </a:cubicBezTo>
                <a:cubicBezTo>
                  <a:pt x="176" y="100"/>
                  <a:pt x="176" y="100"/>
                  <a:pt x="176" y="100"/>
                </a:cubicBezTo>
                <a:cubicBezTo>
                  <a:pt x="176" y="100"/>
                  <a:pt x="176" y="100"/>
                  <a:pt x="176" y="100"/>
                </a:cubicBezTo>
                <a:cubicBezTo>
                  <a:pt x="176" y="100"/>
                  <a:pt x="176" y="100"/>
                  <a:pt x="176" y="100"/>
                </a:cubicBezTo>
                <a:cubicBezTo>
                  <a:pt x="176" y="99"/>
                  <a:pt x="176" y="99"/>
                  <a:pt x="175" y="99"/>
                </a:cubicBezTo>
                <a:cubicBezTo>
                  <a:pt x="175" y="99"/>
                  <a:pt x="175" y="98"/>
                  <a:pt x="175" y="98"/>
                </a:cubicBezTo>
                <a:cubicBezTo>
                  <a:pt x="175" y="98"/>
                  <a:pt x="174" y="98"/>
                  <a:pt x="174" y="98"/>
                </a:cubicBezTo>
                <a:cubicBezTo>
                  <a:pt x="174" y="99"/>
                  <a:pt x="174" y="99"/>
                  <a:pt x="174" y="100"/>
                </a:cubicBezTo>
                <a:cubicBezTo>
                  <a:pt x="174" y="99"/>
                  <a:pt x="174" y="99"/>
                  <a:pt x="174" y="99"/>
                </a:cubicBezTo>
                <a:cubicBezTo>
                  <a:pt x="174" y="99"/>
                  <a:pt x="174" y="99"/>
                  <a:pt x="174" y="99"/>
                </a:cubicBezTo>
                <a:cubicBezTo>
                  <a:pt x="174" y="99"/>
                  <a:pt x="174" y="99"/>
                  <a:pt x="174" y="99"/>
                </a:cubicBezTo>
                <a:moveTo>
                  <a:pt x="143" y="99"/>
                </a:move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moveTo>
                  <a:pt x="177" y="44"/>
                </a:moveTo>
                <a:cubicBezTo>
                  <a:pt x="178" y="44"/>
                  <a:pt x="178" y="44"/>
                  <a:pt x="178" y="44"/>
                </a:cubicBezTo>
                <a:cubicBezTo>
                  <a:pt x="178" y="46"/>
                  <a:pt x="177" y="45"/>
                  <a:pt x="177" y="47"/>
                </a:cubicBezTo>
                <a:cubicBezTo>
                  <a:pt x="177" y="48"/>
                  <a:pt x="177" y="49"/>
                  <a:pt x="178" y="49"/>
                </a:cubicBezTo>
                <a:cubicBezTo>
                  <a:pt x="178" y="49"/>
                  <a:pt x="179" y="49"/>
                  <a:pt x="179" y="50"/>
                </a:cubicBezTo>
                <a:cubicBezTo>
                  <a:pt x="178" y="50"/>
                  <a:pt x="178" y="50"/>
                  <a:pt x="177" y="50"/>
                </a:cubicBezTo>
                <a:cubicBezTo>
                  <a:pt x="177" y="50"/>
                  <a:pt x="177" y="50"/>
                  <a:pt x="176" y="50"/>
                </a:cubicBezTo>
                <a:cubicBezTo>
                  <a:pt x="176" y="50"/>
                  <a:pt x="176" y="50"/>
                  <a:pt x="176" y="50"/>
                </a:cubicBezTo>
                <a:cubicBezTo>
                  <a:pt x="175" y="50"/>
                  <a:pt x="175" y="50"/>
                  <a:pt x="175" y="50"/>
                </a:cubicBezTo>
                <a:cubicBezTo>
                  <a:pt x="175" y="49"/>
                  <a:pt x="175" y="49"/>
                  <a:pt x="175" y="49"/>
                </a:cubicBezTo>
                <a:cubicBezTo>
                  <a:pt x="175" y="49"/>
                  <a:pt x="175" y="49"/>
                  <a:pt x="176" y="49"/>
                </a:cubicBezTo>
                <a:cubicBezTo>
                  <a:pt x="175" y="49"/>
                  <a:pt x="174" y="48"/>
                  <a:pt x="174" y="48"/>
                </a:cubicBezTo>
                <a:cubicBezTo>
                  <a:pt x="173" y="48"/>
                  <a:pt x="173" y="48"/>
                  <a:pt x="172" y="48"/>
                </a:cubicBezTo>
                <a:cubicBezTo>
                  <a:pt x="172" y="48"/>
                  <a:pt x="172" y="48"/>
                  <a:pt x="172" y="48"/>
                </a:cubicBezTo>
                <a:cubicBezTo>
                  <a:pt x="172" y="47"/>
                  <a:pt x="172" y="47"/>
                  <a:pt x="172" y="47"/>
                </a:cubicBezTo>
                <a:cubicBezTo>
                  <a:pt x="173" y="47"/>
                  <a:pt x="173" y="47"/>
                  <a:pt x="173" y="47"/>
                </a:cubicBezTo>
                <a:cubicBezTo>
                  <a:pt x="174" y="47"/>
                  <a:pt x="174" y="46"/>
                  <a:pt x="174" y="46"/>
                </a:cubicBezTo>
                <a:cubicBezTo>
                  <a:pt x="174" y="46"/>
                  <a:pt x="174" y="46"/>
                  <a:pt x="173" y="45"/>
                </a:cubicBezTo>
                <a:cubicBezTo>
                  <a:pt x="173" y="45"/>
                  <a:pt x="174" y="45"/>
                  <a:pt x="174" y="45"/>
                </a:cubicBezTo>
                <a:cubicBezTo>
                  <a:pt x="174" y="45"/>
                  <a:pt x="174" y="45"/>
                  <a:pt x="174" y="45"/>
                </a:cubicBezTo>
                <a:cubicBezTo>
                  <a:pt x="175" y="44"/>
                  <a:pt x="175" y="44"/>
                  <a:pt x="175" y="44"/>
                </a:cubicBezTo>
                <a:cubicBezTo>
                  <a:pt x="176" y="44"/>
                  <a:pt x="177" y="44"/>
                  <a:pt x="177" y="44"/>
                </a:cubicBezTo>
                <a:moveTo>
                  <a:pt x="143" y="29"/>
                </a:moveTo>
                <a:cubicBezTo>
                  <a:pt x="142" y="29"/>
                  <a:pt x="142" y="29"/>
                  <a:pt x="142" y="30"/>
                </a:cubicBezTo>
                <a:cubicBezTo>
                  <a:pt x="141" y="30"/>
                  <a:pt x="141" y="30"/>
                  <a:pt x="141" y="30"/>
                </a:cubicBezTo>
                <a:cubicBezTo>
                  <a:pt x="140" y="30"/>
                  <a:pt x="140" y="30"/>
                  <a:pt x="140" y="30"/>
                </a:cubicBezTo>
                <a:cubicBezTo>
                  <a:pt x="139" y="30"/>
                  <a:pt x="138" y="30"/>
                  <a:pt x="137" y="30"/>
                </a:cubicBezTo>
                <a:cubicBezTo>
                  <a:pt x="137" y="30"/>
                  <a:pt x="137" y="30"/>
                  <a:pt x="137" y="30"/>
                </a:cubicBezTo>
                <a:cubicBezTo>
                  <a:pt x="137" y="29"/>
                  <a:pt x="137" y="29"/>
                  <a:pt x="138" y="28"/>
                </a:cubicBezTo>
                <a:cubicBezTo>
                  <a:pt x="138" y="28"/>
                  <a:pt x="138" y="28"/>
                  <a:pt x="138" y="28"/>
                </a:cubicBezTo>
                <a:cubicBezTo>
                  <a:pt x="136" y="28"/>
                  <a:pt x="134" y="29"/>
                  <a:pt x="133" y="28"/>
                </a:cubicBezTo>
                <a:cubicBezTo>
                  <a:pt x="133" y="28"/>
                  <a:pt x="133" y="28"/>
                  <a:pt x="133" y="28"/>
                </a:cubicBezTo>
                <a:cubicBezTo>
                  <a:pt x="134" y="28"/>
                  <a:pt x="134" y="28"/>
                  <a:pt x="134" y="27"/>
                </a:cubicBezTo>
                <a:cubicBezTo>
                  <a:pt x="135" y="27"/>
                  <a:pt x="135" y="27"/>
                  <a:pt x="135" y="26"/>
                </a:cubicBezTo>
                <a:cubicBezTo>
                  <a:pt x="135" y="26"/>
                  <a:pt x="136" y="27"/>
                  <a:pt x="136" y="27"/>
                </a:cubicBezTo>
                <a:cubicBezTo>
                  <a:pt x="137" y="28"/>
                  <a:pt x="137" y="27"/>
                  <a:pt x="138" y="28"/>
                </a:cubicBezTo>
                <a:cubicBezTo>
                  <a:pt x="138" y="28"/>
                  <a:pt x="138" y="27"/>
                  <a:pt x="138" y="27"/>
                </a:cubicBezTo>
                <a:cubicBezTo>
                  <a:pt x="139" y="27"/>
                  <a:pt x="139" y="27"/>
                  <a:pt x="139" y="26"/>
                </a:cubicBezTo>
                <a:cubicBezTo>
                  <a:pt x="139" y="27"/>
                  <a:pt x="139" y="27"/>
                  <a:pt x="139" y="28"/>
                </a:cubicBezTo>
                <a:cubicBezTo>
                  <a:pt x="139" y="28"/>
                  <a:pt x="139" y="28"/>
                  <a:pt x="139" y="28"/>
                </a:cubicBezTo>
                <a:cubicBezTo>
                  <a:pt x="140" y="27"/>
                  <a:pt x="140" y="27"/>
                  <a:pt x="141" y="27"/>
                </a:cubicBezTo>
                <a:cubicBezTo>
                  <a:pt x="141" y="27"/>
                  <a:pt x="141" y="27"/>
                  <a:pt x="141" y="27"/>
                </a:cubicBezTo>
                <a:cubicBezTo>
                  <a:pt x="141" y="27"/>
                  <a:pt x="141" y="27"/>
                  <a:pt x="141" y="27"/>
                </a:cubicBezTo>
                <a:cubicBezTo>
                  <a:pt x="142" y="27"/>
                  <a:pt x="142" y="27"/>
                  <a:pt x="143" y="27"/>
                </a:cubicBezTo>
                <a:cubicBezTo>
                  <a:pt x="143" y="27"/>
                  <a:pt x="143" y="28"/>
                  <a:pt x="144" y="28"/>
                </a:cubicBezTo>
                <a:cubicBezTo>
                  <a:pt x="144" y="28"/>
                  <a:pt x="144" y="28"/>
                  <a:pt x="144" y="28"/>
                </a:cubicBezTo>
                <a:cubicBezTo>
                  <a:pt x="144" y="28"/>
                  <a:pt x="144" y="28"/>
                  <a:pt x="144" y="28"/>
                </a:cubicBezTo>
                <a:lnTo>
                  <a:pt x="143" y="29"/>
                </a:lnTo>
                <a:close/>
                <a:moveTo>
                  <a:pt x="134" y="30"/>
                </a:moveTo>
                <a:cubicBezTo>
                  <a:pt x="135" y="30"/>
                  <a:pt x="135" y="30"/>
                  <a:pt x="135" y="30"/>
                </a:cubicBezTo>
                <a:cubicBezTo>
                  <a:pt x="136" y="30"/>
                  <a:pt x="136" y="31"/>
                  <a:pt x="136" y="31"/>
                </a:cubicBezTo>
                <a:cubicBezTo>
                  <a:pt x="136" y="31"/>
                  <a:pt x="136" y="31"/>
                  <a:pt x="136" y="31"/>
                </a:cubicBezTo>
                <a:cubicBezTo>
                  <a:pt x="135" y="31"/>
                  <a:pt x="135" y="32"/>
                  <a:pt x="135" y="32"/>
                </a:cubicBezTo>
                <a:cubicBezTo>
                  <a:pt x="134" y="32"/>
                  <a:pt x="134" y="33"/>
                  <a:pt x="134" y="33"/>
                </a:cubicBezTo>
                <a:cubicBezTo>
                  <a:pt x="134" y="34"/>
                  <a:pt x="134" y="34"/>
                  <a:pt x="134" y="34"/>
                </a:cubicBezTo>
                <a:cubicBezTo>
                  <a:pt x="133" y="34"/>
                  <a:pt x="133" y="34"/>
                  <a:pt x="133" y="34"/>
                </a:cubicBezTo>
                <a:cubicBezTo>
                  <a:pt x="132" y="35"/>
                  <a:pt x="132" y="35"/>
                  <a:pt x="132" y="36"/>
                </a:cubicBezTo>
                <a:cubicBezTo>
                  <a:pt x="132" y="36"/>
                  <a:pt x="132" y="36"/>
                  <a:pt x="132" y="36"/>
                </a:cubicBezTo>
                <a:cubicBezTo>
                  <a:pt x="131" y="36"/>
                  <a:pt x="129" y="35"/>
                  <a:pt x="129" y="35"/>
                </a:cubicBezTo>
                <a:cubicBezTo>
                  <a:pt x="129" y="35"/>
                  <a:pt x="129" y="35"/>
                  <a:pt x="129" y="35"/>
                </a:cubicBezTo>
                <a:cubicBezTo>
                  <a:pt x="129" y="34"/>
                  <a:pt x="129" y="34"/>
                  <a:pt x="129" y="34"/>
                </a:cubicBezTo>
                <a:cubicBezTo>
                  <a:pt x="130" y="34"/>
                  <a:pt x="131" y="34"/>
                  <a:pt x="132" y="34"/>
                </a:cubicBezTo>
                <a:cubicBezTo>
                  <a:pt x="131" y="34"/>
                  <a:pt x="131" y="33"/>
                  <a:pt x="131" y="33"/>
                </a:cubicBezTo>
                <a:cubicBezTo>
                  <a:pt x="130" y="33"/>
                  <a:pt x="130" y="34"/>
                  <a:pt x="129" y="34"/>
                </a:cubicBezTo>
                <a:cubicBezTo>
                  <a:pt x="128" y="34"/>
                  <a:pt x="128" y="33"/>
                  <a:pt x="128" y="33"/>
                </a:cubicBezTo>
                <a:cubicBezTo>
                  <a:pt x="128" y="33"/>
                  <a:pt x="128" y="33"/>
                  <a:pt x="128" y="33"/>
                </a:cubicBezTo>
                <a:cubicBezTo>
                  <a:pt x="129" y="33"/>
                  <a:pt x="131" y="33"/>
                  <a:pt x="131" y="32"/>
                </a:cubicBezTo>
                <a:cubicBezTo>
                  <a:pt x="131" y="32"/>
                  <a:pt x="131" y="32"/>
                  <a:pt x="131" y="32"/>
                </a:cubicBezTo>
                <a:cubicBezTo>
                  <a:pt x="131" y="32"/>
                  <a:pt x="130" y="31"/>
                  <a:pt x="130" y="31"/>
                </a:cubicBezTo>
                <a:cubicBezTo>
                  <a:pt x="129" y="31"/>
                  <a:pt x="129" y="32"/>
                  <a:pt x="128" y="32"/>
                </a:cubicBezTo>
                <a:cubicBezTo>
                  <a:pt x="127" y="33"/>
                  <a:pt x="126" y="31"/>
                  <a:pt x="126" y="31"/>
                </a:cubicBezTo>
                <a:cubicBezTo>
                  <a:pt x="126" y="31"/>
                  <a:pt x="126" y="31"/>
                  <a:pt x="127" y="30"/>
                </a:cubicBezTo>
                <a:cubicBezTo>
                  <a:pt x="127" y="30"/>
                  <a:pt x="126" y="30"/>
                  <a:pt x="126" y="30"/>
                </a:cubicBezTo>
                <a:cubicBezTo>
                  <a:pt x="126" y="30"/>
                  <a:pt x="126" y="30"/>
                  <a:pt x="125" y="30"/>
                </a:cubicBezTo>
                <a:cubicBezTo>
                  <a:pt x="125" y="30"/>
                  <a:pt x="125" y="29"/>
                  <a:pt x="125" y="29"/>
                </a:cubicBezTo>
                <a:cubicBezTo>
                  <a:pt x="125" y="29"/>
                  <a:pt x="125" y="29"/>
                  <a:pt x="126" y="29"/>
                </a:cubicBezTo>
                <a:cubicBezTo>
                  <a:pt x="126" y="29"/>
                  <a:pt x="126" y="29"/>
                  <a:pt x="127" y="29"/>
                </a:cubicBezTo>
                <a:cubicBezTo>
                  <a:pt x="127" y="29"/>
                  <a:pt x="127" y="28"/>
                  <a:pt x="128" y="28"/>
                </a:cubicBezTo>
                <a:cubicBezTo>
                  <a:pt x="128" y="29"/>
                  <a:pt x="128" y="29"/>
                  <a:pt x="128" y="29"/>
                </a:cubicBezTo>
                <a:cubicBezTo>
                  <a:pt x="128" y="29"/>
                  <a:pt x="128" y="30"/>
                  <a:pt x="129" y="30"/>
                </a:cubicBezTo>
                <a:cubicBezTo>
                  <a:pt x="129" y="30"/>
                  <a:pt x="129" y="30"/>
                  <a:pt x="129" y="30"/>
                </a:cubicBezTo>
                <a:cubicBezTo>
                  <a:pt x="129" y="29"/>
                  <a:pt x="129" y="29"/>
                  <a:pt x="129" y="29"/>
                </a:cubicBezTo>
                <a:cubicBezTo>
                  <a:pt x="129" y="28"/>
                  <a:pt x="129" y="28"/>
                  <a:pt x="129" y="29"/>
                </a:cubicBezTo>
                <a:cubicBezTo>
                  <a:pt x="130" y="29"/>
                  <a:pt x="130" y="30"/>
                  <a:pt x="131" y="30"/>
                </a:cubicBezTo>
                <a:cubicBezTo>
                  <a:pt x="131" y="30"/>
                  <a:pt x="131" y="30"/>
                  <a:pt x="131" y="30"/>
                </a:cubicBezTo>
                <a:cubicBezTo>
                  <a:pt x="131" y="30"/>
                  <a:pt x="130" y="29"/>
                  <a:pt x="131" y="28"/>
                </a:cubicBezTo>
                <a:cubicBezTo>
                  <a:pt x="131" y="28"/>
                  <a:pt x="131" y="28"/>
                  <a:pt x="131" y="28"/>
                </a:cubicBezTo>
                <a:cubicBezTo>
                  <a:pt x="131" y="28"/>
                  <a:pt x="132" y="28"/>
                  <a:pt x="132" y="28"/>
                </a:cubicBezTo>
                <a:cubicBezTo>
                  <a:pt x="133" y="28"/>
                  <a:pt x="133" y="28"/>
                  <a:pt x="133" y="28"/>
                </a:cubicBezTo>
                <a:cubicBezTo>
                  <a:pt x="133" y="28"/>
                  <a:pt x="133" y="28"/>
                  <a:pt x="133" y="28"/>
                </a:cubicBezTo>
                <a:cubicBezTo>
                  <a:pt x="133" y="29"/>
                  <a:pt x="133" y="29"/>
                  <a:pt x="133" y="29"/>
                </a:cubicBezTo>
                <a:cubicBezTo>
                  <a:pt x="133" y="30"/>
                  <a:pt x="133" y="30"/>
                  <a:pt x="133" y="30"/>
                </a:cubicBezTo>
                <a:cubicBezTo>
                  <a:pt x="133" y="29"/>
                  <a:pt x="133" y="29"/>
                  <a:pt x="134" y="29"/>
                </a:cubicBezTo>
                <a:cubicBezTo>
                  <a:pt x="134" y="29"/>
                  <a:pt x="134" y="30"/>
                  <a:pt x="134" y="30"/>
                </a:cubicBezTo>
                <a:moveTo>
                  <a:pt x="112" y="85"/>
                </a:moveTo>
                <a:cubicBezTo>
                  <a:pt x="112" y="85"/>
                  <a:pt x="112" y="85"/>
                  <a:pt x="112" y="85"/>
                </a:cubicBezTo>
                <a:cubicBezTo>
                  <a:pt x="113" y="85"/>
                  <a:pt x="114" y="85"/>
                  <a:pt x="114" y="85"/>
                </a:cubicBezTo>
                <a:cubicBezTo>
                  <a:pt x="114" y="85"/>
                  <a:pt x="114" y="85"/>
                  <a:pt x="114" y="85"/>
                </a:cubicBezTo>
                <a:cubicBezTo>
                  <a:pt x="114" y="85"/>
                  <a:pt x="114" y="85"/>
                  <a:pt x="114" y="85"/>
                </a:cubicBezTo>
                <a:cubicBezTo>
                  <a:pt x="113" y="85"/>
                  <a:pt x="113" y="85"/>
                  <a:pt x="113" y="85"/>
                </a:cubicBezTo>
                <a:cubicBezTo>
                  <a:pt x="113" y="85"/>
                  <a:pt x="113" y="86"/>
                  <a:pt x="112" y="86"/>
                </a:cubicBezTo>
                <a:cubicBezTo>
                  <a:pt x="112" y="86"/>
                  <a:pt x="112" y="86"/>
                  <a:pt x="112" y="86"/>
                </a:cubicBezTo>
                <a:cubicBezTo>
                  <a:pt x="111" y="86"/>
                  <a:pt x="111" y="86"/>
                  <a:pt x="111" y="86"/>
                </a:cubicBezTo>
                <a:cubicBezTo>
                  <a:pt x="111" y="86"/>
                  <a:pt x="111" y="86"/>
                  <a:pt x="111" y="86"/>
                </a:cubicBezTo>
                <a:cubicBezTo>
                  <a:pt x="110" y="86"/>
                  <a:pt x="110" y="86"/>
                  <a:pt x="110" y="86"/>
                </a:cubicBezTo>
                <a:cubicBezTo>
                  <a:pt x="110" y="86"/>
                  <a:pt x="110" y="86"/>
                  <a:pt x="110" y="86"/>
                </a:cubicBezTo>
                <a:cubicBezTo>
                  <a:pt x="109" y="86"/>
                  <a:pt x="109" y="86"/>
                  <a:pt x="108" y="86"/>
                </a:cubicBezTo>
                <a:cubicBezTo>
                  <a:pt x="108" y="87"/>
                  <a:pt x="108" y="86"/>
                  <a:pt x="107" y="86"/>
                </a:cubicBezTo>
                <a:cubicBezTo>
                  <a:pt x="107" y="86"/>
                  <a:pt x="107" y="86"/>
                  <a:pt x="107" y="86"/>
                </a:cubicBezTo>
                <a:cubicBezTo>
                  <a:pt x="106" y="86"/>
                  <a:pt x="106" y="87"/>
                  <a:pt x="106" y="87"/>
                </a:cubicBezTo>
                <a:cubicBezTo>
                  <a:pt x="106" y="87"/>
                  <a:pt x="106" y="87"/>
                  <a:pt x="106" y="87"/>
                </a:cubicBezTo>
                <a:cubicBezTo>
                  <a:pt x="106" y="87"/>
                  <a:pt x="105" y="87"/>
                  <a:pt x="105" y="87"/>
                </a:cubicBezTo>
                <a:cubicBezTo>
                  <a:pt x="105" y="87"/>
                  <a:pt x="105" y="87"/>
                  <a:pt x="105" y="86"/>
                </a:cubicBezTo>
                <a:cubicBezTo>
                  <a:pt x="106" y="86"/>
                  <a:pt x="107" y="86"/>
                  <a:pt x="107" y="85"/>
                </a:cubicBezTo>
                <a:cubicBezTo>
                  <a:pt x="107" y="85"/>
                  <a:pt x="107" y="85"/>
                  <a:pt x="107" y="85"/>
                </a:cubicBezTo>
                <a:cubicBezTo>
                  <a:pt x="108" y="85"/>
                  <a:pt x="108" y="85"/>
                  <a:pt x="108" y="85"/>
                </a:cubicBezTo>
                <a:cubicBezTo>
                  <a:pt x="108" y="85"/>
                  <a:pt x="109" y="84"/>
                  <a:pt x="109" y="84"/>
                </a:cubicBezTo>
                <a:cubicBezTo>
                  <a:pt x="109" y="84"/>
                  <a:pt x="108" y="85"/>
                  <a:pt x="108" y="85"/>
                </a:cubicBezTo>
                <a:cubicBezTo>
                  <a:pt x="108" y="85"/>
                  <a:pt x="108" y="85"/>
                  <a:pt x="108" y="85"/>
                </a:cubicBezTo>
                <a:cubicBezTo>
                  <a:pt x="108" y="85"/>
                  <a:pt x="108" y="85"/>
                  <a:pt x="108" y="85"/>
                </a:cubicBezTo>
                <a:cubicBezTo>
                  <a:pt x="108" y="84"/>
                  <a:pt x="107" y="84"/>
                  <a:pt x="107" y="84"/>
                </a:cubicBezTo>
                <a:cubicBezTo>
                  <a:pt x="107" y="84"/>
                  <a:pt x="107" y="84"/>
                  <a:pt x="106" y="84"/>
                </a:cubicBezTo>
                <a:cubicBezTo>
                  <a:pt x="106" y="84"/>
                  <a:pt x="106" y="84"/>
                  <a:pt x="106" y="84"/>
                </a:cubicBezTo>
                <a:cubicBezTo>
                  <a:pt x="106" y="84"/>
                  <a:pt x="106" y="84"/>
                  <a:pt x="106" y="84"/>
                </a:cubicBezTo>
                <a:cubicBezTo>
                  <a:pt x="106" y="84"/>
                  <a:pt x="107" y="84"/>
                  <a:pt x="107" y="83"/>
                </a:cubicBezTo>
                <a:cubicBezTo>
                  <a:pt x="107" y="83"/>
                  <a:pt x="107" y="83"/>
                  <a:pt x="107" y="82"/>
                </a:cubicBezTo>
                <a:cubicBezTo>
                  <a:pt x="107" y="82"/>
                  <a:pt x="107" y="82"/>
                  <a:pt x="107" y="82"/>
                </a:cubicBezTo>
                <a:cubicBezTo>
                  <a:pt x="107" y="82"/>
                  <a:pt x="107" y="82"/>
                  <a:pt x="107" y="82"/>
                </a:cubicBezTo>
                <a:cubicBezTo>
                  <a:pt x="107" y="82"/>
                  <a:pt x="107" y="82"/>
                  <a:pt x="107" y="82"/>
                </a:cubicBezTo>
                <a:cubicBezTo>
                  <a:pt x="107" y="82"/>
                  <a:pt x="108" y="82"/>
                  <a:pt x="109" y="82"/>
                </a:cubicBezTo>
                <a:cubicBezTo>
                  <a:pt x="109" y="82"/>
                  <a:pt x="109" y="82"/>
                  <a:pt x="109" y="82"/>
                </a:cubicBezTo>
                <a:cubicBezTo>
                  <a:pt x="108" y="81"/>
                  <a:pt x="109" y="81"/>
                  <a:pt x="109" y="80"/>
                </a:cubicBezTo>
                <a:cubicBezTo>
                  <a:pt x="109" y="80"/>
                  <a:pt x="109" y="80"/>
                  <a:pt x="109" y="80"/>
                </a:cubicBezTo>
                <a:cubicBezTo>
                  <a:pt x="108" y="80"/>
                  <a:pt x="108" y="80"/>
                  <a:pt x="108" y="80"/>
                </a:cubicBezTo>
                <a:cubicBezTo>
                  <a:pt x="108" y="80"/>
                  <a:pt x="108" y="80"/>
                  <a:pt x="108" y="80"/>
                </a:cubicBezTo>
                <a:cubicBezTo>
                  <a:pt x="108" y="80"/>
                  <a:pt x="108" y="79"/>
                  <a:pt x="108" y="79"/>
                </a:cubicBezTo>
                <a:cubicBezTo>
                  <a:pt x="108" y="79"/>
                  <a:pt x="108" y="79"/>
                  <a:pt x="107" y="79"/>
                </a:cubicBezTo>
                <a:cubicBezTo>
                  <a:pt x="107" y="79"/>
                  <a:pt x="107" y="79"/>
                  <a:pt x="107" y="79"/>
                </a:cubicBezTo>
                <a:cubicBezTo>
                  <a:pt x="107" y="79"/>
                  <a:pt x="107" y="79"/>
                  <a:pt x="107" y="79"/>
                </a:cubicBezTo>
                <a:cubicBezTo>
                  <a:pt x="106" y="79"/>
                  <a:pt x="106" y="79"/>
                  <a:pt x="106" y="79"/>
                </a:cubicBezTo>
                <a:cubicBezTo>
                  <a:pt x="106" y="79"/>
                  <a:pt x="107" y="78"/>
                  <a:pt x="107" y="78"/>
                </a:cubicBezTo>
                <a:cubicBezTo>
                  <a:pt x="106" y="78"/>
                  <a:pt x="106" y="78"/>
                  <a:pt x="106" y="78"/>
                </a:cubicBezTo>
                <a:cubicBezTo>
                  <a:pt x="106" y="78"/>
                  <a:pt x="107" y="78"/>
                  <a:pt x="107" y="77"/>
                </a:cubicBezTo>
                <a:cubicBezTo>
                  <a:pt x="107" y="77"/>
                  <a:pt x="107" y="77"/>
                  <a:pt x="107" y="77"/>
                </a:cubicBezTo>
                <a:cubicBezTo>
                  <a:pt x="106" y="77"/>
                  <a:pt x="106" y="77"/>
                  <a:pt x="106" y="77"/>
                </a:cubicBezTo>
                <a:cubicBezTo>
                  <a:pt x="106" y="77"/>
                  <a:pt x="106" y="77"/>
                  <a:pt x="106" y="78"/>
                </a:cubicBezTo>
                <a:cubicBezTo>
                  <a:pt x="106" y="78"/>
                  <a:pt x="106" y="78"/>
                  <a:pt x="106" y="78"/>
                </a:cubicBezTo>
                <a:cubicBezTo>
                  <a:pt x="105" y="77"/>
                  <a:pt x="106" y="77"/>
                  <a:pt x="106" y="76"/>
                </a:cubicBezTo>
                <a:cubicBezTo>
                  <a:pt x="106" y="76"/>
                  <a:pt x="106" y="76"/>
                  <a:pt x="106" y="76"/>
                </a:cubicBezTo>
                <a:cubicBezTo>
                  <a:pt x="106" y="76"/>
                  <a:pt x="106" y="76"/>
                  <a:pt x="106" y="76"/>
                </a:cubicBezTo>
                <a:cubicBezTo>
                  <a:pt x="105" y="76"/>
                  <a:pt x="105" y="76"/>
                  <a:pt x="105" y="77"/>
                </a:cubicBezTo>
                <a:cubicBezTo>
                  <a:pt x="105" y="77"/>
                  <a:pt x="105" y="77"/>
                  <a:pt x="105" y="76"/>
                </a:cubicBezTo>
                <a:cubicBezTo>
                  <a:pt x="105" y="76"/>
                  <a:pt x="105" y="76"/>
                  <a:pt x="105" y="76"/>
                </a:cubicBezTo>
                <a:cubicBezTo>
                  <a:pt x="105" y="75"/>
                  <a:pt x="105" y="75"/>
                  <a:pt x="105" y="75"/>
                </a:cubicBezTo>
                <a:cubicBezTo>
                  <a:pt x="105" y="75"/>
                  <a:pt x="106" y="75"/>
                  <a:pt x="106" y="75"/>
                </a:cubicBezTo>
                <a:cubicBezTo>
                  <a:pt x="106" y="75"/>
                  <a:pt x="105" y="75"/>
                  <a:pt x="105" y="75"/>
                </a:cubicBezTo>
                <a:cubicBezTo>
                  <a:pt x="105" y="74"/>
                  <a:pt x="105" y="74"/>
                  <a:pt x="106" y="74"/>
                </a:cubicBezTo>
                <a:cubicBezTo>
                  <a:pt x="106" y="74"/>
                  <a:pt x="106" y="74"/>
                  <a:pt x="106" y="74"/>
                </a:cubicBezTo>
                <a:cubicBezTo>
                  <a:pt x="106" y="74"/>
                  <a:pt x="106" y="74"/>
                  <a:pt x="106" y="74"/>
                </a:cubicBezTo>
                <a:cubicBezTo>
                  <a:pt x="106" y="74"/>
                  <a:pt x="106" y="74"/>
                  <a:pt x="106" y="74"/>
                </a:cubicBezTo>
                <a:cubicBezTo>
                  <a:pt x="106" y="73"/>
                  <a:pt x="106" y="73"/>
                  <a:pt x="106" y="73"/>
                </a:cubicBezTo>
                <a:cubicBezTo>
                  <a:pt x="106" y="73"/>
                  <a:pt x="106" y="73"/>
                  <a:pt x="106" y="73"/>
                </a:cubicBezTo>
                <a:cubicBezTo>
                  <a:pt x="106" y="73"/>
                  <a:pt x="107" y="73"/>
                  <a:pt x="107" y="73"/>
                </a:cubicBezTo>
                <a:cubicBezTo>
                  <a:pt x="107" y="73"/>
                  <a:pt x="108" y="73"/>
                  <a:pt x="108" y="73"/>
                </a:cubicBezTo>
                <a:cubicBezTo>
                  <a:pt x="108" y="73"/>
                  <a:pt x="109" y="73"/>
                  <a:pt x="108" y="73"/>
                </a:cubicBezTo>
                <a:cubicBezTo>
                  <a:pt x="108" y="74"/>
                  <a:pt x="107" y="74"/>
                  <a:pt x="107" y="75"/>
                </a:cubicBezTo>
                <a:cubicBezTo>
                  <a:pt x="107" y="75"/>
                  <a:pt x="107" y="75"/>
                  <a:pt x="107" y="75"/>
                </a:cubicBezTo>
                <a:cubicBezTo>
                  <a:pt x="108" y="75"/>
                  <a:pt x="109" y="74"/>
                  <a:pt x="110" y="75"/>
                </a:cubicBezTo>
                <a:cubicBezTo>
                  <a:pt x="110" y="75"/>
                  <a:pt x="110" y="75"/>
                  <a:pt x="110" y="75"/>
                </a:cubicBezTo>
                <a:cubicBezTo>
                  <a:pt x="109" y="76"/>
                  <a:pt x="109" y="77"/>
                  <a:pt x="108" y="77"/>
                </a:cubicBezTo>
                <a:cubicBezTo>
                  <a:pt x="108" y="77"/>
                  <a:pt x="108" y="77"/>
                  <a:pt x="108" y="77"/>
                </a:cubicBezTo>
                <a:cubicBezTo>
                  <a:pt x="109" y="77"/>
                  <a:pt x="109" y="77"/>
                  <a:pt x="109" y="77"/>
                </a:cubicBezTo>
                <a:cubicBezTo>
                  <a:pt x="109" y="77"/>
                  <a:pt x="109" y="77"/>
                  <a:pt x="109" y="77"/>
                </a:cubicBezTo>
                <a:cubicBezTo>
                  <a:pt x="109" y="77"/>
                  <a:pt x="108" y="77"/>
                  <a:pt x="108" y="77"/>
                </a:cubicBezTo>
                <a:cubicBezTo>
                  <a:pt x="108" y="77"/>
                  <a:pt x="108" y="77"/>
                  <a:pt x="108" y="77"/>
                </a:cubicBezTo>
                <a:cubicBezTo>
                  <a:pt x="108" y="78"/>
                  <a:pt x="108" y="77"/>
                  <a:pt x="109" y="77"/>
                </a:cubicBezTo>
                <a:cubicBezTo>
                  <a:pt x="109" y="77"/>
                  <a:pt x="110" y="78"/>
                  <a:pt x="110" y="78"/>
                </a:cubicBezTo>
                <a:cubicBezTo>
                  <a:pt x="110" y="79"/>
                  <a:pt x="110" y="79"/>
                  <a:pt x="110" y="79"/>
                </a:cubicBezTo>
                <a:cubicBezTo>
                  <a:pt x="111" y="80"/>
                  <a:pt x="111" y="79"/>
                  <a:pt x="111" y="80"/>
                </a:cubicBezTo>
                <a:cubicBezTo>
                  <a:pt x="111" y="80"/>
                  <a:pt x="111" y="80"/>
                  <a:pt x="112" y="80"/>
                </a:cubicBezTo>
                <a:cubicBezTo>
                  <a:pt x="112" y="81"/>
                  <a:pt x="112" y="81"/>
                  <a:pt x="112" y="81"/>
                </a:cubicBezTo>
                <a:cubicBezTo>
                  <a:pt x="112" y="82"/>
                  <a:pt x="113" y="82"/>
                  <a:pt x="112" y="82"/>
                </a:cubicBezTo>
                <a:cubicBezTo>
                  <a:pt x="112" y="82"/>
                  <a:pt x="112" y="83"/>
                  <a:pt x="112" y="83"/>
                </a:cubicBezTo>
                <a:cubicBezTo>
                  <a:pt x="113" y="82"/>
                  <a:pt x="114" y="82"/>
                  <a:pt x="114" y="83"/>
                </a:cubicBezTo>
                <a:cubicBezTo>
                  <a:pt x="114" y="83"/>
                  <a:pt x="114" y="83"/>
                  <a:pt x="114" y="83"/>
                </a:cubicBezTo>
                <a:cubicBezTo>
                  <a:pt x="114" y="84"/>
                  <a:pt x="113" y="84"/>
                  <a:pt x="112" y="85"/>
                </a:cubicBezTo>
                <a:moveTo>
                  <a:pt x="106" y="78"/>
                </a:moveTo>
                <a:cubicBezTo>
                  <a:pt x="106" y="78"/>
                  <a:pt x="106" y="78"/>
                  <a:pt x="106" y="78"/>
                </a:cubicBezTo>
                <a:cubicBezTo>
                  <a:pt x="106" y="78"/>
                  <a:pt x="106" y="78"/>
                  <a:pt x="105" y="78"/>
                </a:cubicBezTo>
                <a:cubicBezTo>
                  <a:pt x="105" y="78"/>
                  <a:pt x="105" y="78"/>
                  <a:pt x="105" y="78"/>
                </a:cubicBezTo>
                <a:cubicBezTo>
                  <a:pt x="105" y="78"/>
                  <a:pt x="105" y="78"/>
                  <a:pt x="105" y="78"/>
                </a:cubicBezTo>
                <a:cubicBezTo>
                  <a:pt x="105" y="78"/>
                  <a:pt x="105" y="78"/>
                  <a:pt x="106" y="78"/>
                </a:cubicBezTo>
                <a:moveTo>
                  <a:pt x="105" y="80"/>
                </a:moveTo>
                <a:cubicBezTo>
                  <a:pt x="105" y="80"/>
                  <a:pt x="105" y="81"/>
                  <a:pt x="104" y="81"/>
                </a:cubicBezTo>
                <a:cubicBezTo>
                  <a:pt x="105" y="81"/>
                  <a:pt x="105" y="82"/>
                  <a:pt x="105" y="82"/>
                </a:cubicBezTo>
                <a:cubicBezTo>
                  <a:pt x="105" y="83"/>
                  <a:pt x="105" y="83"/>
                  <a:pt x="105" y="83"/>
                </a:cubicBezTo>
                <a:cubicBezTo>
                  <a:pt x="104" y="83"/>
                  <a:pt x="104" y="83"/>
                  <a:pt x="104" y="83"/>
                </a:cubicBezTo>
                <a:cubicBezTo>
                  <a:pt x="104" y="83"/>
                  <a:pt x="104" y="83"/>
                  <a:pt x="104" y="84"/>
                </a:cubicBezTo>
                <a:cubicBezTo>
                  <a:pt x="104" y="84"/>
                  <a:pt x="103" y="84"/>
                  <a:pt x="103" y="84"/>
                </a:cubicBezTo>
                <a:cubicBezTo>
                  <a:pt x="103" y="84"/>
                  <a:pt x="102" y="84"/>
                  <a:pt x="102" y="84"/>
                </a:cubicBezTo>
                <a:cubicBezTo>
                  <a:pt x="102" y="84"/>
                  <a:pt x="102" y="84"/>
                  <a:pt x="102" y="84"/>
                </a:cubicBezTo>
                <a:cubicBezTo>
                  <a:pt x="101" y="84"/>
                  <a:pt x="101" y="85"/>
                  <a:pt x="101" y="85"/>
                </a:cubicBezTo>
                <a:cubicBezTo>
                  <a:pt x="101" y="84"/>
                  <a:pt x="101" y="84"/>
                  <a:pt x="101"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3"/>
                  <a:pt x="100" y="83"/>
                  <a:pt x="100" y="83"/>
                </a:cubicBezTo>
                <a:cubicBezTo>
                  <a:pt x="100" y="83"/>
                  <a:pt x="100"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2"/>
                  <a:pt x="101" y="82"/>
                </a:cubicBezTo>
                <a:cubicBezTo>
                  <a:pt x="101" y="82"/>
                  <a:pt x="101" y="82"/>
                  <a:pt x="101" y="82"/>
                </a:cubicBezTo>
                <a:cubicBezTo>
                  <a:pt x="101" y="82"/>
                  <a:pt x="101" y="82"/>
                  <a:pt x="102" y="82"/>
                </a:cubicBezTo>
                <a:cubicBezTo>
                  <a:pt x="102" y="82"/>
                  <a:pt x="102" y="82"/>
                  <a:pt x="102" y="82"/>
                </a:cubicBezTo>
                <a:cubicBezTo>
                  <a:pt x="101" y="82"/>
                  <a:pt x="100" y="82"/>
                  <a:pt x="100" y="81"/>
                </a:cubicBezTo>
                <a:cubicBezTo>
                  <a:pt x="100" y="81"/>
                  <a:pt x="100" y="81"/>
                  <a:pt x="100" y="81"/>
                </a:cubicBezTo>
                <a:cubicBezTo>
                  <a:pt x="100" y="81"/>
                  <a:pt x="100" y="81"/>
                  <a:pt x="100" y="81"/>
                </a:cubicBezTo>
                <a:cubicBezTo>
                  <a:pt x="100" y="81"/>
                  <a:pt x="100" y="81"/>
                  <a:pt x="101" y="81"/>
                </a:cubicBezTo>
                <a:cubicBezTo>
                  <a:pt x="100" y="81"/>
                  <a:pt x="101" y="81"/>
                  <a:pt x="101" y="81"/>
                </a:cubicBezTo>
                <a:cubicBezTo>
                  <a:pt x="101" y="81"/>
                  <a:pt x="101" y="81"/>
                  <a:pt x="101" y="81"/>
                </a:cubicBezTo>
                <a:cubicBezTo>
                  <a:pt x="100" y="81"/>
                  <a:pt x="100" y="81"/>
                  <a:pt x="100" y="81"/>
                </a:cubicBezTo>
                <a:cubicBezTo>
                  <a:pt x="100" y="81"/>
                  <a:pt x="100" y="81"/>
                  <a:pt x="100" y="81"/>
                </a:cubicBezTo>
                <a:cubicBezTo>
                  <a:pt x="100" y="80"/>
                  <a:pt x="100" y="80"/>
                  <a:pt x="100" y="80"/>
                </a:cubicBezTo>
                <a:cubicBezTo>
                  <a:pt x="101" y="80"/>
                  <a:pt x="101" y="80"/>
                  <a:pt x="102" y="80"/>
                </a:cubicBezTo>
                <a:cubicBezTo>
                  <a:pt x="102" y="80"/>
                  <a:pt x="102" y="80"/>
                  <a:pt x="102" y="80"/>
                </a:cubicBezTo>
                <a:cubicBezTo>
                  <a:pt x="102" y="80"/>
                  <a:pt x="102" y="80"/>
                  <a:pt x="102" y="79"/>
                </a:cubicBezTo>
                <a:cubicBezTo>
                  <a:pt x="102" y="79"/>
                  <a:pt x="102" y="79"/>
                  <a:pt x="102" y="79"/>
                </a:cubicBezTo>
                <a:cubicBezTo>
                  <a:pt x="102" y="79"/>
                  <a:pt x="102" y="79"/>
                  <a:pt x="102" y="79"/>
                </a:cubicBezTo>
                <a:cubicBezTo>
                  <a:pt x="102" y="79"/>
                  <a:pt x="102" y="79"/>
                  <a:pt x="102" y="79"/>
                </a:cubicBezTo>
                <a:cubicBezTo>
                  <a:pt x="102" y="79"/>
                  <a:pt x="102" y="79"/>
                  <a:pt x="103" y="78"/>
                </a:cubicBezTo>
                <a:cubicBezTo>
                  <a:pt x="103" y="79"/>
                  <a:pt x="103" y="79"/>
                  <a:pt x="103" y="79"/>
                </a:cubicBezTo>
                <a:cubicBezTo>
                  <a:pt x="104" y="79"/>
                  <a:pt x="105" y="78"/>
                  <a:pt x="105" y="79"/>
                </a:cubicBezTo>
                <a:cubicBezTo>
                  <a:pt x="105" y="79"/>
                  <a:pt x="105" y="80"/>
                  <a:pt x="105" y="80"/>
                </a:cubicBezTo>
                <a:moveTo>
                  <a:pt x="100" y="113"/>
                </a:moveTo>
                <a:cubicBezTo>
                  <a:pt x="101" y="112"/>
                  <a:pt x="101" y="112"/>
                  <a:pt x="101" y="112"/>
                </a:cubicBezTo>
                <a:cubicBezTo>
                  <a:pt x="101" y="112"/>
                  <a:pt x="101" y="111"/>
                  <a:pt x="101" y="111"/>
                </a:cubicBezTo>
                <a:cubicBezTo>
                  <a:pt x="101" y="111"/>
                  <a:pt x="102" y="110"/>
                  <a:pt x="102" y="110"/>
                </a:cubicBezTo>
                <a:cubicBezTo>
                  <a:pt x="103" y="110"/>
                  <a:pt x="104" y="110"/>
                  <a:pt x="104" y="109"/>
                </a:cubicBezTo>
                <a:cubicBezTo>
                  <a:pt x="104" y="109"/>
                  <a:pt x="105" y="107"/>
                  <a:pt x="105" y="107"/>
                </a:cubicBezTo>
                <a:cubicBezTo>
                  <a:pt x="105" y="107"/>
                  <a:pt x="105" y="107"/>
                  <a:pt x="105" y="107"/>
                </a:cubicBezTo>
                <a:cubicBezTo>
                  <a:pt x="106" y="107"/>
                  <a:pt x="106" y="108"/>
                  <a:pt x="107" y="108"/>
                </a:cubicBezTo>
                <a:cubicBezTo>
                  <a:pt x="107" y="108"/>
                  <a:pt x="108" y="107"/>
                  <a:pt x="109" y="107"/>
                </a:cubicBezTo>
                <a:cubicBezTo>
                  <a:pt x="109" y="108"/>
                  <a:pt x="109" y="108"/>
                  <a:pt x="110" y="108"/>
                </a:cubicBezTo>
                <a:cubicBezTo>
                  <a:pt x="110" y="108"/>
                  <a:pt x="110" y="107"/>
                  <a:pt x="111" y="107"/>
                </a:cubicBezTo>
                <a:cubicBezTo>
                  <a:pt x="111" y="107"/>
                  <a:pt x="111" y="107"/>
                  <a:pt x="112" y="107"/>
                </a:cubicBezTo>
                <a:cubicBezTo>
                  <a:pt x="112" y="107"/>
                  <a:pt x="112" y="107"/>
                  <a:pt x="112" y="107"/>
                </a:cubicBezTo>
                <a:cubicBezTo>
                  <a:pt x="112" y="107"/>
                  <a:pt x="112" y="106"/>
                  <a:pt x="113" y="106"/>
                </a:cubicBezTo>
                <a:cubicBezTo>
                  <a:pt x="113" y="106"/>
                  <a:pt x="114" y="106"/>
                  <a:pt x="115" y="106"/>
                </a:cubicBezTo>
                <a:cubicBezTo>
                  <a:pt x="115" y="106"/>
                  <a:pt x="115" y="106"/>
                  <a:pt x="115" y="106"/>
                </a:cubicBezTo>
                <a:cubicBezTo>
                  <a:pt x="115" y="106"/>
                  <a:pt x="116" y="106"/>
                  <a:pt x="116" y="106"/>
                </a:cubicBezTo>
                <a:cubicBezTo>
                  <a:pt x="116" y="106"/>
                  <a:pt x="116" y="106"/>
                  <a:pt x="116" y="105"/>
                </a:cubicBezTo>
                <a:cubicBezTo>
                  <a:pt x="117" y="105"/>
                  <a:pt x="118" y="106"/>
                  <a:pt x="118" y="106"/>
                </a:cubicBezTo>
                <a:cubicBezTo>
                  <a:pt x="119" y="106"/>
                  <a:pt x="119" y="105"/>
                  <a:pt x="119" y="105"/>
                </a:cubicBezTo>
                <a:cubicBezTo>
                  <a:pt x="120" y="105"/>
                  <a:pt x="120" y="105"/>
                  <a:pt x="120" y="105"/>
                </a:cubicBezTo>
                <a:cubicBezTo>
                  <a:pt x="120" y="105"/>
                  <a:pt x="120" y="105"/>
                  <a:pt x="121" y="105"/>
                </a:cubicBezTo>
                <a:cubicBezTo>
                  <a:pt x="121" y="105"/>
                  <a:pt x="121" y="106"/>
                  <a:pt x="121" y="106"/>
                </a:cubicBezTo>
                <a:cubicBezTo>
                  <a:pt x="122" y="106"/>
                  <a:pt x="123" y="105"/>
                  <a:pt x="123" y="105"/>
                </a:cubicBezTo>
                <a:cubicBezTo>
                  <a:pt x="123" y="105"/>
                  <a:pt x="123" y="105"/>
                  <a:pt x="123" y="105"/>
                </a:cubicBezTo>
                <a:cubicBezTo>
                  <a:pt x="123" y="105"/>
                  <a:pt x="124" y="105"/>
                  <a:pt x="124" y="105"/>
                </a:cubicBezTo>
                <a:cubicBezTo>
                  <a:pt x="124" y="105"/>
                  <a:pt x="124" y="105"/>
                  <a:pt x="124" y="106"/>
                </a:cubicBezTo>
                <a:cubicBezTo>
                  <a:pt x="124" y="106"/>
                  <a:pt x="124" y="106"/>
                  <a:pt x="124" y="106"/>
                </a:cubicBezTo>
                <a:cubicBezTo>
                  <a:pt x="124" y="105"/>
                  <a:pt x="125" y="105"/>
                  <a:pt x="125" y="105"/>
                </a:cubicBezTo>
                <a:cubicBezTo>
                  <a:pt x="125" y="106"/>
                  <a:pt x="123" y="106"/>
                  <a:pt x="125" y="107"/>
                </a:cubicBezTo>
                <a:cubicBezTo>
                  <a:pt x="125" y="107"/>
                  <a:pt x="125" y="107"/>
                  <a:pt x="125" y="108"/>
                </a:cubicBezTo>
                <a:cubicBezTo>
                  <a:pt x="125" y="108"/>
                  <a:pt x="124" y="109"/>
                  <a:pt x="124" y="109"/>
                </a:cubicBezTo>
                <a:cubicBezTo>
                  <a:pt x="124" y="109"/>
                  <a:pt x="124" y="110"/>
                  <a:pt x="124" y="110"/>
                </a:cubicBezTo>
                <a:cubicBezTo>
                  <a:pt x="125" y="110"/>
                  <a:pt x="125" y="110"/>
                  <a:pt x="125" y="110"/>
                </a:cubicBezTo>
                <a:cubicBezTo>
                  <a:pt x="125" y="110"/>
                  <a:pt x="125" y="110"/>
                  <a:pt x="125" y="110"/>
                </a:cubicBezTo>
                <a:cubicBezTo>
                  <a:pt x="126" y="110"/>
                  <a:pt x="126" y="111"/>
                  <a:pt x="127" y="111"/>
                </a:cubicBezTo>
                <a:cubicBezTo>
                  <a:pt x="127" y="111"/>
                  <a:pt x="127" y="111"/>
                  <a:pt x="128" y="111"/>
                </a:cubicBezTo>
                <a:cubicBezTo>
                  <a:pt x="128" y="111"/>
                  <a:pt x="128" y="111"/>
                  <a:pt x="129" y="111"/>
                </a:cubicBezTo>
                <a:cubicBezTo>
                  <a:pt x="129" y="111"/>
                  <a:pt x="129" y="111"/>
                  <a:pt x="129" y="111"/>
                </a:cubicBezTo>
                <a:cubicBezTo>
                  <a:pt x="129" y="111"/>
                  <a:pt x="129" y="111"/>
                  <a:pt x="129" y="111"/>
                </a:cubicBezTo>
                <a:cubicBezTo>
                  <a:pt x="130" y="112"/>
                  <a:pt x="130" y="113"/>
                  <a:pt x="130" y="113"/>
                </a:cubicBezTo>
                <a:cubicBezTo>
                  <a:pt x="131" y="113"/>
                  <a:pt x="132" y="113"/>
                  <a:pt x="133" y="113"/>
                </a:cubicBezTo>
                <a:cubicBezTo>
                  <a:pt x="133" y="113"/>
                  <a:pt x="134" y="114"/>
                  <a:pt x="134" y="114"/>
                </a:cubicBezTo>
                <a:cubicBezTo>
                  <a:pt x="134" y="114"/>
                  <a:pt x="135" y="114"/>
                  <a:pt x="135" y="114"/>
                </a:cubicBezTo>
                <a:cubicBezTo>
                  <a:pt x="136" y="113"/>
                  <a:pt x="135" y="113"/>
                  <a:pt x="135" y="112"/>
                </a:cubicBezTo>
                <a:cubicBezTo>
                  <a:pt x="136" y="111"/>
                  <a:pt x="137" y="111"/>
                  <a:pt x="139" y="111"/>
                </a:cubicBezTo>
                <a:cubicBezTo>
                  <a:pt x="139" y="111"/>
                  <a:pt x="139" y="112"/>
                  <a:pt x="139" y="112"/>
                </a:cubicBezTo>
                <a:cubicBezTo>
                  <a:pt x="139" y="112"/>
                  <a:pt x="140" y="112"/>
                  <a:pt x="140" y="112"/>
                </a:cubicBezTo>
                <a:cubicBezTo>
                  <a:pt x="141" y="112"/>
                  <a:pt x="141" y="112"/>
                  <a:pt x="141" y="112"/>
                </a:cubicBezTo>
                <a:cubicBezTo>
                  <a:pt x="141" y="112"/>
                  <a:pt x="141" y="112"/>
                  <a:pt x="141" y="113"/>
                </a:cubicBezTo>
                <a:cubicBezTo>
                  <a:pt x="143" y="113"/>
                  <a:pt x="143" y="113"/>
                  <a:pt x="143" y="113"/>
                </a:cubicBezTo>
                <a:cubicBezTo>
                  <a:pt x="143" y="113"/>
                  <a:pt x="144" y="113"/>
                  <a:pt x="144" y="113"/>
                </a:cubicBezTo>
                <a:cubicBezTo>
                  <a:pt x="144" y="113"/>
                  <a:pt x="145" y="113"/>
                  <a:pt x="145" y="113"/>
                </a:cubicBezTo>
                <a:cubicBezTo>
                  <a:pt x="145" y="113"/>
                  <a:pt x="145" y="113"/>
                  <a:pt x="145" y="113"/>
                </a:cubicBezTo>
                <a:cubicBezTo>
                  <a:pt x="146" y="113"/>
                  <a:pt x="146" y="114"/>
                  <a:pt x="146" y="113"/>
                </a:cubicBezTo>
                <a:cubicBezTo>
                  <a:pt x="146" y="113"/>
                  <a:pt x="146" y="113"/>
                  <a:pt x="147" y="113"/>
                </a:cubicBezTo>
                <a:cubicBezTo>
                  <a:pt x="147" y="113"/>
                  <a:pt x="148" y="112"/>
                  <a:pt x="149" y="113"/>
                </a:cubicBezTo>
                <a:cubicBezTo>
                  <a:pt x="149" y="113"/>
                  <a:pt x="149" y="113"/>
                  <a:pt x="149" y="113"/>
                </a:cubicBezTo>
                <a:cubicBezTo>
                  <a:pt x="150" y="113"/>
                  <a:pt x="150" y="113"/>
                  <a:pt x="151" y="113"/>
                </a:cubicBezTo>
                <a:cubicBezTo>
                  <a:pt x="151" y="113"/>
                  <a:pt x="151" y="113"/>
                  <a:pt x="152" y="113"/>
                </a:cubicBezTo>
                <a:cubicBezTo>
                  <a:pt x="152" y="114"/>
                  <a:pt x="152" y="114"/>
                  <a:pt x="153" y="115"/>
                </a:cubicBezTo>
                <a:cubicBezTo>
                  <a:pt x="152" y="116"/>
                  <a:pt x="152" y="117"/>
                  <a:pt x="152" y="117"/>
                </a:cubicBezTo>
                <a:cubicBezTo>
                  <a:pt x="152" y="117"/>
                  <a:pt x="152" y="117"/>
                  <a:pt x="152" y="117"/>
                </a:cubicBezTo>
                <a:cubicBezTo>
                  <a:pt x="151" y="117"/>
                  <a:pt x="150" y="116"/>
                  <a:pt x="150" y="115"/>
                </a:cubicBezTo>
                <a:cubicBezTo>
                  <a:pt x="150" y="115"/>
                  <a:pt x="150" y="115"/>
                  <a:pt x="150" y="115"/>
                </a:cubicBezTo>
                <a:cubicBezTo>
                  <a:pt x="150" y="116"/>
                  <a:pt x="151" y="116"/>
                  <a:pt x="151" y="117"/>
                </a:cubicBezTo>
                <a:cubicBezTo>
                  <a:pt x="151" y="118"/>
                  <a:pt x="151" y="118"/>
                  <a:pt x="152" y="119"/>
                </a:cubicBezTo>
                <a:cubicBezTo>
                  <a:pt x="152" y="120"/>
                  <a:pt x="153" y="121"/>
                  <a:pt x="153" y="121"/>
                </a:cubicBezTo>
                <a:cubicBezTo>
                  <a:pt x="153" y="122"/>
                  <a:pt x="153" y="122"/>
                  <a:pt x="154" y="122"/>
                </a:cubicBezTo>
                <a:cubicBezTo>
                  <a:pt x="154" y="122"/>
                  <a:pt x="154" y="122"/>
                  <a:pt x="153" y="122"/>
                </a:cubicBezTo>
                <a:cubicBezTo>
                  <a:pt x="154" y="123"/>
                  <a:pt x="154" y="123"/>
                  <a:pt x="154" y="123"/>
                </a:cubicBezTo>
                <a:cubicBezTo>
                  <a:pt x="154" y="123"/>
                  <a:pt x="154" y="124"/>
                  <a:pt x="154" y="124"/>
                </a:cubicBezTo>
                <a:cubicBezTo>
                  <a:pt x="155" y="124"/>
                  <a:pt x="155" y="125"/>
                  <a:pt x="155" y="125"/>
                </a:cubicBezTo>
                <a:cubicBezTo>
                  <a:pt x="156" y="126"/>
                  <a:pt x="155" y="128"/>
                  <a:pt x="156" y="128"/>
                </a:cubicBezTo>
                <a:cubicBezTo>
                  <a:pt x="156" y="129"/>
                  <a:pt x="157" y="129"/>
                  <a:pt x="157" y="129"/>
                </a:cubicBezTo>
                <a:cubicBezTo>
                  <a:pt x="158" y="130"/>
                  <a:pt x="158" y="132"/>
                  <a:pt x="159" y="133"/>
                </a:cubicBezTo>
                <a:cubicBezTo>
                  <a:pt x="159" y="133"/>
                  <a:pt x="159" y="133"/>
                  <a:pt x="159" y="133"/>
                </a:cubicBezTo>
                <a:cubicBezTo>
                  <a:pt x="159" y="133"/>
                  <a:pt x="159" y="132"/>
                  <a:pt x="159" y="132"/>
                </a:cubicBezTo>
                <a:cubicBezTo>
                  <a:pt x="159" y="132"/>
                  <a:pt x="159" y="133"/>
                  <a:pt x="159" y="133"/>
                </a:cubicBezTo>
                <a:cubicBezTo>
                  <a:pt x="159" y="133"/>
                  <a:pt x="160" y="133"/>
                  <a:pt x="160" y="133"/>
                </a:cubicBezTo>
                <a:cubicBezTo>
                  <a:pt x="160" y="133"/>
                  <a:pt x="160" y="134"/>
                  <a:pt x="161" y="134"/>
                </a:cubicBezTo>
                <a:cubicBezTo>
                  <a:pt x="161" y="134"/>
                  <a:pt x="161" y="134"/>
                  <a:pt x="161" y="134"/>
                </a:cubicBezTo>
                <a:cubicBezTo>
                  <a:pt x="161" y="134"/>
                  <a:pt x="161" y="135"/>
                  <a:pt x="162" y="135"/>
                </a:cubicBezTo>
                <a:cubicBezTo>
                  <a:pt x="162" y="135"/>
                  <a:pt x="163" y="136"/>
                  <a:pt x="163" y="136"/>
                </a:cubicBezTo>
                <a:cubicBezTo>
                  <a:pt x="163" y="136"/>
                  <a:pt x="162" y="137"/>
                  <a:pt x="162" y="137"/>
                </a:cubicBezTo>
                <a:cubicBezTo>
                  <a:pt x="162" y="137"/>
                  <a:pt x="162" y="137"/>
                  <a:pt x="162" y="137"/>
                </a:cubicBezTo>
                <a:cubicBezTo>
                  <a:pt x="162" y="137"/>
                  <a:pt x="162" y="137"/>
                  <a:pt x="162" y="137"/>
                </a:cubicBezTo>
                <a:cubicBezTo>
                  <a:pt x="162" y="137"/>
                  <a:pt x="162" y="137"/>
                  <a:pt x="163" y="137"/>
                </a:cubicBezTo>
                <a:cubicBezTo>
                  <a:pt x="163" y="137"/>
                  <a:pt x="163" y="138"/>
                  <a:pt x="164" y="138"/>
                </a:cubicBezTo>
                <a:cubicBezTo>
                  <a:pt x="164" y="138"/>
                  <a:pt x="164" y="138"/>
                  <a:pt x="164" y="138"/>
                </a:cubicBezTo>
                <a:cubicBezTo>
                  <a:pt x="165" y="138"/>
                  <a:pt x="165" y="138"/>
                  <a:pt x="166" y="138"/>
                </a:cubicBezTo>
                <a:cubicBezTo>
                  <a:pt x="166" y="138"/>
                  <a:pt x="166" y="138"/>
                  <a:pt x="166" y="138"/>
                </a:cubicBezTo>
                <a:cubicBezTo>
                  <a:pt x="167" y="138"/>
                  <a:pt x="167" y="138"/>
                  <a:pt x="167" y="137"/>
                </a:cubicBezTo>
                <a:cubicBezTo>
                  <a:pt x="167" y="137"/>
                  <a:pt x="167" y="137"/>
                  <a:pt x="167" y="137"/>
                </a:cubicBezTo>
                <a:cubicBezTo>
                  <a:pt x="168" y="137"/>
                  <a:pt x="168" y="137"/>
                  <a:pt x="168" y="138"/>
                </a:cubicBezTo>
                <a:cubicBezTo>
                  <a:pt x="168" y="137"/>
                  <a:pt x="169" y="137"/>
                  <a:pt x="169" y="137"/>
                </a:cubicBezTo>
                <a:cubicBezTo>
                  <a:pt x="169" y="137"/>
                  <a:pt x="169" y="137"/>
                  <a:pt x="170" y="137"/>
                </a:cubicBezTo>
                <a:cubicBezTo>
                  <a:pt x="170" y="137"/>
                  <a:pt x="171" y="137"/>
                  <a:pt x="171" y="136"/>
                </a:cubicBezTo>
                <a:cubicBezTo>
                  <a:pt x="171" y="137"/>
                  <a:pt x="172" y="137"/>
                  <a:pt x="172" y="137"/>
                </a:cubicBezTo>
                <a:cubicBezTo>
                  <a:pt x="172" y="137"/>
                  <a:pt x="172" y="137"/>
                  <a:pt x="172" y="137"/>
                </a:cubicBezTo>
                <a:cubicBezTo>
                  <a:pt x="172" y="137"/>
                  <a:pt x="172" y="137"/>
                  <a:pt x="172" y="137"/>
                </a:cubicBezTo>
                <a:cubicBezTo>
                  <a:pt x="172" y="138"/>
                  <a:pt x="172" y="138"/>
                  <a:pt x="172" y="138"/>
                </a:cubicBezTo>
                <a:cubicBezTo>
                  <a:pt x="172" y="138"/>
                  <a:pt x="171" y="138"/>
                  <a:pt x="171" y="139"/>
                </a:cubicBezTo>
                <a:cubicBezTo>
                  <a:pt x="171" y="139"/>
                  <a:pt x="171" y="139"/>
                  <a:pt x="171" y="140"/>
                </a:cubicBezTo>
                <a:cubicBezTo>
                  <a:pt x="171" y="140"/>
                  <a:pt x="171" y="140"/>
                  <a:pt x="171" y="141"/>
                </a:cubicBezTo>
                <a:cubicBezTo>
                  <a:pt x="170" y="141"/>
                  <a:pt x="170" y="141"/>
                  <a:pt x="170" y="141"/>
                </a:cubicBezTo>
                <a:cubicBezTo>
                  <a:pt x="170" y="141"/>
                  <a:pt x="170" y="141"/>
                  <a:pt x="170" y="142"/>
                </a:cubicBezTo>
                <a:cubicBezTo>
                  <a:pt x="170" y="142"/>
                  <a:pt x="170" y="142"/>
                  <a:pt x="169" y="143"/>
                </a:cubicBezTo>
                <a:cubicBezTo>
                  <a:pt x="169" y="143"/>
                  <a:pt x="169" y="143"/>
                  <a:pt x="169" y="144"/>
                </a:cubicBezTo>
                <a:cubicBezTo>
                  <a:pt x="169" y="145"/>
                  <a:pt x="168" y="145"/>
                  <a:pt x="167" y="146"/>
                </a:cubicBezTo>
                <a:cubicBezTo>
                  <a:pt x="167" y="147"/>
                  <a:pt x="166" y="147"/>
                  <a:pt x="166" y="148"/>
                </a:cubicBezTo>
                <a:cubicBezTo>
                  <a:pt x="165" y="148"/>
                  <a:pt x="164" y="149"/>
                  <a:pt x="163" y="150"/>
                </a:cubicBezTo>
                <a:cubicBezTo>
                  <a:pt x="162" y="151"/>
                  <a:pt x="161" y="151"/>
                  <a:pt x="161" y="152"/>
                </a:cubicBezTo>
                <a:cubicBezTo>
                  <a:pt x="161" y="153"/>
                  <a:pt x="161" y="153"/>
                  <a:pt x="161" y="153"/>
                </a:cubicBezTo>
                <a:cubicBezTo>
                  <a:pt x="160" y="153"/>
                  <a:pt x="160" y="153"/>
                  <a:pt x="160" y="153"/>
                </a:cubicBezTo>
                <a:cubicBezTo>
                  <a:pt x="160" y="154"/>
                  <a:pt x="159" y="154"/>
                  <a:pt x="159" y="154"/>
                </a:cubicBezTo>
                <a:cubicBezTo>
                  <a:pt x="159" y="155"/>
                  <a:pt x="158" y="155"/>
                  <a:pt x="158" y="155"/>
                </a:cubicBezTo>
                <a:cubicBezTo>
                  <a:pt x="158" y="156"/>
                  <a:pt x="158" y="156"/>
                  <a:pt x="158" y="156"/>
                </a:cubicBezTo>
                <a:cubicBezTo>
                  <a:pt x="158" y="156"/>
                  <a:pt x="158" y="156"/>
                  <a:pt x="158" y="156"/>
                </a:cubicBezTo>
                <a:cubicBezTo>
                  <a:pt x="158" y="156"/>
                  <a:pt x="157" y="158"/>
                  <a:pt x="157" y="158"/>
                </a:cubicBezTo>
                <a:cubicBezTo>
                  <a:pt x="158" y="158"/>
                  <a:pt x="158" y="159"/>
                  <a:pt x="158" y="159"/>
                </a:cubicBezTo>
                <a:cubicBezTo>
                  <a:pt x="158" y="159"/>
                  <a:pt x="158" y="159"/>
                  <a:pt x="158" y="160"/>
                </a:cubicBezTo>
                <a:cubicBezTo>
                  <a:pt x="158" y="160"/>
                  <a:pt x="158" y="160"/>
                  <a:pt x="158" y="160"/>
                </a:cubicBezTo>
                <a:cubicBezTo>
                  <a:pt x="158" y="161"/>
                  <a:pt x="158" y="162"/>
                  <a:pt x="158" y="162"/>
                </a:cubicBezTo>
                <a:cubicBezTo>
                  <a:pt x="159" y="163"/>
                  <a:pt x="159" y="163"/>
                  <a:pt x="159" y="163"/>
                </a:cubicBezTo>
                <a:cubicBezTo>
                  <a:pt x="159" y="163"/>
                  <a:pt x="159" y="164"/>
                  <a:pt x="159" y="164"/>
                </a:cubicBezTo>
                <a:cubicBezTo>
                  <a:pt x="159" y="164"/>
                  <a:pt x="159" y="165"/>
                  <a:pt x="159" y="165"/>
                </a:cubicBezTo>
                <a:cubicBezTo>
                  <a:pt x="159" y="166"/>
                  <a:pt x="159" y="166"/>
                  <a:pt x="159" y="166"/>
                </a:cubicBezTo>
                <a:cubicBezTo>
                  <a:pt x="159" y="166"/>
                  <a:pt x="159" y="167"/>
                  <a:pt x="159" y="168"/>
                </a:cubicBezTo>
                <a:cubicBezTo>
                  <a:pt x="160" y="168"/>
                  <a:pt x="160" y="168"/>
                  <a:pt x="160" y="168"/>
                </a:cubicBezTo>
                <a:cubicBezTo>
                  <a:pt x="160" y="168"/>
                  <a:pt x="160" y="168"/>
                  <a:pt x="160" y="168"/>
                </a:cubicBezTo>
                <a:cubicBezTo>
                  <a:pt x="160" y="168"/>
                  <a:pt x="160" y="168"/>
                  <a:pt x="159" y="168"/>
                </a:cubicBezTo>
                <a:cubicBezTo>
                  <a:pt x="159" y="168"/>
                  <a:pt x="159" y="169"/>
                  <a:pt x="159" y="169"/>
                </a:cubicBezTo>
                <a:cubicBezTo>
                  <a:pt x="159" y="169"/>
                  <a:pt x="159" y="170"/>
                  <a:pt x="158" y="170"/>
                </a:cubicBezTo>
                <a:cubicBezTo>
                  <a:pt x="157" y="171"/>
                  <a:pt x="156" y="171"/>
                  <a:pt x="156" y="171"/>
                </a:cubicBezTo>
                <a:cubicBezTo>
                  <a:pt x="155" y="172"/>
                  <a:pt x="155" y="173"/>
                  <a:pt x="154" y="173"/>
                </a:cubicBezTo>
                <a:cubicBezTo>
                  <a:pt x="153" y="173"/>
                  <a:pt x="153" y="174"/>
                  <a:pt x="153" y="174"/>
                </a:cubicBezTo>
                <a:cubicBezTo>
                  <a:pt x="153" y="175"/>
                  <a:pt x="153" y="175"/>
                  <a:pt x="153" y="175"/>
                </a:cubicBezTo>
                <a:cubicBezTo>
                  <a:pt x="153" y="175"/>
                  <a:pt x="153" y="175"/>
                  <a:pt x="153" y="175"/>
                </a:cubicBezTo>
                <a:cubicBezTo>
                  <a:pt x="153" y="176"/>
                  <a:pt x="153" y="176"/>
                  <a:pt x="153" y="177"/>
                </a:cubicBezTo>
                <a:cubicBezTo>
                  <a:pt x="153" y="177"/>
                  <a:pt x="153" y="177"/>
                  <a:pt x="153" y="177"/>
                </a:cubicBezTo>
                <a:cubicBezTo>
                  <a:pt x="153" y="177"/>
                  <a:pt x="154" y="178"/>
                  <a:pt x="153" y="178"/>
                </a:cubicBezTo>
                <a:cubicBezTo>
                  <a:pt x="153" y="179"/>
                  <a:pt x="153" y="179"/>
                  <a:pt x="153" y="179"/>
                </a:cubicBezTo>
                <a:cubicBezTo>
                  <a:pt x="153" y="179"/>
                  <a:pt x="153" y="179"/>
                  <a:pt x="153" y="179"/>
                </a:cubicBezTo>
                <a:cubicBezTo>
                  <a:pt x="153" y="179"/>
                  <a:pt x="153" y="179"/>
                  <a:pt x="153" y="179"/>
                </a:cubicBezTo>
                <a:cubicBezTo>
                  <a:pt x="153" y="180"/>
                  <a:pt x="152" y="180"/>
                  <a:pt x="151" y="181"/>
                </a:cubicBezTo>
                <a:cubicBezTo>
                  <a:pt x="150" y="181"/>
                  <a:pt x="150" y="181"/>
                  <a:pt x="150" y="182"/>
                </a:cubicBezTo>
                <a:cubicBezTo>
                  <a:pt x="150" y="182"/>
                  <a:pt x="150" y="182"/>
                  <a:pt x="150" y="182"/>
                </a:cubicBezTo>
                <a:cubicBezTo>
                  <a:pt x="150" y="182"/>
                  <a:pt x="150" y="182"/>
                  <a:pt x="150" y="182"/>
                </a:cubicBezTo>
                <a:cubicBezTo>
                  <a:pt x="151" y="183"/>
                  <a:pt x="150" y="184"/>
                  <a:pt x="150" y="184"/>
                </a:cubicBezTo>
                <a:cubicBezTo>
                  <a:pt x="150" y="184"/>
                  <a:pt x="150" y="184"/>
                  <a:pt x="150" y="184"/>
                </a:cubicBezTo>
                <a:cubicBezTo>
                  <a:pt x="150" y="184"/>
                  <a:pt x="150" y="185"/>
                  <a:pt x="150" y="185"/>
                </a:cubicBezTo>
                <a:cubicBezTo>
                  <a:pt x="150" y="185"/>
                  <a:pt x="149" y="186"/>
                  <a:pt x="149" y="186"/>
                </a:cubicBezTo>
                <a:cubicBezTo>
                  <a:pt x="147" y="188"/>
                  <a:pt x="146" y="189"/>
                  <a:pt x="144" y="191"/>
                </a:cubicBezTo>
                <a:cubicBezTo>
                  <a:pt x="144" y="191"/>
                  <a:pt x="144" y="191"/>
                  <a:pt x="144" y="191"/>
                </a:cubicBezTo>
                <a:cubicBezTo>
                  <a:pt x="143" y="192"/>
                  <a:pt x="142" y="192"/>
                  <a:pt x="142" y="192"/>
                </a:cubicBezTo>
                <a:cubicBezTo>
                  <a:pt x="142" y="192"/>
                  <a:pt x="142" y="192"/>
                  <a:pt x="142" y="192"/>
                </a:cubicBezTo>
                <a:cubicBezTo>
                  <a:pt x="142" y="192"/>
                  <a:pt x="141" y="192"/>
                  <a:pt x="141" y="192"/>
                </a:cubicBezTo>
                <a:cubicBezTo>
                  <a:pt x="141" y="192"/>
                  <a:pt x="141" y="192"/>
                  <a:pt x="141" y="192"/>
                </a:cubicBezTo>
                <a:cubicBezTo>
                  <a:pt x="140" y="192"/>
                  <a:pt x="140" y="192"/>
                  <a:pt x="139" y="192"/>
                </a:cubicBezTo>
                <a:cubicBezTo>
                  <a:pt x="139" y="192"/>
                  <a:pt x="139" y="192"/>
                  <a:pt x="139" y="192"/>
                </a:cubicBezTo>
                <a:cubicBezTo>
                  <a:pt x="139" y="192"/>
                  <a:pt x="138" y="192"/>
                  <a:pt x="138" y="192"/>
                </a:cubicBezTo>
                <a:cubicBezTo>
                  <a:pt x="138" y="192"/>
                  <a:pt x="137" y="192"/>
                  <a:pt x="137" y="192"/>
                </a:cubicBezTo>
                <a:cubicBezTo>
                  <a:pt x="137" y="193"/>
                  <a:pt x="136" y="192"/>
                  <a:pt x="136" y="192"/>
                </a:cubicBezTo>
                <a:cubicBezTo>
                  <a:pt x="136" y="193"/>
                  <a:pt x="135" y="193"/>
                  <a:pt x="135" y="193"/>
                </a:cubicBezTo>
                <a:cubicBezTo>
                  <a:pt x="135" y="193"/>
                  <a:pt x="135" y="193"/>
                  <a:pt x="135" y="193"/>
                </a:cubicBezTo>
                <a:cubicBezTo>
                  <a:pt x="134" y="193"/>
                  <a:pt x="134" y="192"/>
                  <a:pt x="134" y="192"/>
                </a:cubicBezTo>
                <a:cubicBezTo>
                  <a:pt x="134" y="192"/>
                  <a:pt x="134" y="192"/>
                  <a:pt x="134" y="192"/>
                </a:cubicBezTo>
                <a:cubicBezTo>
                  <a:pt x="134" y="192"/>
                  <a:pt x="134" y="192"/>
                  <a:pt x="134" y="192"/>
                </a:cubicBezTo>
                <a:cubicBezTo>
                  <a:pt x="134" y="192"/>
                  <a:pt x="134" y="192"/>
                  <a:pt x="134" y="192"/>
                </a:cubicBezTo>
                <a:cubicBezTo>
                  <a:pt x="134" y="192"/>
                  <a:pt x="134" y="192"/>
                  <a:pt x="134" y="192"/>
                </a:cubicBezTo>
                <a:cubicBezTo>
                  <a:pt x="134" y="192"/>
                  <a:pt x="133" y="192"/>
                  <a:pt x="133" y="192"/>
                </a:cubicBezTo>
                <a:cubicBezTo>
                  <a:pt x="133" y="192"/>
                  <a:pt x="133" y="192"/>
                  <a:pt x="133" y="192"/>
                </a:cubicBezTo>
                <a:cubicBezTo>
                  <a:pt x="133" y="192"/>
                  <a:pt x="133" y="192"/>
                  <a:pt x="134" y="192"/>
                </a:cubicBezTo>
                <a:cubicBezTo>
                  <a:pt x="133" y="191"/>
                  <a:pt x="133" y="191"/>
                  <a:pt x="133" y="190"/>
                </a:cubicBezTo>
                <a:cubicBezTo>
                  <a:pt x="133" y="190"/>
                  <a:pt x="133" y="190"/>
                  <a:pt x="133" y="190"/>
                </a:cubicBezTo>
                <a:cubicBezTo>
                  <a:pt x="134" y="189"/>
                  <a:pt x="133" y="188"/>
                  <a:pt x="132" y="188"/>
                </a:cubicBezTo>
                <a:cubicBezTo>
                  <a:pt x="132" y="187"/>
                  <a:pt x="132" y="186"/>
                  <a:pt x="131" y="185"/>
                </a:cubicBezTo>
                <a:cubicBezTo>
                  <a:pt x="131" y="185"/>
                  <a:pt x="130" y="184"/>
                  <a:pt x="130" y="184"/>
                </a:cubicBezTo>
                <a:cubicBezTo>
                  <a:pt x="130" y="183"/>
                  <a:pt x="130" y="183"/>
                  <a:pt x="130" y="182"/>
                </a:cubicBezTo>
                <a:cubicBezTo>
                  <a:pt x="130" y="182"/>
                  <a:pt x="130" y="182"/>
                  <a:pt x="130" y="182"/>
                </a:cubicBezTo>
                <a:cubicBezTo>
                  <a:pt x="130" y="182"/>
                  <a:pt x="129" y="181"/>
                  <a:pt x="129" y="181"/>
                </a:cubicBezTo>
                <a:cubicBezTo>
                  <a:pt x="129" y="181"/>
                  <a:pt x="129" y="181"/>
                  <a:pt x="129" y="180"/>
                </a:cubicBezTo>
                <a:cubicBezTo>
                  <a:pt x="129" y="180"/>
                  <a:pt x="129" y="180"/>
                  <a:pt x="129" y="180"/>
                </a:cubicBezTo>
                <a:cubicBezTo>
                  <a:pt x="129" y="179"/>
                  <a:pt x="129" y="179"/>
                  <a:pt x="129" y="178"/>
                </a:cubicBezTo>
                <a:cubicBezTo>
                  <a:pt x="129" y="177"/>
                  <a:pt x="128" y="176"/>
                  <a:pt x="128" y="176"/>
                </a:cubicBezTo>
                <a:cubicBezTo>
                  <a:pt x="128" y="175"/>
                  <a:pt x="127" y="174"/>
                  <a:pt x="127" y="173"/>
                </a:cubicBezTo>
                <a:cubicBezTo>
                  <a:pt x="126" y="173"/>
                  <a:pt x="126" y="172"/>
                  <a:pt x="126" y="172"/>
                </a:cubicBezTo>
                <a:cubicBezTo>
                  <a:pt x="126" y="171"/>
                  <a:pt x="126" y="170"/>
                  <a:pt x="126" y="169"/>
                </a:cubicBezTo>
                <a:cubicBezTo>
                  <a:pt x="126" y="169"/>
                  <a:pt x="126" y="167"/>
                  <a:pt x="127" y="166"/>
                </a:cubicBezTo>
                <a:cubicBezTo>
                  <a:pt x="127" y="166"/>
                  <a:pt x="127" y="166"/>
                  <a:pt x="127" y="166"/>
                </a:cubicBezTo>
                <a:cubicBezTo>
                  <a:pt x="127" y="166"/>
                  <a:pt x="127" y="166"/>
                  <a:pt x="127" y="166"/>
                </a:cubicBezTo>
                <a:cubicBezTo>
                  <a:pt x="127" y="165"/>
                  <a:pt x="127" y="165"/>
                  <a:pt x="128" y="165"/>
                </a:cubicBezTo>
                <a:cubicBezTo>
                  <a:pt x="128" y="165"/>
                  <a:pt x="128" y="164"/>
                  <a:pt x="128" y="164"/>
                </a:cubicBezTo>
                <a:cubicBezTo>
                  <a:pt x="128" y="164"/>
                  <a:pt x="128" y="163"/>
                  <a:pt x="128" y="163"/>
                </a:cubicBezTo>
                <a:cubicBezTo>
                  <a:pt x="128" y="162"/>
                  <a:pt x="127" y="161"/>
                  <a:pt x="128" y="161"/>
                </a:cubicBezTo>
                <a:cubicBezTo>
                  <a:pt x="128" y="160"/>
                  <a:pt x="127" y="160"/>
                  <a:pt x="127" y="159"/>
                </a:cubicBezTo>
                <a:cubicBezTo>
                  <a:pt x="127" y="159"/>
                  <a:pt x="127" y="159"/>
                  <a:pt x="127" y="159"/>
                </a:cubicBezTo>
                <a:cubicBezTo>
                  <a:pt x="127" y="158"/>
                  <a:pt x="127" y="158"/>
                  <a:pt x="126" y="158"/>
                </a:cubicBezTo>
                <a:cubicBezTo>
                  <a:pt x="126" y="157"/>
                  <a:pt x="126" y="157"/>
                  <a:pt x="126" y="157"/>
                </a:cubicBezTo>
                <a:cubicBezTo>
                  <a:pt x="126" y="157"/>
                  <a:pt x="126" y="156"/>
                  <a:pt x="126" y="156"/>
                </a:cubicBezTo>
                <a:cubicBezTo>
                  <a:pt x="125" y="155"/>
                  <a:pt x="125" y="155"/>
                  <a:pt x="124" y="155"/>
                </a:cubicBezTo>
                <a:cubicBezTo>
                  <a:pt x="124" y="154"/>
                  <a:pt x="124" y="154"/>
                  <a:pt x="124" y="154"/>
                </a:cubicBezTo>
                <a:cubicBezTo>
                  <a:pt x="124" y="154"/>
                  <a:pt x="124" y="154"/>
                  <a:pt x="124" y="154"/>
                </a:cubicBezTo>
                <a:cubicBezTo>
                  <a:pt x="124" y="153"/>
                  <a:pt x="123" y="153"/>
                  <a:pt x="123" y="153"/>
                </a:cubicBezTo>
                <a:cubicBezTo>
                  <a:pt x="123" y="153"/>
                  <a:pt x="123" y="153"/>
                  <a:pt x="123" y="153"/>
                </a:cubicBezTo>
                <a:cubicBezTo>
                  <a:pt x="123" y="153"/>
                  <a:pt x="123" y="153"/>
                  <a:pt x="123" y="153"/>
                </a:cubicBezTo>
                <a:cubicBezTo>
                  <a:pt x="123" y="153"/>
                  <a:pt x="123" y="152"/>
                  <a:pt x="123" y="152"/>
                </a:cubicBezTo>
                <a:cubicBezTo>
                  <a:pt x="123" y="152"/>
                  <a:pt x="123" y="152"/>
                  <a:pt x="123" y="152"/>
                </a:cubicBezTo>
                <a:cubicBezTo>
                  <a:pt x="122" y="152"/>
                  <a:pt x="122" y="152"/>
                  <a:pt x="122" y="152"/>
                </a:cubicBezTo>
                <a:cubicBezTo>
                  <a:pt x="123" y="151"/>
                  <a:pt x="123" y="151"/>
                  <a:pt x="123" y="150"/>
                </a:cubicBezTo>
                <a:cubicBezTo>
                  <a:pt x="123" y="150"/>
                  <a:pt x="123" y="150"/>
                  <a:pt x="123" y="150"/>
                </a:cubicBezTo>
                <a:cubicBezTo>
                  <a:pt x="123" y="150"/>
                  <a:pt x="123" y="150"/>
                  <a:pt x="123" y="150"/>
                </a:cubicBezTo>
                <a:cubicBezTo>
                  <a:pt x="123" y="150"/>
                  <a:pt x="123" y="150"/>
                  <a:pt x="123" y="150"/>
                </a:cubicBezTo>
                <a:cubicBezTo>
                  <a:pt x="123" y="150"/>
                  <a:pt x="123" y="150"/>
                  <a:pt x="123" y="149"/>
                </a:cubicBezTo>
                <a:cubicBezTo>
                  <a:pt x="123" y="149"/>
                  <a:pt x="123" y="149"/>
                  <a:pt x="123" y="149"/>
                </a:cubicBezTo>
                <a:cubicBezTo>
                  <a:pt x="123" y="149"/>
                  <a:pt x="123" y="149"/>
                  <a:pt x="123" y="149"/>
                </a:cubicBezTo>
                <a:cubicBezTo>
                  <a:pt x="123" y="149"/>
                  <a:pt x="123" y="148"/>
                  <a:pt x="124" y="148"/>
                </a:cubicBezTo>
                <a:cubicBezTo>
                  <a:pt x="124" y="148"/>
                  <a:pt x="123" y="148"/>
                  <a:pt x="123" y="148"/>
                </a:cubicBezTo>
                <a:cubicBezTo>
                  <a:pt x="123" y="148"/>
                  <a:pt x="124" y="147"/>
                  <a:pt x="124" y="147"/>
                </a:cubicBezTo>
                <a:cubicBezTo>
                  <a:pt x="124" y="147"/>
                  <a:pt x="123" y="147"/>
                  <a:pt x="123" y="146"/>
                </a:cubicBezTo>
                <a:cubicBezTo>
                  <a:pt x="123" y="146"/>
                  <a:pt x="123" y="146"/>
                  <a:pt x="123" y="146"/>
                </a:cubicBezTo>
                <a:cubicBezTo>
                  <a:pt x="123" y="146"/>
                  <a:pt x="123" y="146"/>
                  <a:pt x="123" y="146"/>
                </a:cubicBezTo>
                <a:cubicBezTo>
                  <a:pt x="123" y="146"/>
                  <a:pt x="123" y="146"/>
                  <a:pt x="123" y="146"/>
                </a:cubicBezTo>
                <a:cubicBezTo>
                  <a:pt x="122" y="146"/>
                  <a:pt x="123" y="146"/>
                  <a:pt x="122" y="145"/>
                </a:cubicBezTo>
                <a:cubicBezTo>
                  <a:pt x="122" y="145"/>
                  <a:pt x="122" y="145"/>
                  <a:pt x="122" y="145"/>
                </a:cubicBezTo>
                <a:cubicBezTo>
                  <a:pt x="122" y="145"/>
                  <a:pt x="122" y="145"/>
                  <a:pt x="122" y="145"/>
                </a:cubicBezTo>
                <a:cubicBezTo>
                  <a:pt x="121" y="145"/>
                  <a:pt x="121" y="145"/>
                  <a:pt x="120" y="145"/>
                </a:cubicBezTo>
                <a:cubicBezTo>
                  <a:pt x="120" y="146"/>
                  <a:pt x="118" y="145"/>
                  <a:pt x="118" y="144"/>
                </a:cubicBezTo>
                <a:cubicBezTo>
                  <a:pt x="118" y="144"/>
                  <a:pt x="118" y="144"/>
                  <a:pt x="118" y="144"/>
                </a:cubicBezTo>
                <a:cubicBezTo>
                  <a:pt x="118" y="144"/>
                  <a:pt x="118" y="144"/>
                  <a:pt x="118" y="144"/>
                </a:cubicBezTo>
                <a:cubicBezTo>
                  <a:pt x="118" y="144"/>
                  <a:pt x="118" y="144"/>
                  <a:pt x="118" y="144"/>
                </a:cubicBezTo>
                <a:cubicBezTo>
                  <a:pt x="118" y="144"/>
                  <a:pt x="118" y="144"/>
                  <a:pt x="118" y="144"/>
                </a:cubicBezTo>
                <a:cubicBezTo>
                  <a:pt x="118" y="143"/>
                  <a:pt x="117" y="143"/>
                  <a:pt x="116" y="143"/>
                </a:cubicBezTo>
                <a:cubicBezTo>
                  <a:pt x="116" y="143"/>
                  <a:pt x="116" y="143"/>
                  <a:pt x="116" y="143"/>
                </a:cubicBezTo>
                <a:cubicBezTo>
                  <a:pt x="115" y="143"/>
                  <a:pt x="114" y="143"/>
                  <a:pt x="114" y="143"/>
                </a:cubicBezTo>
                <a:cubicBezTo>
                  <a:pt x="113" y="143"/>
                  <a:pt x="113" y="144"/>
                  <a:pt x="113" y="144"/>
                </a:cubicBezTo>
                <a:cubicBezTo>
                  <a:pt x="113" y="144"/>
                  <a:pt x="112" y="144"/>
                  <a:pt x="112" y="144"/>
                </a:cubicBezTo>
                <a:cubicBezTo>
                  <a:pt x="111" y="144"/>
                  <a:pt x="110" y="145"/>
                  <a:pt x="110" y="145"/>
                </a:cubicBezTo>
                <a:cubicBezTo>
                  <a:pt x="109" y="145"/>
                  <a:pt x="109" y="144"/>
                  <a:pt x="108" y="144"/>
                </a:cubicBezTo>
                <a:cubicBezTo>
                  <a:pt x="108" y="144"/>
                  <a:pt x="108" y="144"/>
                  <a:pt x="108" y="145"/>
                </a:cubicBezTo>
                <a:cubicBezTo>
                  <a:pt x="108" y="145"/>
                  <a:pt x="108" y="144"/>
                  <a:pt x="107" y="144"/>
                </a:cubicBezTo>
                <a:cubicBezTo>
                  <a:pt x="107" y="144"/>
                  <a:pt x="106" y="144"/>
                  <a:pt x="106" y="144"/>
                </a:cubicBezTo>
                <a:cubicBezTo>
                  <a:pt x="105" y="145"/>
                  <a:pt x="105" y="145"/>
                  <a:pt x="105" y="145"/>
                </a:cubicBezTo>
                <a:cubicBezTo>
                  <a:pt x="104" y="145"/>
                  <a:pt x="104" y="145"/>
                  <a:pt x="103" y="145"/>
                </a:cubicBezTo>
                <a:cubicBezTo>
                  <a:pt x="103" y="146"/>
                  <a:pt x="102" y="145"/>
                  <a:pt x="102" y="145"/>
                </a:cubicBezTo>
                <a:cubicBezTo>
                  <a:pt x="101" y="144"/>
                  <a:pt x="101" y="144"/>
                  <a:pt x="100" y="143"/>
                </a:cubicBezTo>
                <a:cubicBezTo>
                  <a:pt x="100" y="143"/>
                  <a:pt x="99" y="143"/>
                  <a:pt x="99" y="143"/>
                </a:cubicBezTo>
                <a:cubicBezTo>
                  <a:pt x="98" y="143"/>
                  <a:pt x="98" y="142"/>
                  <a:pt x="98" y="142"/>
                </a:cubicBezTo>
                <a:cubicBezTo>
                  <a:pt x="98" y="142"/>
                  <a:pt x="98" y="142"/>
                  <a:pt x="98" y="142"/>
                </a:cubicBezTo>
                <a:cubicBezTo>
                  <a:pt x="97" y="141"/>
                  <a:pt x="97" y="141"/>
                  <a:pt x="97" y="141"/>
                </a:cubicBezTo>
                <a:cubicBezTo>
                  <a:pt x="97" y="141"/>
                  <a:pt x="97" y="141"/>
                  <a:pt x="97" y="141"/>
                </a:cubicBezTo>
                <a:cubicBezTo>
                  <a:pt x="97" y="141"/>
                  <a:pt x="97" y="141"/>
                  <a:pt x="97" y="141"/>
                </a:cubicBezTo>
                <a:cubicBezTo>
                  <a:pt x="97" y="140"/>
                  <a:pt x="97" y="140"/>
                  <a:pt x="97" y="140"/>
                </a:cubicBezTo>
                <a:cubicBezTo>
                  <a:pt x="97" y="140"/>
                  <a:pt x="97" y="140"/>
                  <a:pt x="97" y="140"/>
                </a:cubicBezTo>
                <a:cubicBezTo>
                  <a:pt x="97" y="140"/>
                  <a:pt x="97" y="140"/>
                  <a:pt x="97" y="140"/>
                </a:cubicBezTo>
                <a:cubicBezTo>
                  <a:pt x="97" y="140"/>
                  <a:pt x="96" y="140"/>
                  <a:pt x="96" y="139"/>
                </a:cubicBezTo>
                <a:cubicBezTo>
                  <a:pt x="96" y="139"/>
                  <a:pt x="96" y="139"/>
                  <a:pt x="96" y="139"/>
                </a:cubicBezTo>
                <a:cubicBezTo>
                  <a:pt x="96" y="139"/>
                  <a:pt x="95" y="139"/>
                  <a:pt x="95" y="138"/>
                </a:cubicBezTo>
                <a:cubicBezTo>
                  <a:pt x="95" y="138"/>
                  <a:pt x="95" y="138"/>
                  <a:pt x="95" y="138"/>
                </a:cubicBezTo>
                <a:cubicBezTo>
                  <a:pt x="95" y="138"/>
                  <a:pt x="95" y="138"/>
                  <a:pt x="94" y="138"/>
                </a:cubicBezTo>
                <a:cubicBezTo>
                  <a:pt x="94" y="138"/>
                  <a:pt x="94" y="138"/>
                  <a:pt x="94" y="138"/>
                </a:cubicBezTo>
                <a:cubicBezTo>
                  <a:pt x="94" y="137"/>
                  <a:pt x="94" y="137"/>
                  <a:pt x="94" y="137"/>
                </a:cubicBezTo>
                <a:cubicBezTo>
                  <a:pt x="94" y="137"/>
                  <a:pt x="94" y="137"/>
                  <a:pt x="94" y="137"/>
                </a:cubicBezTo>
                <a:cubicBezTo>
                  <a:pt x="94" y="136"/>
                  <a:pt x="94" y="137"/>
                  <a:pt x="93" y="137"/>
                </a:cubicBezTo>
                <a:cubicBezTo>
                  <a:pt x="93" y="137"/>
                  <a:pt x="93" y="136"/>
                  <a:pt x="93" y="136"/>
                </a:cubicBezTo>
                <a:cubicBezTo>
                  <a:pt x="93" y="136"/>
                  <a:pt x="93" y="136"/>
                  <a:pt x="93" y="136"/>
                </a:cubicBezTo>
                <a:cubicBezTo>
                  <a:pt x="93" y="136"/>
                  <a:pt x="93" y="136"/>
                  <a:pt x="92" y="136"/>
                </a:cubicBezTo>
                <a:cubicBezTo>
                  <a:pt x="92" y="135"/>
                  <a:pt x="92" y="135"/>
                  <a:pt x="92" y="135"/>
                </a:cubicBezTo>
                <a:cubicBezTo>
                  <a:pt x="93" y="135"/>
                  <a:pt x="93" y="135"/>
                  <a:pt x="93" y="135"/>
                </a:cubicBezTo>
                <a:cubicBezTo>
                  <a:pt x="93" y="135"/>
                  <a:pt x="93" y="134"/>
                  <a:pt x="93" y="134"/>
                </a:cubicBezTo>
                <a:cubicBezTo>
                  <a:pt x="92" y="134"/>
                  <a:pt x="92" y="133"/>
                  <a:pt x="92" y="133"/>
                </a:cubicBezTo>
                <a:cubicBezTo>
                  <a:pt x="92" y="133"/>
                  <a:pt x="92" y="133"/>
                  <a:pt x="92" y="133"/>
                </a:cubicBezTo>
                <a:cubicBezTo>
                  <a:pt x="92" y="133"/>
                  <a:pt x="93" y="132"/>
                  <a:pt x="93" y="132"/>
                </a:cubicBezTo>
                <a:cubicBezTo>
                  <a:pt x="93" y="131"/>
                  <a:pt x="93" y="131"/>
                  <a:pt x="93" y="131"/>
                </a:cubicBezTo>
                <a:cubicBezTo>
                  <a:pt x="93" y="130"/>
                  <a:pt x="94" y="128"/>
                  <a:pt x="93" y="128"/>
                </a:cubicBezTo>
                <a:cubicBezTo>
                  <a:pt x="93" y="127"/>
                  <a:pt x="93" y="126"/>
                  <a:pt x="92" y="126"/>
                </a:cubicBezTo>
                <a:cubicBezTo>
                  <a:pt x="92" y="126"/>
                  <a:pt x="92" y="126"/>
                  <a:pt x="92" y="126"/>
                </a:cubicBezTo>
                <a:cubicBezTo>
                  <a:pt x="92" y="125"/>
                  <a:pt x="92" y="125"/>
                  <a:pt x="92" y="124"/>
                </a:cubicBezTo>
                <a:cubicBezTo>
                  <a:pt x="93" y="124"/>
                  <a:pt x="93" y="124"/>
                  <a:pt x="93" y="124"/>
                </a:cubicBezTo>
                <a:cubicBezTo>
                  <a:pt x="93" y="123"/>
                  <a:pt x="93" y="123"/>
                  <a:pt x="94" y="122"/>
                </a:cubicBezTo>
                <a:cubicBezTo>
                  <a:pt x="94" y="122"/>
                  <a:pt x="94" y="121"/>
                  <a:pt x="95" y="121"/>
                </a:cubicBezTo>
                <a:cubicBezTo>
                  <a:pt x="95" y="121"/>
                  <a:pt x="95" y="121"/>
                  <a:pt x="95" y="121"/>
                </a:cubicBezTo>
                <a:cubicBezTo>
                  <a:pt x="95" y="120"/>
                  <a:pt x="95" y="120"/>
                  <a:pt x="95" y="119"/>
                </a:cubicBezTo>
                <a:cubicBezTo>
                  <a:pt x="95" y="119"/>
                  <a:pt x="96" y="119"/>
                  <a:pt x="96" y="119"/>
                </a:cubicBezTo>
                <a:cubicBezTo>
                  <a:pt x="96" y="118"/>
                  <a:pt x="96" y="117"/>
                  <a:pt x="97" y="117"/>
                </a:cubicBezTo>
                <a:cubicBezTo>
                  <a:pt x="97" y="117"/>
                  <a:pt x="98" y="117"/>
                  <a:pt x="98" y="117"/>
                </a:cubicBezTo>
                <a:cubicBezTo>
                  <a:pt x="99" y="117"/>
                  <a:pt x="100" y="115"/>
                  <a:pt x="100" y="115"/>
                </a:cubicBezTo>
                <a:cubicBezTo>
                  <a:pt x="101" y="114"/>
                  <a:pt x="100" y="114"/>
                  <a:pt x="100" y="113"/>
                </a:cubicBezTo>
                <a:moveTo>
                  <a:pt x="95" y="62"/>
                </a:moveTo>
                <a:cubicBezTo>
                  <a:pt x="95" y="62"/>
                  <a:pt x="95" y="62"/>
                  <a:pt x="95" y="62"/>
                </a:cubicBezTo>
                <a:cubicBezTo>
                  <a:pt x="95" y="63"/>
                  <a:pt x="95" y="63"/>
                  <a:pt x="94" y="63"/>
                </a:cubicBezTo>
                <a:cubicBezTo>
                  <a:pt x="94" y="63"/>
                  <a:pt x="93" y="63"/>
                  <a:pt x="93" y="64"/>
                </a:cubicBezTo>
                <a:cubicBezTo>
                  <a:pt x="92" y="64"/>
                  <a:pt x="92" y="64"/>
                  <a:pt x="92" y="64"/>
                </a:cubicBezTo>
                <a:cubicBezTo>
                  <a:pt x="91" y="64"/>
                  <a:pt x="91" y="65"/>
                  <a:pt x="90" y="65"/>
                </a:cubicBezTo>
                <a:cubicBezTo>
                  <a:pt x="90" y="64"/>
                  <a:pt x="89" y="64"/>
                  <a:pt x="89" y="64"/>
                </a:cubicBezTo>
                <a:cubicBezTo>
                  <a:pt x="89" y="64"/>
                  <a:pt x="88" y="64"/>
                  <a:pt x="88" y="64"/>
                </a:cubicBezTo>
                <a:cubicBezTo>
                  <a:pt x="88" y="64"/>
                  <a:pt x="86" y="64"/>
                  <a:pt x="86" y="64"/>
                </a:cubicBezTo>
                <a:cubicBezTo>
                  <a:pt x="86" y="63"/>
                  <a:pt x="87" y="63"/>
                  <a:pt x="87" y="63"/>
                </a:cubicBezTo>
                <a:cubicBezTo>
                  <a:pt x="86" y="63"/>
                  <a:pt x="86" y="62"/>
                  <a:pt x="86" y="62"/>
                </a:cubicBezTo>
                <a:cubicBezTo>
                  <a:pt x="86" y="62"/>
                  <a:pt x="85" y="62"/>
                  <a:pt x="85" y="62"/>
                </a:cubicBezTo>
                <a:cubicBezTo>
                  <a:pt x="84" y="62"/>
                  <a:pt x="84" y="62"/>
                  <a:pt x="84" y="62"/>
                </a:cubicBezTo>
                <a:cubicBezTo>
                  <a:pt x="84" y="62"/>
                  <a:pt x="84" y="62"/>
                  <a:pt x="84" y="62"/>
                </a:cubicBezTo>
                <a:cubicBezTo>
                  <a:pt x="85" y="62"/>
                  <a:pt x="86" y="62"/>
                  <a:pt x="87" y="61"/>
                </a:cubicBezTo>
                <a:cubicBezTo>
                  <a:pt x="87" y="61"/>
                  <a:pt x="87" y="61"/>
                  <a:pt x="87" y="61"/>
                </a:cubicBezTo>
                <a:cubicBezTo>
                  <a:pt x="87" y="61"/>
                  <a:pt x="87" y="61"/>
                  <a:pt x="87" y="61"/>
                </a:cubicBezTo>
                <a:cubicBezTo>
                  <a:pt x="86" y="61"/>
                  <a:pt x="86" y="61"/>
                  <a:pt x="86" y="60"/>
                </a:cubicBezTo>
                <a:cubicBezTo>
                  <a:pt x="85" y="60"/>
                  <a:pt x="84" y="61"/>
                  <a:pt x="84" y="60"/>
                </a:cubicBezTo>
                <a:cubicBezTo>
                  <a:pt x="84" y="60"/>
                  <a:pt x="84" y="60"/>
                  <a:pt x="84" y="60"/>
                </a:cubicBezTo>
                <a:cubicBezTo>
                  <a:pt x="84" y="60"/>
                  <a:pt x="85" y="60"/>
                  <a:pt x="85" y="60"/>
                </a:cubicBezTo>
                <a:cubicBezTo>
                  <a:pt x="85" y="60"/>
                  <a:pt x="85" y="60"/>
                  <a:pt x="85" y="60"/>
                </a:cubicBezTo>
                <a:cubicBezTo>
                  <a:pt x="85" y="60"/>
                  <a:pt x="85" y="60"/>
                  <a:pt x="84" y="60"/>
                </a:cubicBezTo>
                <a:cubicBezTo>
                  <a:pt x="85" y="59"/>
                  <a:pt x="85" y="60"/>
                  <a:pt x="86" y="59"/>
                </a:cubicBezTo>
                <a:cubicBezTo>
                  <a:pt x="86" y="59"/>
                  <a:pt x="86" y="59"/>
                  <a:pt x="86" y="59"/>
                </a:cubicBezTo>
                <a:cubicBezTo>
                  <a:pt x="86" y="59"/>
                  <a:pt x="86" y="59"/>
                  <a:pt x="85" y="59"/>
                </a:cubicBezTo>
                <a:cubicBezTo>
                  <a:pt x="85" y="59"/>
                  <a:pt x="85" y="59"/>
                  <a:pt x="85" y="59"/>
                </a:cubicBezTo>
                <a:cubicBezTo>
                  <a:pt x="85" y="59"/>
                  <a:pt x="86" y="59"/>
                  <a:pt x="86" y="59"/>
                </a:cubicBezTo>
                <a:cubicBezTo>
                  <a:pt x="86" y="59"/>
                  <a:pt x="87" y="59"/>
                  <a:pt x="87" y="60"/>
                </a:cubicBezTo>
                <a:cubicBezTo>
                  <a:pt x="87" y="60"/>
                  <a:pt x="87" y="60"/>
                  <a:pt x="87" y="60"/>
                </a:cubicBezTo>
                <a:cubicBezTo>
                  <a:pt x="87" y="61"/>
                  <a:pt x="87" y="61"/>
                  <a:pt x="87" y="61"/>
                </a:cubicBezTo>
                <a:cubicBezTo>
                  <a:pt x="88" y="61"/>
                  <a:pt x="88" y="61"/>
                  <a:pt x="88" y="61"/>
                </a:cubicBezTo>
                <a:cubicBezTo>
                  <a:pt x="88" y="60"/>
                  <a:pt x="88" y="60"/>
                  <a:pt x="88" y="60"/>
                </a:cubicBezTo>
                <a:cubicBezTo>
                  <a:pt x="88" y="60"/>
                  <a:pt x="88" y="60"/>
                  <a:pt x="88" y="59"/>
                </a:cubicBezTo>
                <a:cubicBezTo>
                  <a:pt x="89" y="59"/>
                  <a:pt x="89" y="59"/>
                  <a:pt x="89" y="59"/>
                </a:cubicBezTo>
                <a:cubicBezTo>
                  <a:pt x="89" y="59"/>
                  <a:pt x="89" y="59"/>
                  <a:pt x="89" y="59"/>
                </a:cubicBezTo>
                <a:cubicBezTo>
                  <a:pt x="89" y="60"/>
                  <a:pt x="89" y="60"/>
                  <a:pt x="89" y="60"/>
                </a:cubicBezTo>
                <a:cubicBezTo>
                  <a:pt x="90" y="60"/>
                  <a:pt x="90" y="60"/>
                  <a:pt x="90" y="60"/>
                </a:cubicBezTo>
                <a:cubicBezTo>
                  <a:pt x="90" y="60"/>
                  <a:pt x="90" y="60"/>
                  <a:pt x="90" y="60"/>
                </a:cubicBezTo>
                <a:cubicBezTo>
                  <a:pt x="90" y="60"/>
                  <a:pt x="90" y="60"/>
                  <a:pt x="90" y="60"/>
                </a:cubicBezTo>
                <a:cubicBezTo>
                  <a:pt x="90" y="59"/>
                  <a:pt x="90" y="59"/>
                  <a:pt x="90" y="59"/>
                </a:cubicBezTo>
                <a:cubicBezTo>
                  <a:pt x="90" y="60"/>
                  <a:pt x="91" y="60"/>
                  <a:pt x="91" y="60"/>
                </a:cubicBezTo>
                <a:cubicBezTo>
                  <a:pt x="91" y="60"/>
                  <a:pt x="91" y="60"/>
                  <a:pt x="91" y="59"/>
                </a:cubicBezTo>
                <a:cubicBezTo>
                  <a:pt x="92" y="59"/>
                  <a:pt x="92" y="60"/>
                  <a:pt x="93" y="59"/>
                </a:cubicBezTo>
                <a:cubicBezTo>
                  <a:pt x="93" y="59"/>
                  <a:pt x="93" y="59"/>
                  <a:pt x="93" y="59"/>
                </a:cubicBezTo>
                <a:cubicBezTo>
                  <a:pt x="93" y="59"/>
                  <a:pt x="93" y="59"/>
                  <a:pt x="94" y="59"/>
                </a:cubicBezTo>
                <a:cubicBezTo>
                  <a:pt x="94" y="59"/>
                  <a:pt x="94" y="59"/>
                  <a:pt x="95" y="59"/>
                </a:cubicBezTo>
                <a:cubicBezTo>
                  <a:pt x="95" y="59"/>
                  <a:pt x="95" y="60"/>
                  <a:pt x="95" y="60"/>
                </a:cubicBezTo>
                <a:cubicBezTo>
                  <a:pt x="95" y="60"/>
                  <a:pt x="95" y="60"/>
                  <a:pt x="95" y="60"/>
                </a:cubicBezTo>
                <a:cubicBezTo>
                  <a:pt x="95" y="60"/>
                  <a:pt x="95" y="60"/>
                  <a:pt x="95" y="60"/>
                </a:cubicBezTo>
                <a:cubicBezTo>
                  <a:pt x="95" y="60"/>
                  <a:pt x="96" y="60"/>
                  <a:pt x="96" y="60"/>
                </a:cubicBezTo>
                <a:cubicBezTo>
                  <a:pt x="96" y="61"/>
                  <a:pt x="96" y="62"/>
                  <a:pt x="96" y="62"/>
                </a:cubicBezTo>
                <a:cubicBezTo>
                  <a:pt x="96" y="62"/>
                  <a:pt x="96" y="62"/>
                  <a:pt x="95" y="62"/>
                </a:cubicBezTo>
                <a:moveTo>
                  <a:pt x="122" y="146"/>
                </a:moveTo>
                <a:cubicBezTo>
                  <a:pt x="122" y="147"/>
                  <a:pt x="122" y="147"/>
                  <a:pt x="122" y="147"/>
                </a:cubicBezTo>
                <a:cubicBezTo>
                  <a:pt x="122" y="147"/>
                  <a:pt x="122" y="147"/>
                  <a:pt x="122" y="147"/>
                </a:cubicBezTo>
                <a:cubicBezTo>
                  <a:pt x="122" y="147"/>
                  <a:pt x="122" y="147"/>
                  <a:pt x="122" y="147"/>
                </a:cubicBezTo>
                <a:cubicBezTo>
                  <a:pt x="122" y="147"/>
                  <a:pt x="122" y="146"/>
                  <a:pt x="122" y="146"/>
                </a:cubicBezTo>
                <a:cubicBezTo>
                  <a:pt x="122" y="146"/>
                  <a:pt x="122" y="146"/>
                  <a:pt x="122" y="146"/>
                </a:cubicBezTo>
                <a:moveTo>
                  <a:pt x="163" y="176"/>
                </a:moveTo>
                <a:cubicBezTo>
                  <a:pt x="163" y="176"/>
                  <a:pt x="163" y="176"/>
                  <a:pt x="163" y="176"/>
                </a:cubicBezTo>
                <a:cubicBezTo>
                  <a:pt x="163" y="176"/>
                  <a:pt x="164" y="174"/>
                  <a:pt x="164" y="174"/>
                </a:cubicBezTo>
                <a:cubicBezTo>
                  <a:pt x="164" y="173"/>
                  <a:pt x="164" y="173"/>
                  <a:pt x="164" y="173"/>
                </a:cubicBezTo>
                <a:cubicBezTo>
                  <a:pt x="164" y="173"/>
                  <a:pt x="164" y="173"/>
                  <a:pt x="164" y="173"/>
                </a:cubicBezTo>
                <a:cubicBezTo>
                  <a:pt x="164" y="172"/>
                  <a:pt x="163" y="172"/>
                  <a:pt x="163" y="171"/>
                </a:cubicBezTo>
                <a:cubicBezTo>
                  <a:pt x="164" y="171"/>
                  <a:pt x="164" y="170"/>
                  <a:pt x="164" y="170"/>
                </a:cubicBezTo>
                <a:cubicBezTo>
                  <a:pt x="164" y="170"/>
                  <a:pt x="164" y="170"/>
                  <a:pt x="164" y="170"/>
                </a:cubicBezTo>
                <a:cubicBezTo>
                  <a:pt x="165" y="170"/>
                  <a:pt x="165" y="169"/>
                  <a:pt x="165" y="169"/>
                </a:cubicBezTo>
                <a:cubicBezTo>
                  <a:pt x="165" y="169"/>
                  <a:pt x="165" y="170"/>
                  <a:pt x="165" y="169"/>
                </a:cubicBezTo>
                <a:cubicBezTo>
                  <a:pt x="165" y="169"/>
                  <a:pt x="165" y="169"/>
                  <a:pt x="165" y="169"/>
                </a:cubicBezTo>
                <a:cubicBezTo>
                  <a:pt x="166" y="169"/>
                  <a:pt x="166" y="169"/>
                  <a:pt x="166" y="169"/>
                </a:cubicBezTo>
                <a:cubicBezTo>
                  <a:pt x="166" y="169"/>
                  <a:pt x="166" y="169"/>
                  <a:pt x="166" y="169"/>
                </a:cubicBezTo>
                <a:cubicBezTo>
                  <a:pt x="166" y="169"/>
                  <a:pt x="167" y="169"/>
                  <a:pt x="167" y="169"/>
                </a:cubicBezTo>
                <a:cubicBezTo>
                  <a:pt x="167" y="169"/>
                  <a:pt x="167" y="169"/>
                  <a:pt x="167" y="169"/>
                </a:cubicBezTo>
                <a:cubicBezTo>
                  <a:pt x="167" y="169"/>
                  <a:pt x="167" y="169"/>
                  <a:pt x="167" y="169"/>
                </a:cubicBezTo>
                <a:cubicBezTo>
                  <a:pt x="167" y="168"/>
                  <a:pt x="167" y="168"/>
                  <a:pt x="167" y="168"/>
                </a:cubicBezTo>
                <a:cubicBezTo>
                  <a:pt x="167" y="168"/>
                  <a:pt x="167" y="168"/>
                  <a:pt x="167" y="168"/>
                </a:cubicBezTo>
                <a:cubicBezTo>
                  <a:pt x="167" y="168"/>
                  <a:pt x="167" y="168"/>
                  <a:pt x="167" y="168"/>
                </a:cubicBezTo>
                <a:cubicBezTo>
                  <a:pt x="167" y="168"/>
                  <a:pt x="167" y="168"/>
                  <a:pt x="168" y="168"/>
                </a:cubicBezTo>
                <a:cubicBezTo>
                  <a:pt x="168" y="168"/>
                  <a:pt x="168" y="168"/>
                  <a:pt x="168" y="168"/>
                </a:cubicBezTo>
                <a:cubicBezTo>
                  <a:pt x="168" y="168"/>
                  <a:pt x="168" y="168"/>
                  <a:pt x="168" y="167"/>
                </a:cubicBezTo>
                <a:cubicBezTo>
                  <a:pt x="168" y="167"/>
                  <a:pt x="168" y="167"/>
                  <a:pt x="168" y="167"/>
                </a:cubicBezTo>
                <a:cubicBezTo>
                  <a:pt x="168" y="167"/>
                  <a:pt x="168" y="167"/>
                  <a:pt x="168" y="167"/>
                </a:cubicBezTo>
                <a:cubicBezTo>
                  <a:pt x="168" y="167"/>
                  <a:pt x="168" y="167"/>
                  <a:pt x="168" y="167"/>
                </a:cubicBezTo>
                <a:cubicBezTo>
                  <a:pt x="168" y="167"/>
                  <a:pt x="168" y="167"/>
                  <a:pt x="168" y="166"/>
                </a:cubicBezTo>
                <a:cubicBezTo>
                  <a:pt x="168" y="166"/>
                  <a:pt x="168" y="166"/>
                  <a:pt x="168" y="166"/>
                </a:cubicBezTo>
                <a:cubicBezTo>
                  <a:pt x="168" y="167"/>
                  <a:pt x="168" y="167"/>
                  <a:pt x="168" y="167"/>
                </a:cubicBezTo>
                <a:cubicBezTo>
                  <a:pt x="169" y="167"/>
                  <a:pt x="169" y="167"/>
                  <a:pt x="169" y="166"/>
                </a:cubicBezTo>
                <a:cubicBezTo>
                  <a:pt x="169" y="166"/>
                  <a:pt x="169" y="166"/>
                  <a:pt x="169" y="165"/>
                </a:cubicBezTo>
                <a:cubicBezTo>
                  <a:pt x="169" y="165"/>
                  <a:pt x="169" y="165"/>
                  <a:pt x="170" y="165"/>
                </a:cubicBezTo>
                <a:cubicBezTo>
                  <a:pt x="170" y="165"/>
                  <a:pt x="170" y="165"/>
                  <a:pt x="170" y="166"/>
                </a:cubicBezTo>
                <a:cubicBezTo>
                  <a:pt x="171" y="166"/>
                  <a:pt x="170" y="167"/>
                  <a:pt x="171" y="168"/>
                </a:cubicBezTo>
                <a:cubicBezTo>
                  <a:pt x="171" y="168"/>
                  <a:pt x="171" y="168"/>
                  <a:pt x="171" y="169"/>
                </a:cubicBezTo>
                <a:cubicBezTo>
                  <a:pt x="171" y="169"/>
                  <a:pt x="171" y="169"/>
                  <a:pt x="171" y="169"/>
                </a:cubicBezTo>
                <a:cubicBezTo>
                  <a:pt x="170" y="169"/>
                  <a:pt x="170" y="169"/>
                  <a:pt x="170" y="169"/>
                </a:cubicBezTo>
                <a:cubicBezTo>
                  <a:pt x="170" y="169"/>
                  <a:pt x="170" y="169"/>
                  <a:pt x="170" y="169"/>
                </a:cubicBezTo>
                <a:cubicBezTo>
                  <a:pt x="170" y="169"/>
                  <a:pt x="170" y="169"/>
                  <a:pt x="170" y="169"/>
                </a:cubicBezTo>
                <a:cubicBezTo>
                  <a:pt x="170" y="169"/>
                  <a:pt x="170" y="170"/>
                  <a:pt x="170" y="170"/>
                </a:cubicBezTo>
                <a:cubicBezTo>
                  <a:pt x="170" y="170"/>
                  <a:pt x="170" y="170"/>
                  <a:pt x="170" y="171"/>
                </a:cubicBezTo>
                <a:cubicBezTo>
                  <a:pt x="170" y="171"/>
                  <a:pt x="170" y="172"/>
                  <a:pt x="170" y="172"/>
                </a:cubicBezTo>
                <a:cubicBezTo>
                  <a:pt x="169" y="174"/>
                  <a:pt x="168" y="176"/>
                  <a:pt x="168" y="178"/>
                </a:cubicBezTo>
                <a:cubicBezTo>
                  <a:pt x="168" y="179"/>
                  <a:pt x="167" y="180"/>
                  <a:pt x="167" y="181"/>
                </a:cubicBezTo>
                <a:cubicBezTo>
                  <a:pt x="167" y="181"/>
                  <a:pt x="166" y="181"/>
                  <a:pt x="166" y="181"/>
                </a:cubicBezTo>
                <a:cubicBezTo>
                  <a:pt x="165" y="181"/>
                  <a:pt x="165" y="181"/>
                  <a:pt x="165" y="181"/>
                </a:cubicBezTo>
                <a:cubicBezTo>
                  <a:pt x="164" y="181"/>
                  <a:pt x="164" y="181"/>
                  <a:pt x="163" y="180"/>
                </a:cubicBezTo>
                <a:cubicBezTo>
                  <a:pt x="163" y="180"/>
                  <a:pt x="163" y="180"/>
                  <a:pt x="163" y="180"/>
                </a:cubicBezTo>
                <a:cubicBezTo>
                  <a:pt x="163" y="180"/>
                  <a:pt x="163" y="179"/>
                  <a:pt x="163" y="179"/>
                </a:cubicBezTo>
                <a:cubicBezTo>
                  <a:pt x="163" y="179"/>
                  <a:pt x="163" y="179"/>
                  <a:pt x="163" y="178"/>
                </a:cubicBezTo>
                <a:cubicBezTo>
                  <a:pt x="163" y="178"/>
                  <a:pt x="163" y="178"/>
                  <a:pt x="163" y="177"/>
                </a:cubicBezTo>
                <a:cubicBezTo>
                  <a:pt x="162" y="177"/>
                  <a:pt x="163" y="176"/>
                  <a:pt x="163" y="176"/>
                </a:cubicBezTo>
                <a:moveTo>
                  <a:pt x="152" y="108"/>
                </a:moveTo>
                <a:cubicBezTo>
                  <a:pt x="151" y="108"/>
                  <a:pt x="151" y="108"/>
                  <a:pt x="151" y="108"/>
                </a:cubicBezTo>
                <a:cubicBezTo>
                  <a:pt x="151" y="108"/>
                  <a:pt x="151" y="108"/>
                  <a:pt x="150" y="108"/>
                </a:cubicBezTo>
                <a:cubicBezTo>
                  <a:pt x="150" y="108"/>
                  <a:pt x="150" y="108"/>
                  <a:pt x="150" y="108"/>
                </a:cubicBezTo>
                <a:cubicBezTo>
                  <a:pt x="150" y="108"/>
                  <a:pt x="150" y="108"/>
                  <a:pt x="150" y="108"/>
                </a:cubicBezTo>
                <a:cubicBezTo>
                  <a:pt x="150" y="108"/>
                  <a:pt x="150" y="108"/>
                  <a:pt x="150" y="108"/>
                </a:cubicBezTo>
                <a:cubicBezTo>
                  <a:pt x="150" y="108"/>
                  <a:pt x="150" y="107"/>
                  <a:pt x="150" y="107"/>
                </a:cubicBezTo>
                <a:cubicBezTo>
                  <a:pt x="151" y="107"/>
                  <a:pt x="151" y="107"/>
                  <a:pt x="151" y="107"/>
                </a:cubicBezTo>
                <a:cubicBezTo>
                  <a:pt x="151" y="107"/>
                  <a:pt x="152" y="107"/>
                  <a:pt x="152" y="107"/>
                </a:cubicBezTo>
                <a:cubicBezTo>
                  <a:pt x="152" y="107"/>
                  <a:pt x="152" y="107"/>
                  <a:pt x="152" y="108"/>
                </a:cubicBezTo>
                <a:cubicBezTo>
                  <a:pt x="152" y="108"/>
                  <a:pt x="152" y="108"/>
                  <a:pt x="152" y="108"/>
                </a:cubicBezTo>
                <a:moveTo>
                  <a:pt x="141" y="108"/>
                </a:moveTo>
                <a:cubicBezTo>
                  <a:pt x="141" y="108"/>
                  <a:pt x="141" y="108"/>
                  <a:pt x="141" y="108"/>
                </a:cubicBezTo>
                <a:cubicBezTo>
                  <a:pt x="140" y="108"/>
                  <a:pt x="140" y="108"/>
                  <a:pt x="139" y="108"/>
                </a:cubicBezTo>
                <a:cubicBezTo>
                  <a:pt x="139" y="107"/>
                  <a:pt x="139"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1" y="107"/>
                  <a:pt x="141" y="107"/>
                  <a:pt x="141" y="107"/>
                </a:cubicBezTo>
                <a:cubicBezTo>
                  <a:pt x="141" y="108"/>
                  <a:pt x="142" y="108"/>
                  <a:pt x="142" y="108"/>
                </a:cubicBezTo>
                <a:cubicBezTo>
                  <a:pt x="142" y="108"/>
                  <a:pt x="142" y="108"/>
                  <a:pt x="142" y="108"/>
                </a:cubicBezTo>
                <a:cubicBezTo>
                  <a:pt x="142" y="108"/>
                  <a:pt x="142" y="108"/>
                  <a:pt x="142" y="108"/>
                </a:cubicBezTo>
                <a:cubicBezTo>
                  <a:pt x="142" y="108"/>
                  <a:pt x="142" y="108"/>
                  <a:pt x="142" y="108"/>
                </a:cubicBezTo>
                <a:cubicBezTo>
                  <a:pt x="142" y="108"/>
                  <a:pt x="143" y="108"/>
                  <a:pt x="143" y="108"/>
                </a:cubicBezTo>
                <a:cubicBezTo>
                  <a:pt x="143" y="108"/>
                  <a:pt x="143" y="108"/>
                  <a:pt x="143" y="108"/>
                </a:cubicBezTo>
                <a:cubicBezTo>
                  <a:pt x="142" y="108"/>
                  <a:pt x="141" y="108"/>
                  <a:pt x="141" y="108"/>
                </a:cubicBezTo>
                <a:moveTo>
                  <a:pt x="130" y="105"/>
                </a:moveTo>
                <a:cubicBezTo>
                  <a:pt x="130" y="105"/>
                  <a:pt x="130" y="106"/>
                  <a:pt x="129" y="106"/>
                </a:cubicBezTo>
                <a:cubicBezTo>
                  <a:pt x="129" y="105"/>
                  <a:pt x="128" y="105"/>
                  <a:pt x="127" y="105"/>
                </a:cubicBezTo>
                <a:cubicBezTo>
                  <a:pt x="127" y="105"/>
                  <a:pt x="127" y="105"/>
                  <a:pt x="127" y="104"/>
                </a:cubicBezTo>
                <a:cubicBezTo>
                  <a:pt x="127" y="104"/>
                  <a:pt x="127" y="104"/>
                  <a:pt x="128" y="104"/>
                </a:cubicBezTo>
                <a:cubicBezTo>
                  <a:pt x="128" y="104"/>
                  <a:pt x="129" y="104"/>
                  <a:pt x="129" y="104"/>
                </a:cubicBezTo>
                <a:cubicBezTo>
                  <a:pt x="130" y="104"/>
                  <a:pt x="130" y="104"/>
                  <a:pt x="130" y="104"/>
                </a:cubicBezTo>
                <a:cubicBezTo>
                  <a:pt x="130" y="104"/>
                  <a:pt x="130" y="104"/>
                  <a:pt x="130" y="104"/>
                </a:cubicBezTo>
                <a:cubicBezTo>
                  <a:pt x="130" y="104"/>
                  <a:pt x="130" y="105"/>
                  <a:pt x="130" y="105"/>
                </a:cubicBezTo>
                <a:cubicBezTo>
                  <a:pt x="130" y="105"/>
                  <a:pt x="130" y="105"/>
                  <a:pt x="130" y="105"/>
                </a:cubicBezTo>
                <a:moveTo>
                  <a:pt x="123" y="102"/>
                </a:moveTo>
                <a:cubicBezTo>
                  <a:pt x="123" y="102"/>
                  <a:pt x="123" y="102"/>
                  <a:pt x="123" y="102"/>
                </a:cubicBezTo>
                <a:cubicBezTo>
                  <a:pt x="123" y="102"/>
                  <a:pt x="123" y="102"/>
                  <a:pt x="123" y="102"/>
                </a:cubicBezTo>
                <a:cubicBezTo>
                  <a:pt x="122" y="102"/>
                  <a:pt x="122" y="103"/>
                  <a:pt x="122" y="103"/>
                </a:cubicBezTo>
                <a:cubicBezTo>
                  <a:pt x="121" y="102"/>
                  <a:pt x="122" y="102"/>
                  <a:pt x="122" y="101"/>
                </a:cubicBezTo>
                <a:cubicBezTo>
                  <a:pt x="122" y="101"/>
                  <a:pt x="122" y="100"/>
                  <a:pt x="122" y="100"/>
                </a:cubicBezTo>
                <a:cubicBezTo>
                  <a:pt x="122" y="100"/>
                  <a:pt x="122" y="100"/>
                  <a:pt x="122" y="100"/>
                </a:cubicBezTo>
                <a:cubicBezTo>
                  <a:pt x="122" y="100"/>
                  <a:pt x="122" y="100"/>
                  <a:pt x="123" y="100"/>
                </a:cubicBezTo>
                <a:cubicBezTo>
                  <a:pt x="123" y="100"/>
                  <a:pt x="124" y="100"/>
                  <a:pt x="123" y="101"/>
                </a:cubicBezTo>
                <a:cubicBezTo>
                  <a:pt x="123" y="101"/>
                  <a:pt x="123" y="101"/>
                  <a:pt x="123" y="101"/>
                </a:cubicBezTo>
                <a:cubicBezTo>
                  <a:pt x="123" y="101"/>
                  <a:pt x="123" y="101"/>
                  <a:pt x="123" y="102"/>
                </a:cubicBezTo>
                <a:moveTo>
                  <a:pt x="123" y="99"/>
                </a:moveTo>
                <a:cubicBezTo>
                  <a:pt x="123" y="99"/>
                  <a:pt x="123" y="99"/>
                  <a:pt x="123"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2" y="98"/>
                  <a:pt x="122" y="98"/>
                  <a:pt x="122" y="98"/>
                </a:cubicBezTo>
                <a:cubicBezTo>
                  <a:pt x="122" y="98"/>
                  <a:pt x="123" y="97"/>
                  <a:pt x="123" y="97"/>
                </a:cubicBezTo>
                <a:cubicBezTo>
                  <a:pt x="123" y="97"/>
                  <a:pt x="123" y="97"/>
                  <a:pt x="123" y="97"/>
                </a:cubicBezTo>
                <a:cubicBezTo>
                  <a:pt x="123" y="97"/>
                  <a:pt x="123" y="97"/>
                  <a:pt x="123" y="97"/>
                </a:cubicBezTo>
                <a:cubicBezTo>
                  <a:pt x="123" y="97"/>
                  <a:pt x="123" y="97"/>
                  <a:pt x="123" y="97"/>
                </a:cubicBezTo>
                <a:cubicBezTo>
                  <a:pt x="123" y="98"/>
                  <a:pt x="123" y="99"/>
                  <a:pt x="123" y="99"/>
                </a:cubicBezTo>
                <a:cubicBezTo>
                  <a:pt x="123" y="99"/>
                  <a:pt x="123" y="99"/>
                  <a:pt x="123" y="99"/>
                </a:cubicBezTo>
                <a:moveTo>
                  <a:pt x="87" y="43"/>
                </a:moveTo>
                <a:cubicBezTo>
                  <a:pt x="87" y="43"/>
                  <a:pt x="87" y="43"/>
                  <a:pt x="87" y="43"/>
                </a:cubicBezTo>
                <a:cubicBezTo>
                  <a:pt x="87" y="43"/>
                  <a:pt x="87" y="43"/>
                  <a:pt x="87" y="43"/>
                </a:cubicBezTo>
                <a:cubicBezTo>
                  <a:pt x="87" y="43"/>
                  <a:pt x="86" y="43"/>
                  <a:pt x="86" y="43"/>
                </a:cubicBezTo>
                <a:cubicBezTo>
                  <a:pt x="86" y="43"/>
                  <a:pt x="85" y="43"/>
                  <a:pt x="84" y="43"/>
                </a:cubicBezTo>
                <a:cubicBezTo>
                  <a:pt x="84" y="43"/>
                  <a:pt x="84" y="43"/>
                  <a:pt x="84" y="42"/>
                </a:cubicBezTo>
                <a:cubicBezTo>
                  <a:pt x="84" y="42"/>
                  <a:pt x="85" y="42"/>
                  <a:pt x="85" y="42"/>
                </a:cubicBezTo>
                <a:cubicBezTo>
                  <a:pt x="86" y="42"/>
                  <a:pt x="86" y="42"/>
                  <a:pt x="87" y="42"/>
                </a:cubicBezTo>
                <a:cubicBezTo>
                  <a:pt x="87" y="42"/>
                  <a:pt x="87" y="42"/>
                  <a:pt x="87" y="42"/>
                </a:cubicBezTo>
                <a:cubicBezTo>
                  <a:pt x="87" y="42"/>
                  <a:pt x="87" y="42"/>
                  <a:pt x="87" y="42"/>
                </a:cubicBezTo>
                <a:cubicBezTo>
                  <a:pt x="87" y="42"/>
                  <a:pt x="87" y="42"/>
                  <a:pt x="87" y="42"/>
                </a:cubicBezTo>
                <a:cubicBezTo>
                  <a:pt x="87" y="42"/>
                  <a:pt x="86" y="42"/>
                  <a:pt x="86" y="43"/>
                </a:cubicBezTo>
                <a:cubicBezTo>
                  <a:pt x="87" y="43"/>
                  <a:pt x="87" y="43"/>
                  <a:pt x="87" y="43"/>
                </a:cubicBezTo>
                <a:cubicBezTo>
                  <a:pt x="87" y="43"/>
                  <a:pt x="87" y="43"/>
                  <a:pt x="87" y="43"/>
                </a:cubicBezTo>
                <a:moveTo>
                  <a:pt x="85" y="42"/>
                </a:moveTo>
                <a:cubicBezTo>
                  <a:pt x="85" y="42"/>
                  <a:pt x="85" y="42"/>
                  <a:pt x="85" y="42"/>
                </a:cubicBezTo>
                <a:cubicBezTo>
                  <a:pt x="85" y="42"/>
                  <a:pt x="84" y="42"/>
                  <a:pt x="84" y="42"/>
                </a:cubicBezTo>
                <a:cubicBezTo>
                  <a:pt x="84" y="42"/>
                  <a:pt x="84" y="42"/>
                  <a:pt x="84" y="42"/>
                </a:cubicBezTo>
                <a:cubicBezTo>
                  <a:pt x="84" y="42"/>
                  <a:pt x="84" y="42"/>
                  <a:pt x="84" y="42"/>
                </a:cubicBezTo>
                <a:cubicBezTo>
                  <a:pt x="84" y="42"/>
                  <a:pt x="84" y="42"/>
                  <a:pt x="84" y="42"/>
                </a:cubicBezTo>
                <a:cubicBezTo>
                  <a:pt x="84" y="42"/>
                  <a:pt x="85" y="42"/>
                  <a:pt x="85" y="42"/>
                </a:cubicBezTo>
                <a:cubicBezTo>
                  <a:pt x="85" y="42"/>
                  <a:pt x="86" y="41"/>
                  <a:pt x="86" y="41"/>
                </a:cubicBezTo>
                <a:cubicBezTo>
                  <a:pt x="86" y="41"/>
                  <a:pt x="86" y="41"/>
                  <a:pt x="86" y="41"/>
                </a:cubicBezTo>
                <a:cubicBezTo>
                  <a:pt x="86" y="42"/>
                  <a:pt x="86" y="42"/>
                  <a:pt x="85" y="42"/>
                </a:cubicBezTo>
                <a:moveTo>
                  <a:pt x="83" y="41"/>
                </a:moveTo>
                <a:cubicBezTo>
                  <a:pt x="83" y="41"/>
                  <a:pt x="84" y="41"/>
                  <a:pt x="84" y="41"/>
                </a:cubicBezTo>
                <a:cubicBezTo>
                  <a:pt x="84" y="41"/>
                  <a:pt x="84" y="41"/>
                  <a:pt x="84" y="41"/>
                </a:cubicBezTo>
                <a:cubicBezTo>
                  <a:pt x="84" y="41"/>
                  <a:pt x="83" y="42"/>
                  <a:pt x="83" y="42"/>
                </a:cubicBezTo>
                <a:cubicBezTo>
                  <a:pt x="83" y="42"/>
                  <a:pt x="83" y="41"/>
                  <a:pt x="83" y="41"/>
                </a:cubicBezTo>
                <a:moveTo>
                  <a:pt x="85" y="37"/>
                </a:moveTo>
                <a:cubicBezTo>
                  <a:pt x="85" y="37"/>
                  <a:pt x="85" y="36"/>
                  <a:pt x="85" y="36"/>
                </a:cubicBezTo>
                <a:cubicBezTo>
                  <a:pt x="85" y="36"/>
                  <a:pt x="84" y="36"/>
                  <a:pt x="84" y="36"/>
                </a:cubicBezTo>
                <a:cubicBezTo>
                  <a:pt x="84" y="36"/>
                  <a:pt x="85" y="36"/>
                  <a:pt x="85" y="35"/>
                </a:cubicBezTo>
                <a:cubicBezTo>
                  <a:pt x="85" y="36"/>
                  <a:pt x="85" y="36"/>
                  <a:pt x="86" y="36"/>
                </a:cubicBezTo>
                <a:cubicBezTo>
                  <a:pt x="86" y="36"/>
                  <a:pt x="86" y="36"/>
                  <a:pt x="86" y="36"/>
                </a:cubicBezTo>
                <a:cubicBezTo>
                  <a:pt x="86" y="36"/>
                  <a:pt x="86" y="36"/>
                  <a:pt x="86" y="36"/>
                </a:cubicBezTo>
                <a:cubicBezTo>
                  <a:pt x="86" y="36"/>
                  <a:pt x="85" y="37"/>
                  <a:pt x="85" y="37"/>
                </a:cubicBezTo>
                <a:moveTo>
                  <a:pt x="84" y="37"/>
                </a:moveTo>
                <a:cubicBezTo>
                  <a:pt x="84" y="37"/>
                  <a:pt x="84" y="37"/>
                  <a:pt x="84" y="37"/>
                </a:cubicBezTo>
                <a:cubicBezTo>
                  <a:pt x="84" y="37"/>
                  <a:pt x="84" y="37"/>
                  <a:pt x="84" y="37"/>
                </a:cubicBezTo>
                <a:cubicBezTo>
                  <a:pt x="85" y="37"/>
                  <a:pt x="85" y="37"/>
                  <a:pt x="84" y="37"/>
                </a:cubicBezTo>
                <a:moveTo>
                  <a:pt x="84" y="37"/>
                </a:moveTo>
                <a:cubicBezTo>
                  <a:pt x="84" y="37"/>
                  <a:pt x="84" y="37"/>
                  <a:pt x="84" y="37"/>
                </a:cubicBezTo>
                <a:cubicBezTo>
                  <a:pt x="84" y="37"/>
                  <a:pt x="84" y="37"/>
                  <a:pt x="84" y="37"/>
                </a:cubicBezTo>
                <a:cubicBezTo>
                  <a:pt x="84" y="37"/>
                  <a:pt x="84" y="37"/>
                  <a:pt x="84" y="37"/>
                </a:cubicBezTo>
                <a:moveTo>
                  <a:pt x="85" y="39"/>
                </a:moveTo>
                <a:cubicBezTo>
                  <a:pt x="85" y="39"/>
                  <a:pt x="84" y="39"/>
                  <a:pt x="84" y="39"/>
                </a:cubicBezTo>
                <a:cubicBezTo>
                  <a:pt x="84" y="39"/>
                  <a:pt x="84" y="38"/>
                  <a:pt x="85" y="38"/>
                </a:cubicBezTo>
                <a:cubicBezTo>
                  <a:pt x="85" y="38"/>
                  <a:pt x="85" y="38"/>
                  <a:pt x="85" y="38"/>
                </a:cubicBezTo>
                <a:cubicBezTo>
                  <a:pt x="85" y="39"/>
                  <a:pt x="85" y="39"/>
                  <a:pt x="85" y="39"/>
                </a:cubicBezTo>
                <a:cubicBezTo>
                  <a:pt x="85" y="39"/>
                  <a:pt x="85" y="39"/>
                  <a:pt x="85" y="39"/>
                </a:cubicBezTo>
                <a:moveTo>
                  <a:pt x="86" y="47"/>
                </a:moveTo>
                <a:cubicBezTo>
                  <a:pt x="86" y="47"/>
                  <a:pt x="86" y="47"/>
                  <a:pt x="86" y="47"/>
                </a:cubicBezTo>
                <a:cubicBezTo>
                  <a:pt x="86" y="47"/>
                  <a:pt x="86" y="47"/>
                  <a:pt x="86" y="47"/>
                </a:cubicBezTo>
                <a:cubicBezTo>
                  <a:pt x="86" y="47"/>
                  <a:pt x="85" y="47"/>
                  <a:pt x="85" y="48"/>
                </a:cubicBezTo>
                <a:cubicBezTo>
                  <a:pt x="85" y="48"/>
                  <a:pt x="85" y="48"/>
                  <a:pt x="85" y="48"/>
                </a:cubicBezTo>
                <a:cubicBezTo>
                  <a:pt x="85" y="48"/>
                  <a:pt x="85" y="48"/>
                  <a:pt x="85" y="48"/>
                </a:cubicBezTo>
                <a:cubicBezTo>
                  <a:pt x="85" y="48"/>
                  <a:pt x="85" y="48"/>
                  <a:pt x="84" y="48"/>
                </a:cubicBezTo>
                <a:cubicBezTo>
                  <a:pt x="84" y="48"/>
                  <a:pt x="84" y="48"/>
                  <a:pt x="84" y="48"/>
                </a:cubicBezTo>
                <a:cubicBezTo>
                  <a:pt x="84" y="48"/>
                  <a:pt x="84" y="48"/>
                  <a:pt x="84" y="48"/>
                </a:cubicBezTo>
                <a:cubicBezTo>
                  <a:pt x="84" y="48"/>
                  <a:pt x="84" y="47"/>
                  <a:pt x="84" y="47"/>
                </a:cubicBezTo>
                <a:cubicBezTo>
                  <a:pt x="84" y="47"/>
                  <a:pt x="85" y="47"/>
                  <a:pt x="85" y="47"/>
                </a:cubicBezTo>
                <a:cubicBezTo>
                  <a:pt x="85" y="47"/>
                  <a:pt x="85" y="46"/>
                  <a:pt x="86" y="46"/>
                </a:cubicBezTo>
                <a:cubicBezTo>
                  <a:pt x="86" y="46"/>
                  <a:pt x="86" y="46"/>
                  <a:pt x="86" y="46"/>
                </a:cubicBezTo>
                <a:cubicBezTo>
                  <a:pt x="86" y="46"/>
                  <a:pt x="86" y="47"/>
                  <a:pt x="86" y="47"/>
                </a:cubicBezTo>
                <a:cubicBezTo>
                  <a:pt x="86" y="47"/>
                  <a:pt x="86" y="47"/>
                  <a:pt x="86" y="47"/>
                </a:cubicBezTo>
                <a:moveTo>
                  <a:pt x="66" y="74"/>
                </a:moveTo>
                <a:cubicBezTo>
                  <a:pt x="66" y="74"/>
                  <a:pt x="67" y="73"/>
                  <a:pt x="67" y="73"/>
                </a:cubicBezTo>
                <a:cubicBezTo>
                  <a:pt x="67" y="73"/>
                  <a:pt x="67" y="73"/>
                  <a:pt x="67" y="73"/>
                </a:cubicBezTo>
                <a:cubicBezTo>
                  <a:pt x="67" y="73"/>
                  <a:pt x="67" y="73"/>
                  <a:pt x="67" y="73"/>
                </a:cubicBezTo>
                <a:cubicBezTo>
                  <a:pt x="67" y="74"/>
                  <a:pt x="67" y="74"/>
                  <a:pt x="66" y="74"/>
                </a:cubicBezTo>
                <a:cubicBezTo>
                  <a:pt x="66" y="74"/>
                  <a:pt x="66" y="74"/>
                  <a:pt x="66" y="74"/>
                </a:cubicBezTo>
                <a:moveTo>
                  <a:pt x="59" y="100"/>
                </a:moveTo>
                <a:cubicBezTo>
                  <a:pt x="59" y="100"/>
                  <a:pt x="59" y="100"/>
                  <a:pt x="59" y="100"/>
                </a:cubicBezTo>
                <a:cubicBezTo>
                  <a:pt x="59" y="100"/>
                  <a:pt x="59" y="100"/>
                  <a:pt x="59" y="100"/>
                </a:cubicBezTo>
                <a:cubicBezTo>
                  <a:pt x="59" y="100"/>
                  <a:pt x="59" y="100"/>
                  <a:pt x="59" y="100"/>
                </a:cubicBezTo>
                <a:cubicBezTo>
                  <a:pt x="59" y="100"/>
                  <a:pt x="59" y="100"/>
                  <a:pt x="59" y="100"/>
                </a:cubicBezTo>
                <a:cubicBezTo>
                  <a:pt x="59" y="99"/>
                  <a:pt x="59" y="99"/>
                  <a:pt x="59" y="99"/>
                </a:cubicBezTo>
                <a:cubicBezTo>
                  <a:pt x="59" y="99"/>
                  <a:pt x="59" y="99"/>
                  <a:pt x="59" y="99"/>
                </a:cubicBezTo>
                <a:cubicBezTo>
                  <a:pt x="59" y="99"/>
                  <a:pt x="59" y="99"/>
                  <a:pt x="59" y="99"/>
                </a:cubicBezTo>
                <a:cubicBezTo>
                  <a:pt x="58" y="99"/>
                  <a:pt x="58" y="99"/>
                  <a:pt x="57" y="100"/>
                </a:cubicBezTo>
                <a:cubicBezTo>
                  <a:pt x="57" y="100"/>
                  <a:pt x="57" y="100"/>
                  <a:pt x="57" y="100"/>
                </a:cubicBezTo>
                <a:cubicBezTo>
                  <a:pt x="57" y="100"/>
                  <a:pt x="57" y="100"/>
                  <a:pt x="57" y="100"/>
                </a:cubicBezTo>
                <a:cubicBezTo>
                  <a:pt x="57" y="100"/>
                  <a:pt x="58" y="99"/>
                  <a:pt x="58" y="99"/>
                </a:cubicBezTo>
                <a:cubicBezTo>
                  <a:pt x="58" y="99"/>
                  <a:pt x="58" y="99"/>
                  <a:pt x="58" y="99"/>
                </a:cubicBezTo>
                <a:cubicBezTo>
                  <a:pt x="58" y="99"/>
                  <a:pt x="58"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6" y="99"/>
                  <a:pt x="56" y="99"/>
                  <a:pt x="56" y="99"/>
                </a:cubicBezTo>
                <a:cubicBezTo>
                  <a:pt x="55" y="99"/>
                  <a:pt x="55" y="99"/>
                  <a:pt x="54" y="99"/>
                </a:cubicBezTo>
                <a:cubicBezTo>
                  <a:pt x="54" y="99"/>
                  <a:pt x="53" y="99"/>
                  <a:pt x="53" y="99"/>
                </a:cubicBezTo>
                <a:cubicBezTo>
                  <a:pt x="53" y="99"/>
                  <a:pt x="53" y="99"/>
                  <a:pt x="53" y="98"/>
                </a:cubicBezTo>
                <a:cubicBezTo>
                  <a:pt x="53" y="98"/>
                  <a:pt x="54" y="98"/>
                  <a:pt x="54" y="97"/>
                </a:cubicBezTo>
                <a:cubicBezTo>
                  <a:pt x="54" y="97"/>
                  <a:pt x="54" y="97"/>
                  <a:pt x="54" y="97"/>
                </a:cubicBezTo>
                <a:cubicBezTo>
                  <a:pt x="54" y="97"/>
                  <a:pt x="54" y="97"/>
                  <a:pt x="54" y="97"/>
                </a:cubicBezTo>
                <a:cubicBezTo>
                  <a:pt x="54" y="97"/>
                  <a:pt x="54" y="97"/>
                  <a:pt x="55" y="97"/>
                </a:cubicBezTo>
                <a:cubicBezTo>
                  <a:pt x="54" y="96"/>
                  <a:pt x="54" y="96"/>
                  <a:pt x="54" y="96"/>
                </a:cubicBezTo>
                <a:cubicBezTo>
                  <a:pt x="54" y="95"/>
                  <a:pt x="55" y="94"/>
                  <a:pt x="56" y="93"/>
                </a:cubicBezTo>
                <a:cubicBezTo>
                  <a:pt x="56" y="93"/>
                  <a:pt x="57" y="93"/>
                  <a:pt x="57" y="93"/>
                </a:cubicBezTo>
                <a:cubicBezTo>
                  <a:pt x="57" y="93"/>
                  <a:pt x="57" y="93"/>
                  <a:pt x="57" y="93"/>
                </a:cubicBezTo>
                <a:cubicBezTo>
                  <a:pt x="57" y="93"/>
                  <a:pt x="57" y="93"/>
                  <a:pt x="57" y="93"/>
                </a:cubicBezTo>
                <a:cubicBezTo>
                  <a:pt x="57" y="93"/>
                  <a:pt x="57" y="93"/>
                  <a:pt x="57" y="93"/>
                </a:cubicBezTo>
                <a:cubicBezTo>
                  <a:pt x="57" y="93"/>
                  <a:pt x="57" y="93"/>
                  <a:pt x="57" y="93"/>
                </a:cubicBezTo>
                <a:cubicBezTo>
                  <a:pt x="57" y="94"/>
                  <a:pt x="56" y="95"/>
                  <a:pt x="56" y="96"/>
                </a:cubicBezTo>
                <a:cubicBezTo>
                  <a:pt x="56" y="96"/>
                  <a:pt x="56" y="95"/>
                  <a:pt x="57" y="95"/>
                </a:cubicBezTo>
                <a:cubicBezTo>
                  <a:pt x="57" y="95"/>
                  <a:pt x="57" y="95"/>
                  <a:pt x="57" y="95"/>
                </a:cubicBezTo>
                <a:cubicBezTo>
                  <a:pt x="57" y="96"/>
                  <a:pt x="57" y="96"/>
                  <a:pt x="57" y="96"/>
                </a:cubicBezTo>
                <a:cubicBezTo>
                  <a:pt x="57" y="96"/>
                  <a:pt x="57" y="96"/>
                  <a:pt x="57" y="96"/>
                </a:cubicBezTo>
                <a:cubicBezTo>
                  <a:pt x="57" y="96"/>
                  <a:pt x="57" y="96"/>
                  <a:pt x="57" y="96"/>
                </a:cubicBezTo>
                <a:cubicBezTo>
                  <a:pt x="57" y="96"/>
                  <a:pt x="58" y="97"/>
                  <a:pt x="58" y="96"/>
                </a:cubicBezTo>
                <a:cubicBezTo>
                  <a:pt x="58" y="96"/>
                  <a:pt x="58" y="96"/>
                  <a:pt x="58" y="96"/>
                </a:cubicBezTo>
                <a:cubicBezTo>
                  <a:pt x="59" y="96"/>
                  <a:pt x="59" y="96"/>
                  <a:pt x="60" y="96"/>
                </a:cubicBezTo>
                <a:cubicBezTo>
                  <a:pt x="59" y="97"/>
                  <a:pt x="59" y="97"/>
                  <a:pt x="59" y="97"/>
                </a:cubicBezTo>
                <a:cubicBezTo>
                  <a:pt x="59" y="97"/>
                  <a:pt x="59" y="97"/>
                  <a:pt x="59" y="97"/>
                </a:cubicBezTo>
                <a:cubicBezTo>
                  <a:pt x="59" y="97"/>
                  <a:pt x="59" y="97"/>
                  <a:pt x="59" y="97"/>
                </a:cubicBezTo>
                <a:cubicBezTo>
                  <a:pt x="59" y="97"/>
                  <a:pt x="59" y="97"/>
                  <a:pt x="59" y="98"/>
                </a:cubicBezTo>
                <a:cubicBezTo>
                  <a:pt x="59" y="98"/>
                  <a:pt x="60" y="97"/>
                  <a:pt x="60" y="97"/>
                </a:cubicBezTo>
                <a:cubicBezTo>
                  <a:pt x="60" y="97"/>
                  <a:pt x="60" y="97"/>
                  <a:pt x="60" y="97"/>
                </a:cubicBezTo>
                <a:cubicBezTo>
                  <a:pt x="60" y="98"/>
                  <a:pt x="60" y="98"/>
                  <a:pt x="60" y="98"/>
                </a:cubicBezTo>
                <a:cubicBezTo>
                  <a:pt x="60" y="98"/>
                  <a:pt x="60" y="98"/>
                  <a:pt x="59" y="98"/>
                </a:cubicBezTo>
                <a:cubicBezTo>
                  <a:pt x="59" y="98"/>
                  <a:pt x="59" y="98"/>
                  <a:pt x="59" y="98"/>
                </a:cubicBezTo>
                <a:cubicBezTo>
                  <a:pt x="59" y="98"/>
                  <a:pt x="59" y="99"/>
                  <a:pt x="59" y="99"/>
                </a:cubicBezTo>
                <a:cubicBezTo>
                  <a:pt x="59" y="99"/>
                  <a:pt x="59" y="99"/>
                  <a:pt x="59" y="99"/>
                </a:cubicBezTo>
                <a:cubicBezTo>
                  <a:pt x="60" y="99"/>
                  <a:pt x="60" y="99"/>
                  <a:pt x="60" y="98"/>
                </a:cubicBezTo>
                <a:cubicBezTo>
                  <a:pt x="60" y="98"/>
                  <a:pt x="60" y="98"/>
                  <a:pt x="60" y="99"/>
                </a:cubicBezTo>
                <a:cubicBezTo>
                  <a:pt x="60" y="99"/>
                  <a:pt x="60" y="99"/>
                  <a:pt x="60" y="99"/>
                </a:cubicBezTo>
                <a:cubicBezTo>
                  <a:pt x="60" y="99"/>
                  <a:pt x="60" y="99"/>
                  <a:pt x="60" y="99"/>
                </a:cubicBezTo>
                <a:cubicBezTo>
                  <a:pt x="60" y="99"/>
                  <a:pt x="60" y="100"/>
                  <a:pt x="60" y="100"/>
                </a:cubicBezTo>
                <a:cubicBezTo>
                  <a:pt x="60" y="100"/>
                  <a:pt x="60" y="100"/>
                  <a:pt x="59" y="100"/>
                </a:cubicBezTo>
                <a:moveTo>
                  <a:pt x="59" y="166"/>
                </a:moveTo>
                <a:cubicBezTo>
                  <a:pt x="59" y="166"/>
                  <a:pt x="58" y="166"/>
                  <a:pt x="57" y="166"/>
                </a:cubicBezTo>
                <a:cubicBezTo>
                  <a:pt x="57" y="166"/>
                  <a:pt x="57" y="165"/>
                  <a:pt x="57" y="164"/>
                </a:cubicBezTo>
                <a:cubicBezTo>
                  <a:pt x="58" y="164"/>
                  <a:pt x="59" y="164"/>
                  <a:pt x="59" y="165"/>
                </a:cubicBezTo>
                <a:cubicBezTo>
                  <a:pt x="59" y="165"/>
                  <a:pt x="59" y="166"/>
                  <a:pt x="59" y="166"/>
                </a:cubicBezTo>
                <a:moveTo>
                  <a:pt x="58" y="54"/>
                </a:moveTo>
                <a:cubicBezTo>
                  <a:pt x="59" y="55"/>
                  <a:pt x="58" y="55"/>
                  <a:pt x="58" y="55"/>
                </a:cubicBezTo>
                <a:cubicBezTo>
                  <a:pt x="58" y="55"/>
                  <a:pt x="58" y="55"/>
                  <a:pt x="58" y="55"/>
                </a:cubicBezTo>
                <a:cubicBezTo>
                  <a:pt x="58" y="55"/>
                  <a:pt x="58" y="55"/>
                  <a:pt x="58" y="54"/>
                </a:cubicBezTo>
                <a:moveTo>
                  <a:pt x="50" y="101"/>
                </a:moveTo>
                <a:cubicBezTo>
                  <a:pt x="50" y="101"/>
                  <a:pt x="51" y="100"/>
                  <a:pt x="51" y="100"/>
                </a:cubicBezTo>
                <a:cubicBezTo>
                  <a:pt x="52" y="100"/>
                  <a:pt x="52" y="100"/>
                  <a:pt x="52" y="100"/>
                </a:cubicBezTo>
                <a:cubicBezTo>
                  <a:pt x="52" y="100"/>
                  <a:pt x="51" y="101"/>
                  <a:pt x="51" y="101"/>
                </a:cubicBezTo>
                <a:cubicBezTo>
                  <a:pt x="51" y="101"/>
                  <a:pt x="51" y="101"/>
                  <a:pt x="51" y="101"/>
                </a:cubicBezTo>
                <a:cubicBezTo>
                  <a:pt x="51" y="101"/>
                  <a:pt x="51" y="101"/>
                  <a:pt x="51" y="101"/>
                </a:cubicBezTo>
                <a:cubicBezTo>
                  <a:pt x="51" y="101"/>
                  <a:pt x="52" y="100"/>
                  <a:pt x="52" y="101"/>
                </a:cubicBezTo>
                <a:cubicBezTo>
                  <a:pt x="52" y="102"/>
                  <a:pt x="51" y="102"/>
                  <a:pt x="50" y="101"/>
                </a:cubicBezTo>
                <a:moveTo>
                  <a:pt x="44" y="138"/>
                </a:moveTo>
                <a:cubicBezTo>
                  <a:pt x="44" y="138"/>
                  <a:pt x="44" y="138"/>
                  <a:pt x="43" y="138"/>
                </a:cubicBezTo>
                <a:cubicBezTo>
                  <a:pt x="43" y="138"/>
                  <a:pt x="43" y="138"/>
                  <a:pt x="43" y="137"/>
                </a:cubicBezTo>
                <a:cubicBezTo>
                  <a:pt x="43" y="137"/>
                  <a:pt x="43" y="137"/>
                  <a:pt x="43" y="137"/>
                </a:cubicBezTo>
                <a:cubicBezTo>
                  <a:pt x="44" y="137"/>
                  <a:pt x="45" y="137"/>
                  <a:pt x="45" y="137"/>
                </a:cubicBezTo>
                <a:cubicBezTo>
                  <a:pt x="45" y="138"/>
                  <a:pt x="45" y="138"/>
                  <a:pt x="44" y="138"/>
                </a:cubicBezTo>
                <a:moveTo>
                  <a:pt x="44" y="152"/>
                </a:moveTo>
                <a:cubicBezTo>
                  <a:pt x="44" y="152"/>
                  <a:pt x="44" y="152"/>
                  <a:pt x="44" y="152"/>
                </a:cubicBezTo>
                <a:cubicBezTo>
                  <a:pt x="44" y="152"/>
                  <a:pt x="44" y="152"/>
                  <a:pt x="44" y="152"/>
                </a:cubicBezTo>
                <a:cubicBezTo>
                  <a:pt x="44" y="152"/>
                  <a:pt x="44" y="152"/>
                  <a:pt x="44" y="152"/>
                </a:cubicBezTo>
                <a:cubicBezTo>
                  <a:pt x="44" y="152"/>
                  <a:pt x="44" y="152"/>
                  <a:pt x="44" y="152"/>
                </a:cubicBezTo>
                <a:cubicBezTo>
                  <a:pt x="45" y="152"/>
                  <a:pt x="45" y="152"/>
                  <a:pt x="45" y="152"/>
                </a:cubicBezTo>
                <a:cubicBezTo>
                  <a:pt x="45" y="152"/>
                  <a:pt x="45" y="152"/>
                  <a:pt x="45" y="152"/>
                </a:cubicBezTo>
                <a:cubicBezTo>
                  <a:pt x="44" y="152"/>
                  <a:pt x="45" y="152"/>
                  <a:pt x="44" y="152"/>
                </a:cubicBezTo>
                <a:cubicBezTo>
                  <a:pt x="44" y="152"/>
                  <a:pt x="44" y="152"/>
                  <a:pt x="43" y="152"/>
                </a:cubicBezTo>
                <a:cubicBezTo>
                  <a:pt x="43" y="152"/>
                  <a:pt x="43" y="152"/>
                  <a:pt x="43" y="152"/>
                </a:cubicBezTo>
                <a:cubicBezTo>
                  <a:pt x="43" y="152"/>
                  <a:pt x="44" y="152"/>
                  <a:pt x="44" y="152"/>
                </a:cubicBezTo>
                <a:cubicBezTo>
                  <a:pt x="44" y="152"/>
                  <a:pt x="44" y="152"/>
                  <a:pt x="44" y="152"/>
                </a:cubicBezTo>
                <a:moveTo>
                  <a:pt x="41" y="137"/>
                </a:moveTo>
                <a:cubicBezTo>
                  <a:pt x="41" y="137"/>
                  <a:pt x="40" y="137"/>
                  <a:pt x="40" y="137"/>
                </a:cubicBezTo>
                <a:cubicBezTo>
                  <a:pt x="40" y="137"/>
                  <a:pt x="40" y="138"/>
                  <a:pt x="40" y="138"/>
                </a:cubicBezTo>
                <a:cubicBezTo>
                  <a:pt x="39" y="137"/>
                  <a:pt x="39" y="137"/>
                  <a:pt x="39" y="137"/>
                </a:cubicBezTo>
                <a:cubicBezTo>
                  <a:pt x="39" y="138"/>
                  <a:pt x="39" y="138"/>
                  <a:pt x="38" y="138"/>
                </a:cubicBezTo>
                <a:cubicBezTo>
                  <a:pt x="38" y="138"/>
                  <a:pt x="38" y="138"/>
                  <a:pt x="38" y="138"/>
                </a:cubicBezTo>
                <a:cubicBezTo>
                  <a:pt x="37" y="138"/>
                  <a:pt x="37" y="138"/>
                  <a:pt x="37" y="138"/>
                </a:cubicBezTo>
                <a:cubicBezTo>
                  <a:pt x="36" y="138"/>
                  <a:pt x="36" y="138"/>
                  <a:pt x="36" y="138"/>
                </a:cubicBezTo>
                <a:cubicBezTo>
                  <a:pt x="36" y="138"/>
                  <a:pt x="36" y="138"/>
                  <a:pt x="35" y="138"/>
                </a:cubicBezTo>
                <a:cubicBezTo>
                  <a:pt x="35" y="138"/>
                  <a:pt x="35" y="138"/>
                  <a:pt x="35" y="137"/>
                </a:cubicBezTo>
                <a:cubicBezTo>
                  <a:pt x="35" y="137"/>
                  <a:pt x="35" y="137"/>
                  <a:pt x="35" y="137"/>
                </a:cubicBezTo>
                <a:cubicBezTo>
                  <a:pt x="35" y="137"/>
                  <a:pt x="35" y="137"/>
                  <a:pt x="35" y="137"/>
                </a:cubicBezTo>
                <a:cubicBezTo>
                  <a:pt x="36" y="137"/>
                  <a:pt x="37" y="137"/>
                  <a:pt x="37" y="137"/>
                </a:cubicBezTo>
                <a:cubicBezTo>
                  <a:pt x="37" y="137"/>
                  <a:pt x="37" y="137"/>
                  <a:pt x="37" y="137"/>
                </a:cubicBezTo>
                <a:cubicBezTo>
                  <a:pt x="37" y="137"/>
                  <a:pt x="37" y="137"/>
                  <a:pt x="37" y="136"/>
                </a:cubicBezTo>
                <a:cubicBezTo>
                  <a:pt x="37" y="136"/>
                  <a:pt x="36" y="136"/>
                  <a:pt x="36" y="136"/>
                </a:cubicBezTo>
                <a:cubicBezTo>
                  <a:pt x="36" y="136"/>
                  <a:pt x="36" y="136"/>
                  <a:pt x="36" y="136"/>
                </a:cubicBezTo>
                <a:cubicBezTo>
                  <a:pt x="36" y="136"/>
                  <a:pt x="36" y="136"/>
                  <a:pt x="36" y="136"/>
                </a:cubicBezTo>
                <a:cubicBezTo>
                  <a:pt x="36" y="136"/>
                  <a:pt x="36" y="136"/>
                  <a:pt x="36" y="136"/>
                </a:cubicBezTo>
                <a:cubicBezTo>
                  <a:pt x="37" y="136"/>
                  <a:pt x="37" y="136"/>
                  <a:pt x="38" y="136"/>
                </a:cubicBezTo>
                <a:cubicBezTo>
                  <a:pt x="38" y="136"/>
                  <a:pt x="38" y="136"/>
                  <a:pt x="38" y="136"/>
                </a:cubicBezTo>
                <a:cubicBezTo>
                  <a:pt x="38" y="136"/>
                  <a:pt x="39" y="136"/>
                  <a:pt x="39" y="136"/>
                </a:cubicBezTo>
                <a:cubicBezTo>
                  <a:pt x="39" y="136"/>
                  <a:pt x="39" y="136"/>
                  <a:pt x="39" y="136"/>
                </a:cubicBezTo>
                <a:cubicBezTo>
                  <a:pt x="39" y="136"/>
                  <a:pt x="40" y="136"/>
                  <a:pt x="40" y="136"/>
                </a:cubicBezTo>
                <a:cubicBezTo>
                  <a:pt x="40" y="137"/>
                  <a:pt x="42" y="137"/>
                  <a:pt x="42" y="137"/>
                </a:cubicBezTo>
                <a:cubicBezTo>
                  <a:pt x="42" y="137"/>
                  <a:pt x="42" y="138"/>
                  <a:pt x="42" y="138"/>
                </a:cubicBezTo>
                <a:cubicBezTo>
                  <a:pt x="41" y="138"/>
                  <a:pt x="41" y="137"/>
                  <a:pt x="41" y="137"/>
                </a:cubicBezTo>
                <a:moveTo>
                  <a:pt x="34" y="115"/>
                </a:moveTo>
                <a:cubicBezTo>
                  <a:pt x="34" y="115"/>
                  <a:pt x="34" y="115"/>
                  <a:pt x="34" y="115"/>
                </a:cubicBezTo>
                <a:cubicBezTo>
                  <a:pt x="34" y="115"/>
                  <a:pt x="34" y="115"/>
                  <a:pt x="34" y="115"/>
                </a:cubicBezTo>
                <a:cubicBezTo>
                  <a:pt x="34" y="115"/>
                  <a:pt x="34" y="115"/>
                  <a:pt x="34" y="115"/>
                </a:cubicBezTo>
                <a:moveTo>
                  <a:pt x="33" y="115"/>
                </a:moveTo>
                <a:cubicBezTo>
                  <a:pt x="33" y="115"/>
                  <a:pt x="34" y="115"/>
                  <a:pt x="34" y="115"/>
                </a:cubicBezTo>
                <a:cubicBezTo>
                  <a:pt x="34" y="115"/>
                  <a:pt x="34" y="115"/>
                  <a:pt x="34" y="115"/>
                </a:cubicBezTo>
                <a:cubicBezTo>
                  <a:pt x="33" y="115"/>
                  <a:pt x="33" y="115"/>
                  <a:pt x="33" y="115"/>
                </a:cubicBezTo>
                <a:moveTo>
                  <a:pt x="33" y="115"/>
                </a:moveTo>
                <a:cubicBezTo>
                  <a:pt x="33" y="115"/>
                  <a:pt x="33" y="115"/>
                  <a:pt x="33" y="115"/>
                </a:cubicBezTo>
                <a:cubicBezTo>
                  <a:pt x="33" y="115"/>
                  <a:pt x="33" y="115"/>
                  <a:pt x="33" y="115"/>
                </a:cubicBezTo>
                <a:close/>
                <a:moveTo>
                  <a:pt x="32" y="138"/>
                </a:moveTo>
                <a:cubicBezTo>
                  <a:pt x="32" y="138"/>
                  <a:pt x="32" y="138"/>
                  <a:pt x="32" y="138"/>
                </a:cubicBezTo>
                <a:cubicBezTo>
                  <a:pt x="31" y="138"/>
                  <a:pt x="30" y="138"/>
                  <a:pt x="30" y="138"/>
                </a:cubicBezTo>
                <a:cubicBezTo>
                  <a:pt x="30" y="137"/>
                  <a:pt x="31" y="137"/>
                  <a:pt x="31" y="137"/>
                </a:cubicBezTo>
                <a:cubicBezTo>
                  <a:pt x="31" y="137"/>
                  <a:pt x="32" y="138"/>
                  <a:pt x="33" y="138"/>
                </a:cubicBezTo>
                <a:cubicBezTo>
                  <a:pt x="33" y="138"/>
                  <a:pt x="33" y="138"/>
                  <a:pt x="33" y="138"/>
                </a:cubicBezTo>
                <a:cubicBezTo>
                  <a:pt x="32" y="138"/>
                  <a:pt x="32" y="138"/>
                  <a:pt x="32" y="138"/>
                </a:cubicBezTo>
                <a:moveTo>
                  <a:pt x="206" y="140"/>
                </a:moveTo>
                <a:cubicBezTo>
                  <a:pt x="206" y="140"/>
                  <a:pt x="206" y="139"/>
                  <a:pt x="206" y="139"/>
                </a:cubicBezTo>
                <a:cubicBezTo>
                  <a:pt x="206" y="140"/>
                  <a:pt x="207" y="140"/>
                  <a:pt x="207" y="141"/>
                </a:cubicBezTo>
                <a:cubicBezTo>
                  <a:pt x="207" y="141"/>
                  <a:pt x="207" y="141"/>
                  <a:pt x="207" y="141"/>
                </a:cubicBezTo>
                <a:cubicBezTo>
                  <a:pt x="207" y="141"/>
                  <a:pt x="208" y="142"/>
                  <a:pt x="208" y="142"/>
                </a:cubicBezTo>
                <a:cubicBezTo>
                  <a:pt x="208" y="143"/>
                  <a:pt x="207" y="144"/>
                  <a:pt x="206" y="143"/>
                </a:cubicBezTo>
                <a:cubicBezTo>
                  <a:pt x="206" y="143"/>
                  <a:pt x="205" y="143"/>
                  <a:pt x="205" y="142"/>
                </a:cubicBezTo>
                <a:cubicBezTo>
                  <a:pt x="205" y="141"/>
                  <a:pt x="205" y="141"/>
                  <a:pt x="205" y="141"/>
                </a:cubicBezTo>
                <a:cubicBezTo>
                  <a:pt x="205" y="141"/>
                  <a:pt x="205" y="141"/>
                  <a:pt x="205" y="140"/>
                </a:cubicBezTo>
                <a:cubicBezTo>
                  <a:pt x="205" y="140"/>
                  <a:pt x="205" y="140"/>
                  <a:pt x="205" y="140"/>
                </a:cubicBezTo>
                <a:cubicBezTo>
                  <a:pt x="205" y="140"/>
                  <a:pt x="205" y="140"/>
                  <a:pt x="205" y="140"/>
                </a:cubicBezTo>
                <a:cubicBezTo>
                  <a:pt x="205" y="140"/>
                  <a:pt x="205" y="140"/>
                  <a:pt x="206" y="140"/>
                </a:cubicBezTo>
                <a:moveTo>
                  <a:pt x="123" y="75"/>
                </a:moveTo>
                <a:cubicBezTo>
                  <a:pt x="123" y="75"/>
                  <a:pt x="123" y="75"/>
                  <a:pt x="123" y="75"/>
                </a:cubicBezTo>
                <a:cubicBezTo>
                  <a:pt x="124" y="75"/>
                  <a:pt x="124" y="75"/>
                  <a:pt x="124" y="74"/>
                </a:cubicBezTo>
                <a:cubicBezTo>
                  <a:pt x="124" y="74"/>
                  <a:pt x="124" y="74"/>
                  <a:pt x="124" y="74"/>
                </a:cubicBezTo>
                <a:cubicBezTo>
                  <a:pt x="124" y="74"/>
                  <a:pt x="124" y="74"/>
                  <a:pt x="124" y="74"/>
                </a:cubicBezTo>
                <a:cubicBezTo>
                  <a:pt x="124" y="75"/>
                  <a:pt x="124" y="75"/>
                  <a:pt x="124" y="75"/>
                </a:cubicBezTo>
                <a:cubicBezTo>
                  <a:pt x="124" y="75"/>
                  <a:pt x="124" y="75"/>
                  <a:pt x="124" y="76"/>
                </a:cubicBezTo>
                <a:cubicBezTo>
                  <a:pt x="123" y="76"/>
                  <a:pt x="123" y="76"/>
                  <a:pt x="122" y="76"/>
                </a:cubicBezTo>
                <a:cubicBezTo>
                  <a:pt x="122" y="76"/>
                  <a:pt x="122" y="76"/>
                  <a:pt x="122" y="76"/>
                </a:cubicBezTo>
                <a:cubicBezTo>
                  <a:pt x="122" y="76"/>
                  <a:pt x="122" y="76"/>
                  <a:pt x="122" y="76"/>
                </a:cubicBezTo>
                <a:cubicBezTo>
                  <a:pt x="122" y="76"/>
                  <a:pt x="122" y="76"/>
                  <a:pt x="122" y="75"/>
                </a:cubicBezTo>
                <a:cubicBezTo>
                  <a:pt x="122" y="75"/>
                  <a:pt x="123" y="75"/>
                  <a:pt x="123" y="75"/>
                </a:cubicBezTo>
                <a:moveTo>
                  <a:pt x="126" y="78"/>
                </a:moveTo>
                <a:cubicBezTo>
                  <a:pt x="126" y="78"/>
                  <a:pt x="126" y="78"/>
                  <a:pt x="126" y="78"/>
                </a:cubicBezTo>
                <a:cubicBezTo>
                  <a:pt x="126" y="78"/>
                  <a:pt x="126" y="77"/>
                  <a:pt x="126" y="77"/>
                </a:cubicBezTo>
                <a:cubicBezTo>
                  <a:pt x="126" y="77"/>
                  <a:pt x="126" y="77"/>
                  <a:pt x="127" y="77"/>
                </a:cubicBezTo>
                <a:cubicBezTo>
                  <a:pt x="127" y="78"/>
                  <a:pt x="127" y="78"/>
                  <a:pt x="126" y="78"/>
                </a:cubicBezTo>
                <a:cubicBezTo>
                  <a:pt x="126" y="78"/>
                  <a:pt x="126" y="78"/>
                  <a:pt x="126" y="78"/>
                </a:cubicBezTo>
                <a:cubicBezTo>
                  <a:pt x="126" y="78"/>
                  <a:pt x="126" y="78"/>
                  <a:pt x="127" y="78"/>
                </a:cubicBezTo>
                <a:cubicBezTo>
                  <a:pt x="127" y="79"/>
                  <a:pt x="127" y="78"/>
                  <a:pt x="126" y="79"/>
                </a:cubicBezTo>
                <a:cubicBezTo>
                  <a:pt x="126" y="79"/>
                  <a:pt x="126" y="79"/>
                  <a:pt x="126" y="79"/>
                </a:cubicBezTo>
                <a:cubicBezTo>
                  <a:pt x="126" y="79"/>
                  <a:pt x="126" y="79"/>
                  <a:pt x="126" y="79"/>
                </a:cubicBezTo>
                <a:cubicBezTo>
                  <a:pt x="126" y="79"/>
                  <a:pt x="125" y="79"/>
                  <a:pt x="125" y="79"/>
                </a:cubicBezTo>
                <a:cubicBezTo>
                  <a:pt x="125" y="78"/>
                  <a:pt x="125" y="78"/>
                  <a:pt x="126" y="77"/>
                </a:cubicBezTo>
                <a:cubicBezTo>
                  <a:pt x="126" y="77"/>
                  <a:pt x="126" y="77"/>
                  <a:pt x="126" y="78"/>
                </a:cubicBezTo>
                <a:moveTo>
                  <a:pt x="40" y="107"/>
                </a:move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moveTo>
                  <a:pt x="40" y="107"/>
                </a:moveTo>
                <a:cubicBezTo>
                  <a:pt x="40" y="107"/>
                  <a:pt x="40" y="107"/>
                  <a:pt x="40" y="107"/>
                </a:cubicBezTo>
                <a:cubicBezTo>
                  <a:pt x="40" y="107"/>
                  <a:pt x="40" y="107"/>
                  <a:pt x="40" y="107"/>
                </a:cubicBezTo>
                <a:close/>
                <a:moveTo>
                  <a:pt x="33" y="114"/>
                </a:moveTo>
                <a:cubicBezTo>
                  <a:pt x="33" y="114"/>
                  <a:pt x="33" y="114"/>
                  <a:pt x="33" y="114"/>
                </a:cubicBezTo>
                <a:cubicBezTo>
                  <a:pt x="33" y="114"/>
                  <a:pt x="33" y="114"/>
                  <a:pt x="33" y="114"/>
                </a:cubicBezTo>
                <a:cubicBezTo>
                  <a:pt x="33" y="114"/>
                  <a:pt x="33" y="114"/>
                  <a:pt x="33" y="114"/>
                </a:cubicBezTo>
                <a:moveTo>
                  <a:pt x="33" y="115"/>
                </a:moveTo>
                <a:cubicBezTo>
                  <a:pt x="33" y="114"/>
                  <a:pt x="33" y="114"/>
                  <a:pt x="33" y="114"/>
                </a:cubicBezTo>
                <a:cubicBezTo>
                  <a:pt x="33" y="114"/>
                  <a:pt x="33" y="114"/>
                  <a:pt x="33" y="115"/>
                </a:cubicBezTo>
                <a:close/>
                <a:moveTo>
                  <a:pt x="33" y="114"/>
                </a:moveTo>
                <a:cubicBezTo>
                  <a:pt x="33" y="114"/>
                  <a:pt x="33" y="114"/>
                  <a:pt x="33" y="114"/>
                </a:cubicBezTo>
                <a:cubicBezTo>
                  <a:pt x="33" y="114"/>
                  <a:pt x="33" y="114"/>
                  <a:pt x="33" y="114"/>
                </a:cubicBezTo>
                <a:close/>
                <a:moveTo>
                  <a:pt x="33" y="114"/>
                </a:moveTo>
                <a:cubicBezTo>
                  <a:pt x="33" y="114"/>
                  <a:pt x="33" y="114"/>
                  <a:pt x="33" y="114"/>
                </a:cubicBezTo>
                <a:cubicBezTo>
                  <a:pt x="33" y="114"/>
                  <a:pt x="33" y="114"/>
                  <a:pt x="33" y="114"/>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sz="1400">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32" name="组合 31">
            <a:extLst>
              <a:ext uri="{FF2B5EF4-FFF2-40B4-BE49-F238E27FC236}">
                <a16:creationId xmlns:a16="http://schemas.microsoft.com/office/drawing/2014/main" id="{C8AC8035-ACDF-4EC9-BE88-97309D3C663F}"/>
              </a:ext>
            </a:extLst>
          </p:cNvPr>
          <p:cNvGrpSpPr/>
          <p:nvPr/>
        </p:nvGrpSpPr>
        <p:grpSpPr>
          <a:xfrm>
            <a:off x="988592" y="299097"/>
            <a:ext cx="1689462" cy="644434"/>
            <a:chOff x="10123715" y="139337"/>
            <a:chExt cx="1689462" cy="644434"/>
          </a:xfrm>
        </p:grpSpPr>
        <p:sp>
          <p:nvSpPr>
            <p:cNvPr id="34" name="矩形 33">
              <a:extLst>
                <a:ext uri="{FF2B5EF4-FFF2-40B4-BE49-F238E27FC236}">
                  <a16:creationId xmlns:a16="http://schemas.microsoft.com/office/drawing/2014/main" id="{CC0DF3E3-F69E-46B2-8EC6-490017ACEFF3}"/>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6" name="矩形 35">
              <a:extLst>
                <a:ext uri="{FF2B5EF4-FFF2-40B4-BE49-F238E27FC236}">
                  <a16:creationId xmlns:a16="http://schemas.microsoft.com/office/drawing/2014/main" id="{3332F27F-3F7F-4AB6-9236-E6FAC835D912}"/>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37" name="直接连接符 36">
              <a:extLst>
                <a:ext uri="{FF2B5EF4-FFF2-40B4-BE49-F238E27FC236}">
                  <a16:creationId xmlns:a16="http://schemas.microsoft.com/office/drawing/2014/main" id="{2147B70E-25C0-40BF-8FBA-40A1BA8A2B77}"/>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6C841635-D931-4F3B-8F1E-1BACE11216F1}"/>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48C699CB-CB52-4BDA-97B2-2E87583320BF}"/>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659321833"/>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ppt_w</p:attrName>
                                        </p:attrNameLst>
                                      </p:cBhvr>
                                      <p:tavLst>
                                        <p:tav tm="0">
                                          <p:val>
                                            <p:fltVal val="0"/>
                                          </p:val>
                                        </p:tav>
                                        <p:tav tm="100000">
                                          <p:val>
                                            <p:strVal val="#ppt_w"/>
                                          </p:val>
                                        </p:tav>
                                      </p:tavLst>
                                    </p:anim>
                                    <p:anim calcmode="lin" valueType="num">
                                      <p:cBhvr>
                                        <p:cTn dur="500" fill="hold" id="8"/>
                                        <p:tgtEl>
                                          <p:spTgt spid="29"/>
                                        </p:tgtEl>
                                        <p:attrNameLst>
                                          <p:attrName>ppt_h</p:attrName>
                                        </p:attrNameLst>
                                      </p:cBhvr>
                                      <p:tavLst>
                                        <p:tav tm="0">
                                          <p:val>
                                            <p:fltVal val="0"/>
                                          </p:val>
                                        </p:tav>
                                        <p:tav tm="100000">
                                          <p:val>
                                            <p:strVal val="#ppt_h"/>
                                          </p:val>
                                        </p:tav>
                                      </p:tavLst>
                                    </p:anim>
                                    <p:animEffect filter="fade" transition="in">
                                      <p:cBhvr>
                                        <p:cTn dur="500" id="9"/>
                                        <p:tgtEl>
                                          <p:spTgt spid="29"/>
                                        </p:tgtEl>
                                      </p:cBhvr>
                                    </p:animEffect>
                                  </p:childTnLst>
                                </p:cTn>
                              </p:par>
                              <p:par>
                                <p:cTn fill="hold" grpId="0" id="10" nodeType="withEffect" presetClass="entr" presetID="10" presetSubtype="0">
                                  <p:stCondLst>
                                    <p:cond delay="0"/>
                                  </p:stCondLst>
                                  <p:childTnLst>
                                    <p:set>
                                      <p:cBhvr>
                                        <p:cTn dur="1" fill="hold" id="11">
                                          <p:stCondLst>
                                            <p:cond delay="0"/>
                                          </p:stCondLst>
                                        </p:cTn>
                                        <p:tgtEl>
                                          <p:spTgt spid="53"/>
                                        </p:tgtEl>
                                        <p:attrNameLst>
                                          <p:attrName>style.visibility</p:attrName>
                                        </p:attrNameLst>
                                      </p:cBhvr>
                                      <p:to>
                                        <p:strVal val="visible"/>
                                      </p:to>
                                    </p:set>
                                    <p:animEffect filter="fade" transition="in">
                                      <p:cBhvr>
                                        <p:cTn dur="500" id="12"/>
                                        <p:tgtEl>
                                          <p:spTgt spid="53"/>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54"/>
                                        </p:tgtEl>
                                        <p:attrNameLst>
                                          <p:attrName>style.visibility</p:attrName>
                                        </p:attrNameLst>
                                      </p:cBhvr>
                                      <p:to>
                                        <p:strVal val="visible"/>
                                      </p:to>
                                    </p:set>
                                    <p:animEffect filter="fade" transition="in">
                                      <p:cBhvr>
                                        <p:cTn dur="500" id="15"/>
                                        <p:tgtEl>
                                          <p:spTgt spid="54"/>
                                        </p:tgtEl>
                                      </p:cBhvr>
                                    </p:animEffect>
                                  </p:childTnLst>
                                </p:cTn>
                              </p:par>
                            </p:childTnLst>
                          </p:cTn>
                        </p:par>
                        <p:par>
                          <p:cTn fill="hold" id="16" nodeType="afterGroup">
                            <p:stCondLst>
                              <p:cond delay="500"/>
                            </p:stCondLst>
                            <p:childTnLst>
                              <p:par>
                                <p:cTn fill="hold" grpId="0" id="17" nodeType="afterEffect" presetClass="entr" presetID="53" presetSubtype="0">
                                  <p:stCondLst>
                                    <p:cond delay="0"/>
                                  </p:stCondLst>
                                  <p:childTnLst>
                                    <p:set>
                                      <p:cBhvr>
                                        <p:cTn dur="1" fill="hold" id="18">
                                          <p:stCondLst>
                                            <p:cond delay="0"/>
                                          </p:stCondLst>
                                        </p:cTn>
                                        <p:tgtEl>
                                          <p:spTgt spid="55"/>
                                        </p:tgtEl>
                                        <p:attrNameLst>
                                          <p:attrName>style.visibility</p:attrName>
                                        </p:attrNameLst>
                                      </p:cBhvr>
                                      <p:to>
                                        <p:strVal val="visible"/>
                                      </p:to>
                                    </p:set>
                                    <p:anim calcmode="lin" valueType="num">
                                      <p:cBhvr>
                                        <p:cTn dur="500" fill="hold" id="19"/>
                                        <p:tgtEl>
                                          <p:spTgt spid="55"/>
                                        </p:tgtEl>
                                        <p:attrNameLst>
                                          <p:attrName>ppt_w</p:attrName>
                                        </p:attrNameLst>
                                      </p:cBhvr>
                                      <p:tavLst>
                                        <p:tav tm="0">
                                          <p:val>
                                            <p:fltVal val="0"/>
                                          </p:val>
                                        </p:tav>
                                        <p:tav tm="100000">
                                          <p:val>
                                            <p:strVal val="#ppt_w"/>
                                          </p:val>
                                        </p:tav>
                                      </p:tavLst>
                                    </p:anim>
                                    <p:anim calcmode="lin" valueType="num">
                                      <p:cBhvr>
                                        <p:cTn dur="500" fill="hold" id="20"/>
                                        <p:tgtEl>
                                          <p:spTgt spid="55"/>
                                        </p:tgtEl>
                                        <p:attrNameLst>
                                          <p:attrName>ppt_h</p:attrName>
                                        </p:attrNameLst>
                                      </p:cBhvr>
                                      <p:tavLst>
                                        <p:tav tm="0">
                                          <p:val>
                                            <p:fltVal val="0"/>
                                          </p:val>
                                        </p:tav>
                                        <p:tav tm="100000">
                                          <p:val>
                                            <p:strVal val="#ppt_h"/>
                                          </p:val>
                                        </p:tav>
                                      </p:tavLst>
                                    </p:anim>
                                    <p:animEffect filter="fade" transition="in">
                                      <p:cBhvr>
                                        <p:cTn dur="500" id="21"/>
                                        <p:tgtEl>
                                          <p:spTgt spid="55"/>
                                        </p:tgtEl>
                                      </p:cBhvr>
                                    </p:animEffect>
                                  </p:childTnLst>
                                </p:cTn>
                              </p:par>
                              <p:par>
                                <p:cTn fill="hold" id="22" nodeType="withEffect" presetClass="entr" presetID="22" presetSubtype="8">
                                  <p:stCondLst>
                                    <p:cond delay="0"/>
                                  </p:stCondLst>
                                  <p:childTnLst>
                                    <p:set>
                                      <p:cBhvr>
                                        <p:cTn dur="1" fill="hold" id="23">
                                          <p:stCondLst>
                                            <p:cond delay="0"/>
                                          </p:stCondLst>
                                        </p:cTn>
                                        <p:tgtEl>
                                          <p:spTgt spid="72"/>
                                        </p:tgtEl>
                                        <p:attrNameLst>
                                          <p:attrName>style.visibility</p:attrName>
                                        </p:attrNameLst>
                                      </p:cBhvr>
                                      <p:to>
                                        <p:strVal val="visible"/>
                                      </p:to>
                                    </p:set>
                                    <p:animEffect filter="wipe(left)" transition="in">
                                      <p:cBhvr>
                                        <p:cTn dur="500" id="24"/>
                                        <p:tgtEl>
                                          <p:spTgt spid="72"/>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79"/>
                                        </p:tgtEl>
                                        <p:attrNameLst>
                                          <p:attrName>style.visibility</p:attrName>
                                        </p:attrNameLst>
                                      </p:cBhvr>
                                      <p:to>
                                        <p:strVal val="visible"/>
                                      </p:to>
                                    </p:set>
                                    <p:anim calcmode="lin" valueType="num">
                                      <p:cBhvr>
                                        <p:cTn dur="500" fill="hold" id="27"/>
                                        <p:tgtEl>
                                          <p:spTgt spid="79"/>
                                        </p:tgtEl>
                                        <p:attrNameLst>
                                          <p:attrName>ppt_w</p:attrName>
                                        </p:attrNameLst>
                                      </p:cBhvr>
                                      <p:tavLst>
                                        <p:tav tm="0">
                                          <p:val>
                                            <p:fltVal val="0"/>
                                          </p:val>
                                        </p:tav>
                                        <p:tav tm="100000">
                                          <p:val>
                                            <p:strVal val="#ppt_w"/>
                                          </p:val>
                                        </p:tav>
                                      </p:tavLst>
                                    </p:anim>
                                    <p:anim calcmode="lin" valueType="num">
                                      <p:cBhvr>
                                        <p:cTn dur="500" fill="hold" id="28"/>
                                        <p:tgtEl>
                                          <p:spTgt spid="79"/>
                                        </p:tgtEl>
                                        <p:attrNameLst>
                                          <p:attrName>ppt_h</p:attrName>
                                        </p:attrNameLst>
                                      </p:cBhvr>
                                      <p:tavLst>
                                        <p:tav tm="0">
                                          <p:val>
                                            <p:fltVal val="0"/>
                                          </p:val>
                                        </p:tav>
                                        <p:tav tm="100000">
                                          <p:val>
                                            <p:strVal val="#ppt_h"/>
                                          </p:val>
                                        </p:tav>
                                      </p:tavLst>
                                    </p:anim>
                                    <p:animEffect filter="fade" transition="in">
                                      <p:cBhvr>
                                        <p:cTn dur="500" id="29"/>
                                        <p:tgtEl>
                                          <p:spTgt spid="79"/>
                                        </p:tgtEl>
                                      </p:cBhvr>
                                    </p:animEffect>
                                  </p:childTnLst>
                                </p:cTn>
                              </p:par>
                            </p:childTnLst>
                          </p:cTn>
                        </p:par>
                        <p:par>
                          <p:cTn fill="hold" id="30" nodeType="afterGroup">
                            <p:stCondLst>
                              <p:cond delay="1000"/>
                            </p:stCondLst>
                            <p:childTnLst>
                              <p:par>
                                <p:cTn fill="hold" grpId="0" id="31" nodeType="afterEffect" presetClass="entr" presetID="53" presetSubtype="0">
                                  <p:stCondLst>
                                    <p:cond delay="0"/>
                                  </p:stCondLst>
                                  <p:childTnLst>
                                    <p:set>
                                      <p:cBhvr>
                                        <p:cTn dur="1" fill="hold" id="32">
                                          <p:stCondLst>
                                            <p:cond delay="0"/>
                                          </p:stCondLst>
                                        </p:cTn>
                                        <p:tgtEl>
                                          <p:spTgt spid="31"/>
                                        </p:tgtEl>
                                        <p:attrNameLst>
                                          <p:attrName>style.visibility</p:attrName>
                                        </p:attrNameLst>
                                      </p:cBhvr>
                                      <p:to>
                                        <p:strVal val="visible"/>
                                      </p:to>
                                    </p:set>
                                    <p:anim calcmode="lin" valueType="num">
                                      <p:cBhvr>
                                        <p:cTn dur="500" fill="hold" id="33"/>
                                        <p:tgtEl>
                                          <p:spTgt spid="31"/>
                                        </p:tgtEl>
                                        <p:attrNameLst>
                                          <p:attrName>ppt_w</p:attrName>
                                        </p:attrNameLst>
                                      </p:cBhvr>
                                      <p:tavLst>
                                        <p:tav tm="0">
                                          <p:val>
                                            <p:fltVal val="0"/>
                                          </p:val>
                                        </p:tav>
                                        <p:tav tm="100000">
                                          <p:val>
                                            <p:strVal val="#ppt_w"/>
                                          </p:val>
                                        </p:tav>
                                      </p:tavLst>
                                    </p:anim>
                                    <p:anim calcmode="lin" valueType="num">
                                      <p:cBhvr>
                                        <p:cTn dur="500" fill="hold" id="34"/>
                                        <p:tgtEl>
                                          <p:spTgt spid="31"/>
                                        </p:tgtEl>
                                        <p:attrNameLst>
                                          <p:attrName>ppt_h</p:attrName>
                                        </p:attrNameLst>
                                      </p:cBhvr>
                                      <p:tavLst>
                                        <p:tav tm="0">
                                          <p:val>
                                            <p:fltVal val="0"/>
                                          </p:val>
                                        </p:tav>
                                        <p:tav tm="100000">
                                          <p:val>
                                            <p:strVal val="#ppt_h"/>
                                          </p:val>
                                        </p:tav>
                                      </p:tavLst>
                                    </p:anim>
                                    <p:animEffect filter="fade" transition="in">
                                      <p:cBhvr>
                                        <p:cTn dur="500" id="35"/>
                                        <p:tgtEl>
                                          <p:spTgt spid="31"/>
                                        </p:tgtEl>
                                      </p:cBhvr>
                                    </p:animEffect>
                                  </p:childTnLst>
                                </p:cTn>
                              </p:par>
                            </p:childTnLst>
                          </p:cTn>
                        </p:par>
                        <p:par>
                          <p:cTn fill="hold" id="36" nodeType="afterGroup">
                            <p:stCondLst>
                              <p:cond delay="1500"/>
                            </p:stCondLst>
                            <p:childTnLst>
                              <p:par>
                                <p:cTn fill="hold" grpId="0" id="37" nodeType="afterEffect" presetClass="entr" presetID="53" presetSubtype="0">
                                  <p:stCondLst>
                                    <p:cond delay="0"/>
                                  </p:stCondLst>
                                  <p:childTnLst>
                                    <p:set>
                                      <p:cBhvr>
                                        <p:cTn dur="1" fill="hold" id="38">
                                          <p:stCondLst>
                                            <p:cond delay="0"/>
                                          </p:stCondLst>
                                        </p:cTn>
                                        <p:tgtEl>
                                          <p:spTgt spid="21"/>
                                        </p:tgtEl>
                                        <p:attrNameLst>
                                          <p:attrName>style.visibility</p:attrName>
                                        </p:attrNameLst>
                                      </p:cBhvr>
                                      <p:to>
                                        <p:strVal val="visible"/>
                                      </p:to>
                                    </p:set>
                                    <p:anim calcmode="lin" valueType="num">
                                      <p:cBhvr>
                                        <p:cTn dur="500" fill="hold" id="39"/>
                                        <p:tgtEl>
                                          <p:spTgt spid="21"/>
                                        </p:tgtEl>
                                        <p:attrNameLst>
                                          <p:attrName>ppt_w</p:attrName>
                                        </p:attrNameLst>
                                      </p:cBhvr>
                                      <p:tavLst>
                                        <p:tav tm="0">
                                          <p:val>
                                            <p:fltVal val="0"/>
                                          </p:val>
                                        </p:tav>
                                        <p:tav tm="100000">
                                          <p:val>
                                            <p:strVal val="#ppt_w"/>
                                          </p:val>
                                        </p:tav>
                                      </p:tavLst>
                                    </p:anim>
                                    <p:anim calcmode="lin" valueType="num">
                                      <p:cBhvr>
                                        <p:cTn dur="500" fill="hold" id="40"/>
                                        <p:tgtEl>
                                          <p:spTgt spid="21"/>
                                        </p:tgtEl>
                                        <p:attrNameLst>
                                          <p:attrName>ppt_h</p:attrName>
                                        </p:attrNameLst>
                                      </p:cBhvr>
                                      <p:tavLst>
                                        <p:tav tm="0">
                                          <p:val>
                                            <p:fltVal val="0"/>
                                          </p:val>
                                        </p:tav>
                                        <p:tav tm="100000">
                                          <p:val>
                                            <p:strVal val="#ppt_h"/>
                                          </p:val>
                                        </p:tav>
                                      </p:tavLst>
                                    </p:anim>
                                    <p:animEffect filter="fade" transition="in">
                                      <p:cBhvr>
                                        <p:cTn dur="500" id="41"/>
                                        <p:tgtEl>
                                          <p:spTgt spid="21"/>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20"/>
                                        </p:tgtEl>
                                        <p:attrNameLst>
                                          <p:attrName>style.visibility</p:attrName>
                                        </p:attrNameLst>
                                      </p:cBhvr>
                                      <p:to>
                                        <p:strVal val="visible"/>
                                      </p:to>
                                    </p:set>
                                    <p:animEffect filter="wipe(left)" transition="in">
                                      <p:cBhvr>
                                        <p:cTn dur="500" id="44"/>
                                        <p:tgtEl>
                                          <p:spTgt spid="20"/>
                                        </p:tgtEl>
                                      </p:cBhvr>
                                    </p:animEffect>
                                  </p:childTnLst>
                                </p:cTn>
                              </p:par>
                            </p:childTnLst>
                          </p:cTn>
                        </p:par>
                        <p:par>
                          <p:cTn fill="hold" id="45" nodeType="afterGroup">
                            <p:stCondLst>
                              <p:cond delay="2000"/>
                            </p:stCondLst>
                            <p:childTnLst>
                              <p:par>
                                <p:cTn fill="hold" grpId="0" id="46" nodeType="afterEffect" presetClass="entr" presetID="53" presetSubtype="0">
                                  <p:stCondLst>
                                    <p:cond delay="0"/>
                                  </p:stCondLst>
                                  <p:childTnLst>
                                    <p:set>
                                      <p:cBhvr>
                                        <p:cTn dur="1" fill="hold" id="47">
                                          <p:stCondLst>
                                            <p:cond delay="0"/>
                                          </p:stCondLst>
                                        </p:cTn>
                                        <p:tgtEl>
                                          <p:spTgt spid="56"/>
                                        </p:tgtEl>
                                        <p:attrNameLst>
                                          <p:attrName>style.visibility</p:attrName>
                                        </p:attrNameLst>
                                      </p:cBhvr>
                                      <p:to>
                                        <p:strVal val="visible"/>
                                      </p:to>
                                    </p:set>
                                    <p:anim calcmode="lin" valueType="num">
                                      <p:cBhvr>
                                        <p:cTn dur="500" fill="hold" id="48"/>
                                        <p:tgtEl>
                                          <p:spTgt spid="56"/>
                                        </p:tgtEl>
                                        <p:attrNameLst>
                                          <p:attrName>ppt_w</p:attrName>
                                        </p:attrNameLst>
                                      </p:cBhvr>
                                      <p:tavLst>
                                        <p:tav tm="0">
                                          <p:val>
                                            <p:fltVal val="0"/>
                                          </p:val>
                                        </p:tav>
                                        <p:tav tm="100000">
                                          <p:val>
                                            <p:strVal val="#ppt_w"/>
                                          </p:val>
                                        </p:tav>
                                      </p:tavLst>
                                    </p:anim>
                                    <p:anim calcmode="lin" valueType="num">
                                      <p:cBhvr>
                                        <p:cTn dur="500" fill="hold" id="49"/>
                                        <p:tgtEl>
                                          <p:spTgt spid="56"/>
                                        </p:tgtEl>
                                        <p:attrNameLst>
                                          <p:attrName>ppt_h</p:attrName>
                                        </p:attrNameLst>
                                      </p:cBhvr>
                                      <p:tavLst>
                                        <p:tav tm="0">
                                          <p:val>
                                            <p:fltVal val="0"/>
                                          </p:val>
                                        </p:tav>
                                        <p:tav tm="100000">
                                          <p:val>
                                            <p:strVal val="#ppt_h"/>
                                          </p:val>
                                        </p:tav>
                                      </p:tavLst>
                                    </p:anim>
                                    <p:animEffect filter="fade" transition="in">
                                      <p:cBhvr>
                                        <p:cTn dur="500" id="50"/>
                                        <p:tgtEl>
                                          <p:spTgt spid="56"/>
                                        </p:tgtEl>
                                      </p:cBhvr>
                                    </p:animEffect>
                                  </p:childTnLst>
                                </p:cTn>
                              </p:par>
                              <p:par>
                                <p:cTn fill="hold" id="51" nodeType="withEffect" presetClass="entr" presetID="22" presetSubtype="8">
                                  <p:stCondLst>
                                    <p:cond delay="0"/>
                                  </p:stCondLst>
                                  <p:childTnLst>
                                    <p:set>
                                      <p:cBhvr>
                                        <p:cTn dur="1" fill="hold" id="52">
                                          <p:stCondLst>
                                            <p:cond delay="0"/>
                                          </p:stCondLst>
                                        </p:cTn>
                                        <p:tgtEl>
                                          <p:spTgt spid="74"/>
                                        </p:tgtEl>
                                        <p:attrNameLst>
                                          <p:attrName>style.visibility</p:attrName>
                                        </p:attrNameLst>
                                      </p:cBhvr>
                                      <p:to>
                                        <p:strVal val="visible"/>
                                      </p:to>
                                    </p:set>
                                    <p:animEffect filter="wipe(left)" transition="in">
                                      <p:cBhvr>
                                        <p:cTn dur="500" id="53"/>
                                        <p:tgtEl>
                                          <p:spTgt spid="74"/>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80"/>
                                        </p:tgtEl>
                                        <p:attrNameLst>
                                          <p:attrName>style.visibility</p:attrName>
                                        </p:attrNameLst>
                                      </p:cBhvr>
                                      <p:to>
                                        <p:strVal val="visible"/>
                                      </p:to>
                                    </p:set>
                                    <p:anim calcmode="lin" valueType="num">
                                      <p:cBhvr>
                                        <p:cTn dur="500" fill="hold" id="56"/>
                                        <p:tgtEl>
                                          <p:spTgt spid="80"/>
                                        </p:tgtEl>
                                        <p:attrNameLst>
                                          <p:attrName>ppt_w</p:attrName>
                                        </p:attrNameLst>
                                      </p:cBhvr>
                                      <p:tavLst>
                                        <p:tav tm="0">
                                          <p:val>
                                            <p:fltVal val="0"/>
                                          </p:val>
                                        </p:tav>
                                        <p:tav tm="100000">
                                          <p:val>
                                            <p:strVal val="#ppt_w"/>
                                          </p:val>
                                        </p:tav>
                                      </p:tavLst>
                                    </p:anim>
                                    <p:anim calcmode="lin" valueType="num">
                                      <p:cBhvr>
                                        <p:cTn dur="500" fill="hold" id="57"/>
                                        <p:tgtEl>
                                          <p:spTgt spid="80"/>
                                        </p:tgtEl>
                                        <p:attrNameLst>
                                          <p:attrName>ppt_h</p:attrName>
                                        </p:attrNameLst>
                                      </p:cBhvr>
                                      <p:tavLst>
                                        <p:tav tm="0">
                                          <p:val>
                                            <p:fltVal val="0"/>
                                          </p:val>
                                        </p:tav>
                                        <p:tav tm="100000">
                                          <p:val>
                                            <p:strVal val="#ppt_h"/>
                                          </p:val>
                                        </p:tav>
                                      </p:tavLst>
                                    </p:anim>
                                    <p:animEffect filter="fade" transition="in">
                                      <p:cBhvr>
                                        <p:cTn dur="500" id="58"/>
                                        <p:tgtEl>
                                          <p:spTgt spid="80"/>
                                        </p:tgtEl>
                                      </p:cBhvr>
                                    </p:animEffect>
                                  </p:childTnLst>
                                </p:cTn>
                              </p:par>
                            </p:childTnLst>
                          </p:cTn>
                        </p:par>
                        <p:par>
                          <p:cTn fill="hold" id="59" nodeType="afterGroup">
                            <p:stCondLst>
                              <p:cond delay="2500"/>
                            </p:stCondLst>
                            <p:childTnLst>
                              <p:par>
                                <p:cTn fill="hold" grpId="0" id="60" nodeType="afterEffect" presetClass="entr" presetID="53" presetSubtype="0">
                                  <p:stCondLst>
                                    <p:cond delay="0"/>
                                  </p:stCondLst>
                                  <p:childTnLst>
                                    <p:set>
                                      <p:cBhvr>
                                        <p:cTn dur="1" fill="hold" id="61">
                                          <p:stCondLst>
                                            <p:cond delay="0"/>
                                          </p:stCondLst>
                                        </p:cTn>
                                        <p:tgtEl>
                                          <p:spTgt spid="33"/>
                                        </p:tgtEl>
                                        <p:attrNameLst>
                                          <p:attrName>style.visibility</p:attrName>
                                        </p:attrNameLst>
                                      </p:cBhvr>
                                      <p:to>
                                        <p:strVal val="visible"/>
                                      </p:to>
                                    </p:set>
                                    <p:anim calcmode="lin" valueType="num">
                                      <p:cBhvr>
                                        <p:cTn dur="500" fill="hold" id="62"/>
                                        <p:tgtEl>
                                          <p:spTgt spid="33"/>
                                        </p:tgtEl>
                                        <p:attrNameLst>
                                          <p:attrName>ppt_w</p:attrName>
                                        </p:attrNameLst>
                                      </p:cBhvr>
                                      <p:tavLst>
                                        <p:tav tm="0">
                                          <p:val>
                                            <p:fltVal val="0"/>
                                          </p:val>
                                        </p:tav>
                                        <p:tav tm="100000">
                                          <p:val>
                                            <p:strVal val="#ppt_w"/>
                                          </p:val>
                                        </p:tav>
                                      </p:tavLst>
                                    </p:anim>
                                    <p:anim calcmode="lin" valueType="num">
                                      <p:cBhvr>
                                        <p:cTn dur="500" fill="hold" id="63"/>
                                        <p:tgtEl>
                                          <p:spTgt spid="33"/>
                                        </p:tgtEl>
                                        <p:attrNameLst>
                                          <p:attrName>ppt_h</p:attrName>
                                        </p:attrNameLst>
                                      </p:cBhvr>
                                      <p:tavLst>
                                        <p:tav tm="0">
                                          <p:val>
                                            <p:fltVal val="0"/>
                                          </p:val>
                                        </p:tav>
                                        <p:tav tm="100000">
                                          <p:val>
                                            <p:strVal val="#ppt_h"/>
                                          </p:val>
                                        </p:tav>
                                      </p:tavLst>
                                    </p:anim>
                                    <p:animEffect filter="fade" transition="in">
                                      <p:cBhvr>
                                        <p:cTn dur="500" id="64"/>
                                        <p:tgtEl>
                                          <p:spTgt spid="33"/>
                                        </p:tgtEl>
                                      </p:cBhvr>
                                    </p:animEffect>
                                  </p:childTnLst>
                                </p:cTn>
                              </p:par>
                            </p:childTnLst>
                          </p:cTn>
                        </p:par>
                        <p:par>
                          <p:cTn fill="hold" id="65" nodeType="afterGroup">
                            <p:stCondLst>
                              <p:cond delay="3000"/>
                            </p:stCondLst>
                            <p:childTnLst>
                              <p:par>
                                <p:cTn fill="hold" grpId="0" id="66" nodeType="afterEffect" presetClass="entr" presetID="53" presetSubtype="0">
                                  <p:stCondLst>
                                    <p:cond delay="0"/>
                                  </p:stCondLst>
                                  <p:childTnLst>
                                    <p:set>
                                      <p:cBhvr>
                                        <p:cTn dur="1" fill="hold" id="67">
                                          <p:stCondLst>
                                            <p:cond delay="0"/>
                                          </p:stCondLst>
                                        </p:cTn>
                                        <p:tgtEl>
                                          <p:spTgt spid="23"/>
                                        </p:tgtEl>
                                        <p:attrNameLst>
                                          <p:attrName>style.visibility</p:attrName>
                                        </p:attrNameLst>
                                      </p:cBhvr>
                                      <p:to>
                                        <p:strVal val="visible"/>
                                      </p:to>
                                    </p:set>
                                    <p:anim calcmode="lin" valueType="num">
                                      <p:cBhvr>
                                        <p:cTn dur="500" fill="hold" id="68"/>
                                        <p:tgtEl>
                                          <p:spTgt spid="23"/>
                                        </p:tgtEl>
                                        <p:attrNameLst>
                                          <p:attrName>ppt_w</p:attrName>
                                        </p:attrNameLst>
                                      </p:cBhvr>
                                      <p:tavLst>
                                        <p:tav tm="0">
                                          <p:val>
                                            <p:fltVal val="0"/>
                                          </p:val>
                                        </p:tav>
                                        <p:tav tm="100000">
                                          <p:val>
                                            <p:strVal val="#ppt_w"/>
                                          </p:val>
                                        </p:tav>
                                      </p:tavLst>
                                    </p:anim>
                                    <p:anim calcmode="lin" valueType="num">
                                      <p:cBhvr>
                                        <p:cTn dur="500" fill="hold" id="69"/>
                                        <p:tgtEl>
                                          <p:spTgt spid="23"/>
                                        </p:tgtEl>
                                        <p:attrNameLst>
                                          <p:attrName>ppt_h</p:attrName>
                                        </p:attrNameLst>
                                      </p:cBhvr>
                                      <p:tavLst>
                                        <p:tav tm="0">
                                          <p:val>
                                            <p:fltVal val="0"/>
                                          </p:val>
                                        </p:tav>
                                        <p:tav tm="100000">
                                          <p:val>
                                            <p:strVal val="#ppt_h"/>
                                          </p:val>
                                        </p:tav>
                                      </p:tavLst>
                                    </p:anim>
                                    <p:animEffect filter="fade" transition="in">
                                      <p:cBhvr>
                                        <p:cTn dur="500" id="70"/>
                                        <p:tgtEl>
                                          <p:spTgt spid="23"/>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22"/>
                                        </p:tgtEl>
                                        <p:attrNameLst>
                                          <p:attrName>style.visibility</p:attrName>
                                        </p:attrNameLst>
                                      </p:cBhvr>
                                      <p:to>
                                        <p:strVal val="visible"/>
                                      </p:to>
                                    </p:set>
                                    <p:animEffect filter="wipe(left)" transition="in">
                                      <p:cBhvr>
                                        <p:cTn dur="500" id="73"/>
                                        <p:tgtEl>
                                          <p:spTgt spid="22"/>
                                        </p:tgtEl>
                                      </p:cBhvr>
                                    </p:animEffect>
                                  </p:childTnLst>
                                </p:cTn>
                              </p:par>
                            </p:childTnLst>
                          </p:cTn>
                        </p:par>
                        <p:par>
                          <p:cTn fill="hold" id="74" nodeType="afterGroup">
                            <p:stCondLst>
                              <p:cond delay="3500"/>
                            </p:stCondLst>
                            <p:childTnLst>
                              <p:par>
                                <p:cTn fill="hold" grpId="0" id="75" nodeType="afterEffect" presetClass="entr" presetID="53" presetSubtype="0">
                                  <p:stCondLst>
                                    <p:cond delay="0"/>
                                  </p:stCondLst>
                                  <p:childTnLst>
                                    <p:set>
                                      <p:cBhvr>
                                        <p:cTn dur="1" fill="hold" id="76">
                                          <p:stCondLst>
                                            <p:cond delay="0"/>
                                          </p:stCondLst>
                                        </p:cTn>
                                        <p:tgtEl>
                                          <p:spTgt spid="57"/>
                                        </p:tgtEl>
                                        <p:attrNameLst>
                                          <p:attrName>style.visibility</p:attrName>
                                        </p:attrNameLst>
                                      </p:cBhvr>
                                      <p:to>
                                        <p:strVal val="visible"/>
                                      </p:to>
                                    </p:set>
                                    <p:anim calcmode="lin" valueType="num">
                                      <p:cBhvr>
                                        <p:cTn dur="500" fill="hold" id="77"/>
                                        <p:tgtEl>
                                          <p:spTgt spid="57"/>
                                        </p:tgtEl>
                                        <p:attrNameLst>
                                          <p:attrName>ppt_w</p:attrName>
                                        </p:attrNameLst>
                                      </p:cBhvr>
                                      <p:tavLst>
                                        <p:tav tm="0">
                                          <p:val>
                                            <p:fltVal val="0"/>
                                          </p:val>
                                        </p:tav>
                                        <p:tav tm="100000">
                                          <p:val>
                                            <p:strVal val="#ppt_w"/>
                                          </p:val>
                                        </p:tav>
                                      </p:tavLst>
                                    </p:anim>
                                    <p:anim calcmode="lin" valueType="num">
                                      <p:cBhvr>
                                        <p:cTn dur="500" fill="hold" id="78"/>
                                        <p:tgtEl>
                                          <p:spTgt spid="57"/>
                                        </p:tgtEl>
                                        <p:attrNameLst>
                                          <p:attrName>ppt_h</p:attrName>
                                        </p:attrNameLst>
                                      </p:cBhvr>
                                      <p:tavLst>
                                        <p:tav tm="0">
                                          <p:val>
                                            <p:fltVal val="0"/>
                                          </p:val>
                                        </p:tav>
                                        <p:tav tm="100000">
                                          <p:val>
                                            <p:strVal val="#ppt_h"/>
                                          </p:val>
                                        </p:tav>
                                      </p:tavLst>
                                    </p:anim>
                                    <p:animEffect filter="fade" transition="in">
                                      <p:cBhvr>
                                        <p:cTn dur="500" id="79"/>
                                        <p:tgtEl>
                                          <p:spTgt spid="57"/>
                                        </p:tgtEl>
                                      </p:cBhvr>
                                    </p:animEffect>
                                  </p:childTnLst>
                                </p:cTn>
                              </p:par>
                              <p:par>
                                <p:cTn fill="hold" id="80" nodeType="withEffect" presetClass="entr" presetID="22" presetSubtype="8">
                                  <p:stCondLst>
                                    <p:cond delay="0"/>
                                  </p:stCondLst>
                                  <p:childTnLst>
                                    <p:set>
                                      <p:cBhvr>
                                        <p:cTn dur="1" fill="hold" id="81">
                                          <p:stCondLst>
                                            <p:cond delay="0"/>
                                          </p:stCondLst>
                                        </p:cTn>
                                        <p:tgtEl>
                                          <p:spTgt spid="78"/>
                                        </p:tgtEl>
                                        <p:attrNameLst>
                                          <p:attrName>style.visibility</p:attrName>
                                        </p:attrNameLst>
                                      </p:cBhvr>
                                      <p:to>
                                        <p:strVal val="visible"/>
                                      </p:to>
                                    </p:set>
                                    <p:animEffect filter="wipe(left)" transition="in">
                                      <p:cBhvr>
                                        <p:cTn dur="500" id="82"/>
                                        <p:tgtEl>
                                          <p:spTgt spid="78"/>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81"/>
                                        </p:tgtEl>
                                        <p:attrNameLst>
                                          <p:attrName>style.visibility</p:attrName>
                                        </p:attrNameLst>
                                      </p:cBhvr>
                                      <p:to>
                                        <p:strVal val="visible"/>
                                      </p:to>
                                    </p:set>
                                    <p:anim calcmode="lin" valueType="num">
                                      <p:cBhvr>
                                        <p:cTn dur="500" fill="hold" id="85"/>
                                        <p:tgtEl>
                                          <p:spTgt spid="81"/>
                                        </p:tgtEl>
                                        <p:attrNameLst>
                                          <p:attrName>ppt_w</p:attrName>
                                        </p:attrNameLst>
                                      </p:cBhvr>
                                      <p:tavLst>
                                        <p:tav tm="0">
                                          <p:val>
                                            <p:fltVal val="0"/>
                                          </p:val>
                                        </p:tav>
                                        <p:tav tm="100000">
                                          <p:val>
                                            <p:strVal val="#ppt_w"/>
                                          </p:val>
                                        </p:tav>
                                      </p:tavLst>
                                    </p:anim>
                                    <p:anim calcmode="lin" valueType="num">
                                      <p:cBhvr>
                                        <p:cTn dur="500" fill="hold" id="86"/>
                                        <p:tgtEl>
                                          <p:spTgt spid="81"/>
                                        </p:tgtEl>
                                        <p:attrNameLst>
                                          <p:attrName>ppt_h</p:attrName>
                                        </p:attrNameLst>
                                      </p:cBhvr>
                                      <p:tavLst>
                                        <p:tav tm="0">
                                          <p:val>
                                            <p:fltVal val="0"/>
                                          </p:val>
                                        </p:tav>
                                        <p:tav tm="100000">
                                          <p:val>
                                            <p:strVal val="#ppt_h"/>
                                          </p:val>
                                        </p:tav>
                                      </p:tavLst>
                                    </p:anim>
                                    <p:animEffect filter="fade" transition="in">
                                      <p:cBhvr>
                                        <p:cTn dur="500" id="87"/>
                                        <p:tgtEl>
                                          <p:spTgt spid="81"/>
                                        </p:tgtEl>
                                      </p:cBhvr>
                                    </p:animEffect>
                                  </p:childTnLst>
                                </p:cTn>
                              </p:par>
                            </p:childTnLst>
                          </p:cTn>
                        </p:par>
                        <p:par>
                          <p:cTn fill="hold" id="88" nodeType="afterGroup">
                            <p:stCondLst>
                              <p:cond delay="4000"/>
                            </p:stCondLst>
                            <p:childTnLst>
                              <p:par>
                                <p:cTn fill="hold" grpId="0" id="89" nodeType="afterEffect" presetClass="entr" presetID="53" presetSubtype="0">
                                  <p:stCondLst>
                                    <p:cond delay="0"/>
                                  </p:stCondLst>
                                  <p:childTnLst>
                                    <p:set>
                                      <p:cBhvr>
                                        <p:cTn dur="1" fill="hold" id="90">
                                          <p:stCondLst>
                                            <p:cond delay="0"/>
                                          </p:stCondLst>
                                        </p:cTn>
                                        <p:tgtEl>
                                          <p:spTgt spid="35"/>
                                        </p:tgtEl>
                                        <p:attrNameLst>
                                          <p:attrName>style.visibility</p:attrName>
                                        </p:attrNameLst>
                                      </p:cBhvr>
                                      <p:to>
                                        <p:strVal val="visible"/>
                                      </p:to>
                                    </p:set>
                                    <p:anim calcmode="lin" valueType="num">
                                      <p:cBhvr>
                                        <p:cTn dur="500" fill="hold" id="91"/>
                                        <p:tgtEl>
                                          <p:spTgt spid="35"/>
                                        </p:tgtEl>
                                        <p:attrNameLst>
                                          <p:attrName>ppt_w</p:attrName>
                                        </p:attrNameLst>
                                      </p:cBhvr>
                                      <p:tavLst>
                                        <p:tav tm="0">
                                          <p:val>
                                            <p:fltVal val="0"/>
                                          </p:val>
                                        </p:tav>
                                        <p:tav tm="100000">
                                          <p:val>
                                            <p:strVal val="#ppt_w"/>
                                          </p:val>
                                        </p:tav>
                                      </p:tavLst>
                                    </p:anim>
                                    <p:anim calcmode="lin" valueType="num">
                                      <p:cBhvr>
                                        <p:cTn dur="500" fill="hold" id="92"/>
                                        <p:tgtEl>
                                          <p:spTgt spid="35"/>
                                        </p:tgtEl>
                                        <p:attrNameLst>
                                          <p:attrName>ppt_h</p:attrName>
                                        </p:attrNameLst>
                                      </p:cBhvr>
                                      <p:tavLst>
                                        <p:tav tm="0">
                                          <p:val>
                                            <p:fltVal val="0"/>
                                          </p:val>
                                        </p:tav>
                                        <p:tav tm="100000">
                                          <p:val>
                                            <p:strVal val="#ppt_h"/>
                                          </p:val>
                                        </p:tav>
                                      </p:tavLst>
                                    </p:anim>
                                    <p:animEffect filter="fade" transition="in">
                                      <p:cBhvr>
                                        <p:cTn dur="500" id="93"/>
                                        <p:tgtEl>
                                          <p:spTgt spid="35"/>
                                        </p:tgtEl>
                                      </p:cBhvr>
                                    </p:animEffect>
                                  </p:childTnLst>
                                </p:cTn>
                              </p:par>
                            </p:childTnLst>
                          </p:cTn>
                        </p:par>
                        <p:par>
                          <p:cTn fill="hold" id="94" nodeType="afterGroup">
                            <p:stCondLst>
                              <p:cond delay="4500"/>
                            </p:stCondLst>
                            <p:childTnLst>
                              <p:par>
                                <p:cTn fill="hold" grpId="0" id="95" nodeType="afterEffect" presetClass="entr" presetID="53" presetSubtype="0">
                                  <p:stCondLst>
                                    <p:cond delay="0"/>
                                  </p:stCondLst>
                                  <p:childTnLst>
                                    <p:set>
                                      <p:cBhvr>
                                        <p:cTn dur="1" fill="hold" id="96">
                                          <p:stCondLst>
                                            <p:cond delay="0"/>
                                          </p:stCondLst>
                                        </p:cTn>
                                        <p:tgtEl>
                                          <p:spTgt spid="25"/>
                                        </p:tgtEl>
                                        <p:attrNameLst>
                                          <p:attrName>style.visibility</p:attrName>
                                        </p:attrNameLst>
                                      </p:cBhvr>
                                      <p:to>
                                        <p:strVal val="visible"/>
                                      </p:to>
                                    </p:set>
                                    <p:anim calcmode="lin" valueType="num">
                                      <p:cBhvr>
                                        <p:cTn dur="500" fill="hold" id="97"/>
                                        <p:tgtEl>
                                          <p:spTgt spid="25"/>
                                        </p:tgtEl>
                                        <p:attrNameLst>
                                          <p:attrName>ppt_w</p:attrName>
                                        </p:attrNameLst>
                                      </p:cBhvr>
                                      <p:tavLst>
                                        <p:tav tm="0">
                                          <p:val>
                                            <p:fltVal val="0"/>
                                          </p:val>
                                        </p:tav>
                                        <p:tav tm="100000">
                                          <p:val>
                                            <p:strVal val="#ppt_w"/>
                                          </p:val>
                                        </p:tav>
                                      </p:tavLst>
                                    </p:anim>
                                    <p:anim calcmode="lin" valueType="num">
                                      <p:cBhvr>
                                        <p:cTn dur="500" fill="hold" id="98"/>
                                        <p:tgtEl>
                                          <p:spTgt spid="25"/>
                                        </p:tgtEl>
                                        <p:attrNameLst>
                                          <p:attrName>ppt_h</p:attrName>
                                        </p:attrNameLst>
                                      </p:cBhvr>
                                      <p:tavLst>
                                        <p:tav tm="0">
                                          <p:val>
                                            <p:fltVal val="0"/>
                                          </p:val>
                                        </p:tav>
                                        <p:tav tm="100000">
                                          <p:val>
                                            <p:strVal val="#ppt_h"/>
                                          </p:val>
                                        </p:tav>
                                      </p:tavLst>
                                    </p:anim>
                                    <p:animEffect filter="fade" transition="in">
                                      <p:cBhvr>
                                        <p:cTn dur="500" id="99"/>
                                        <p:tgtEl>
                                          <p:spTgt spid="25"/>
                                        </p:tgtEl>
                                      </p:cBhvr>
                                    </p:animEffect>
                                  </p:childTnLst>
                                </p:cTn>
                              </p:par>
                              <p:par>
                                <p:cTn fill="hold" grpId="0" id="100" nodeType="withEffect" presetClass="entr" presetID="22" presetSubtype="8">
                                  <p:stCondLst>
                                    <p:cond delay="0"/>
                                  </p:stCondLst>
                                  <p:childTnLst>
                                    <p:set>
                                      <p:cBhvr>
                                        <p:cTn dur="1" fill="hold" id="101">
                                          <p:stCondLst>
                                            <p:cond delay="0"/>
                                          </p:stCondLst>
                                        </p:cTn>
                                        <p:tgtEl>
                                          <p:spTgt spid="24"/>
                                        </p:tgtEl>
                                        <p:attrNameLst>
                                          <p:attrName>style.visibility</p:attrName>
                                        </p:attrNameLst>
                                      </p:cBhvr>
                                      <p:to>
                                        <p:strVal val="visible"/>
                                      </p:to>
                                    </p:set>
                                    <p:animEffect filter="wipe(left)" transition="in">
                                      <p:cBhvr>
                                        <p:cTn dur="500" id="102"/>
                                        <p:tgtEl>
                                          <p:spTgt spid="24"/>
                                        </p:tgtEl>
                                      </p:cBhvr>
                                    </p:animEffect>
                                  </p:childTnLst>
                                </p:cTn>
                              </p:par>
                            </p:childTnLst>
                          </p:cTn>
                        </p:par>
                        <p:par>
                          <p:cTn fill="hold" id="103" nodeType="afterGroup">
                            <p:stCondLst>
                              <p:cond delay="5000"/>
                            </p:stCondLst>
                            <p:childTnLst>
                              <p:par>
                                <p:cTn fill="hold" grpId="0" id="104" nodeType="afterEffect" presetClass="entr" presetID="53" presetSubtype="0">
                                  <p:stCondLst>
                                    <p:cond delay="0"/>
                                  </p:stCondLst>
                                  <p:childTnLst>
                                    <p:set>
                                      <p:cBhvr>
                                        <p:cTn dur="1" fill="hold" id="105">
                                          <p:stCondLst>
                                            <p:cond delay="0"/>
                                          </p:stCondLst>
                                        </p:cTn>
                                        <p:tgtEl>
                                          <p:spTgt spid="58"/>
                                        </p:tgtEl>
                                        <p:attrNameLst>
                                          <p:attrName>style.visibility</p:attrName>
                                        </p:attrNameLst>
                                      </p:cBhvr>
                                      <p:to>
                                        <p:strVal val="visible"/>
                                      </p:to>
                                    </p:set>
                                    <p:anim calcmode="lin" valueType="num">
                                      <p:cBhvr>
                                        <p:cTn dur="500" fill="hold" id="106"/>
                                        <p:tgtEl>
                                          <p:spTgt spid="58"/>
                                        </p:tgtEl>
                                        <p:attrNameLst>
                                          <p:attrName>ppt_w</p:attrName>
                                        </p:attrNameLst>
                                      </p:cBhvr>
                                      <p:tavLst>
                                        <p:tav tm="0">
                                          <p:val>
                                            <p:fltVal val="0"/>
                                          </p:val>
                                        </p:tav>
                                        <p:tav tm="100000">
                                          <p:val>
                                            <p:strVal val="#ppt_w"/>
                                          </p:val>
                                        </p:tav>
                                      </p:tavLst>
                                    </p:anim>
                                    <p:anim calcmode="lin" valueType="num">
                                      <p:cBhvr>
                                        <p:cTn dur="500" fill="hold" id="107"/>
                                        <p:tgtEl>
                                          <p:spTgt spid="58"/>
                                        </p:tgtEl>
                                        <p:attrNameLst>
                                          <p:attrName>ppt_h</p:attrName>
                                        </p:attrNameLst>
                                      </p:cBhvr>
                                      <p:tavLst>
                                        <p:tav tm="0">
                                          <p:val>
                                            <p:fltVal val="0"/>
                                          </p:val>
                                        </p:tav>
                                        <p:tav tm="100000">
                                          <p:val>
                                            <p:strVal val="#ppt_h"/>
                                          </p:val>
                                        </p:tav>
                                      </p:tavLst>
                                    </p:anim>
                                    <p:animEffect filter="fade" transition="in">
                                      <p:cBhvr>
                                        <p:cTn dur="500" id="108"/>
                                        <p:tgtEl>
                                          <p:spTgt spid="58"/>
                                        </p:tgtEl>
                                      </p:cBhvr>
                                    </p:animEffect>
                                  </p:childTnLst>
                                </p:cTn>
                              </p:par>
                              <p:par>
                                <p:cTn fill="hold" id="109" nodeType="withEffect" presetClass="entr" presetID="22" presetSubtype="8">
                                  <p:stCondLst>
                                    <p:cond delay="0"/>
                                  </p:stCondLst>
                                  <p:childTnLst>
                                    <p:set>
                                      <p:cBhvr>
                                        <p:cTn dur="1" fill="hold" id="110">
                                          <p:stCondLst>
                                            <p:cond delay="0"/>
                                          </p:stCondLst>
                                        </p:cTn>
                                        <p:tgtEl>
                                          <p:spTgt spid="77"/>
                                        </p:tgtEl>
                                        <p:attrNameLst>
                                          <p:attrName>style.visibility</p:attrName>
                                        </p:attrNameLst>
                                      </p:cBhvr>
                                      <p:to>
                                        <p:strVal val="visible"/>
                                      </p:to>
                                    </p:set>
                                    <p:animEffect filter="wipe(left)" transition="in">
                                      <p:cBhvr>
                                        <p:cTn dur="500" id="111"/>
                                        <p:tgtEl>
                                          <p:spTgt spid="77"/>
                                        </p:tgtEl>
                                      </p:cBhvr>
                                    </p:animEffect>
                                  </p:childTnLst>
                                </p:cTn>
                              </p:par>
                              <p:par>
                                <p:cTn fill="hold" grpId="0" id="112" nodeType="withEffect" presetClass="entr" presetID="53" presetSubtype="0">
                                  <p:stCondLst>
                                    <p:cond delay="0"/>
                                  </p:stCondLst>
                                  <p:childTnLst>
                                    <p:set>
                                      <p:cBhvr>
                                        <p:cTn dur="1" fill="hold" id="113">
                                          <p:stCondLst>
                                            <p:cond delay="0"/>
                                          </p:stCondLst>
                                        </p:cTn>
                                        <p:tgtEl>
                                          <p:spTgt spid="82"/>
                                        </p:tgtEl>
                                        <p:attrNameLst>
                                          <p:attrName>style.visibility</p:attrName>
                                        </p:attrNameLst>
                                      </p:cBhvr>
                                      <p:to>
                                        <p:strVal val="visible"/>
                                      </p:to>
                                    </p:set>
                                    <p:anim calcmode="lin" valueType="num">
                                      <p:cBhvr>
                                        <p:cTn dur="500" fill="hold" id="114"/>
                                        <p:tgtEl>
                                          <p:spTgt spid="82"/>
                                        </p:tgtEl>
                                        <p:attrNameLst>
                                          <p:attrName>ppt_w</p:attrName>
                                        </p:attrNameLst>
                                      </p:cBhvr>
                                      <p:tavLst>
                                        <p:tav tm="0">
                                          <p:val>
                                            <p:fltVal val="0"/>
                                          </p:val>
                                        </p:tav>
                                        <p:tav tm="100000">
                                          <p:val>
                                            <p:strVal val="#ppt_w"/>
                                          </p:val>
                                        </p:tav>
                                      </p:tavLst>
                                    </p:anim>
                                    <p:anim calcmode="lin" valueType="num">
                                      <p:cBhvr>
                                        <p:cTn dur="500" fill="hold" id="115"/>
                                        <p:tgtEl>
                                          <p:spTgt spid="82"/>
                                        </p:tgtEl>
                                        <p:attrNameLst>
                                          <p:attrName>ppt_h</p:attrName>
                                        </p:attrNameLst>
                                      </p:cBhvr>
                                      <p:tavLst>
                                        <p:tav tm="0">
                                          <p:val>
                                            <p:fltVal val="0"/>
                                          </p:val>
                                        </p:tav>
                                        <p:tav tm="100000">
                                          <p:val>
                                            <p:strVal val="#ppt_h"/>
                                          </p:val>
                                        </p:tav>
                                      </p:tavLst>
                                    </p:anim>
                                    <p:animEffect filter="fade" transition="in">
                                      <p:cBhvr>
                                        <p:cTn dur="500" id="116"/>
                                        <p:tgtEl>
                                          <p:spTgt spid="82"/>
                                        </p:tgtEl>
                                      </p:cBhvr>
                                    </p:animEffect>
                                  </p:childTnLst>
                                </p:cTn>
                              </p:par>
                            </p:childTnLst>
                          </p:cTn>
                        </p:par>
                        <p:par>
                          <p:cTn fill="hold" id="117" nodeType="afterGroup">
                            <p:stCondLst>
                              <p:cond delay="5500"/>
                            </p:stCondLst>
                            <p:childTnLst>
                              <p:par>
                                <p:cTn fill="hold" grpId="0" id="118" nodeType="afterEffect" presetClass="entr" presetID="53" presetSubtype="0">
                                  <p:stCondLst>
                                    <p:cond delay="0"/>
                                  </p:stCondLst>
                                  <p:childTnLst>
                                    <p:set>
                                      <p:cBhvr>
                                        <p:cTn dur="1" fill="hold" id="119">
                                          <p:stCondLst>
                                            <p:cond delay="0"/>
                                          </p:stCondLst>
                                        </p:cTn>
                                        <p:tgtEl>
                                          <p:spTgt spid="30"/>
                                        </p:tgtEl>
                                        <p:attrNameLst>
                                          <p:attrName>style.visibility</p:attrName>
                                        </p:attrNameLst>
                                      </p:cBhvr>
                                      <p:to>
                                        <p:strVal val="visible"/>
                                      </p:to>
                                    </p:set>
                                    <p:anim calcmode="lin" valueType="num">
                                      <p:cBhvr>
                                        <p:cTn dur="500" fill="hold" id="120"/>
                                        <p:tgtEl>
                                          <p:spTgt spid="30"/>
                                        </p:tgtEl>
                                        <p:attrNameLst>
                                          <p:attrName>ppt_w</p:attrName>
                                        </p:attrNameLst>
                                      </p:cBhvr>
                                      <p:tavLst>
                                        <p:tav tm="0">
                                          <p:val>
                                            <p:fltVal val="0"/>
                                          </p:val>
                                        </p:tav>
                                        <p:tav tm="100000">
                                          <p:val>
                                            <p:strVal val="#ppt_w"/>
                                          </p:val>
                                        </p:tav>
                                      </p:tavLst>
                                    </p:anim>
                                    <p:anim calcmode="lin" valueType="num">
                                      <p:cBhvr>
                                        <p:cTn dur="500" fill="hold" id="121"/>
                                        <p:tgtEl>
                                          <p:spTgt spid="30"/>
                                        </p:tgtEl>
                                        <p:attrNameLst>
                                          <p:attrName>ppt_h</p:attrName>
                                        </p:attrNameLst>
                                      </p:cBhvr>
                                      <p:tavLst>
                                        <p:tav tm="0">
                                          <p:val>
                                            <p:fltVal val="0"/>
                                          </p:val>
                                        </p:tav>
                                        <p:tav tm="100000">
                                          <p:val>
                                            <p:strVal val="#ppt_h"/>
                                          </p:val>
                                        </p:tav>
                                      </p:tavLst>
                                    </p:anim>
                                    <p:animEffect filter="fade" transition="in">
                                      <p:cBhvr>
                                        <p:cTn dur="500" id="122"/>
                                        <p:tgtEl>
                                          <p:spTgt spid="30"/>
                                        </p:tgtEl>
                                      </p:cBhvr>
                                    </p:animEffect>
                                  </p:childTnLst>
                                </p:cTn>
                              </p:par>
                            </p:childTnLst>
                          </p:cTn>
                        </p:par>
                        <p:par>
                          <p:cTn fill="hold" id="123" nodeType="afterGroup">
                            <p:stCondLst>
                              <p:cond delay="6000"/>
                            </p:stCondLst>
                            <p:childTnLst>
                              <p:par>
                                <p:cTn fill="hold" grpId="0" id="124" nodeType="afterEffect" presetClass="entr" presetID="53" presetSubtype="0">
                                  <p:stCondLst>
                                    <p:cond delay="0"/>
                                  </p:stCondLst>
                                  <p:childTnLst>
                                    <p:set>
                                      <p:cBhvr>
                                        <p:cTn dur="1" fill="hold" id="125">
                                          <p:stCondLst>
                                            <p:cond delay="0"/>
                                          </p:stCondLst>
                                        </p:cTn>
                                        <p:tgtEl>
                                          <p:spTgt spid="27"/>
                                        </p:tgtEl>
                                        <p:attrNameLst>
                                          <p:attrName>style.visibility</p:attrName>
                                        </p:attrNameLst>
                                      </p:cBhvr>
                                      <p:to>
                                        <p:strVal val="visible"/>
                                      </p:to>
                                    </p:set>
                                    <p:anim calcmode="lin" valueType="num">
                                      <p:cBhvr>
                                        <p:cTn dur="500" fill="hold" id="126"/>
                                        <p:tgtEl>
                                          <p:spTgt spid="27"/>
                                        </p:tgtEl>
                                        <p:attrNameLst>
                                          <p:attrName>ppt_w</p:attrName>
                                        </p:attrNameLst>
                                      </p:cBhvr>
                                      <p:tavLst>
                                        <p:tav tm="0">
                                          <p:val>
                                            <p:fltVal val="0"/>
                                          </p:val>
                                        </p:tav>
                                        <p:tav tm="100000">
                                          <p:val>
                                            <p:strVal val="#ppt_w"/>
                                          </p:val>
                                        </p:tav>
                                      </p:tavLst>
                                    </p:anim>
                                    <p:anim calcmode="lin" valueType="num">
                                      <p:cBhvr>
                                        <p:cTn dur="500" fill="hold" id="127"/>
                                        <p:tgtEl>
                                          <p:spTgt spid="27"/>
                                        </p:tgtEl>
                                        <p:attrNameLst>
                                          <p:attrName>ppt_h</p:attrName>
                                        </p:attrNameLst>
                                      </p:cBhvr>
                                      <p:tavLst>
                                        <p:tav tm="0">
                                          <p:val>
                                            <p:fltVal val="0"/>
                                          </p:val>
                                        </p:tav>
                                        <p:tav tm="100000">
                                          <p:val>
                                            <p:strVal val="#ppt_h"/>
                                          </p:val>
                                        </p:tav>
                                      </p:tavLst>
                                    </p:anim>
                                    <p:animEffect filter="fade" transition="in">
                                      <p:cBhvr>
                                        <p:cTn dur="500" id="128"/>
                                        <p:tgtEl>
                                          <p:spTgt spid="27"/>
                                        </p:tgtEl>
                                      </p:cBhvr>
                                    </p:animEffect>
                                  </p:childTnLst>
                                </p:cTn>
                              </p:par>
                              <p:par>
                                <p:cTn fill="hold" grpId="0" id="129" nodeType="withEffect" presetClass="entr" presetID="22" presetSubtype="8">
                                  <p:stCondLst>
                                    <p:cond delay="0"/>
                                  </p:stCondLst>
                                  <p:childTnLst>
                                    <p:set>
                                      <p:cBhvr>
                                        <p:cTn dur="1" fill="hold" id="130">
                                          <p:stCondLst>
                                            <p:cond delay="0"/>
                                          </p:stCondLst>
                                        </p:cTn>
                                        <p:tgtEl>
                                          <p:spTgt spid="26"/>
                                        </p:tgtEl>
                                        <p:attrNameLst>
                                          <p:attrName>style.visibility</p:attrName>
                                        </p:attrNameLst>
                                      </p:cBhvr>
                                      <p:to>
                                        <p:strVal val="visible"/>
                                      </p:to>
                                    </p:set>
                                    <p:animEffect filter="wipe(left)" transition="in">
                                      <p:cBhvr>
                                        <p:cTn dur="500" id="131"/>
                                        <p:tgtEl>
                                          <p:spTgt spid="26"/>
                                        </p:tgtEl>
                                      </p:cBhvr>
                                    </p:animEffect>
                                  </p:childTnLst>
                                </p:cTn>
                              </p:par>
                            </p:childTnLst>
                          </p:cTn>
                        </p:par>
                        <p:par>
                          <p:cTn fill="hold" id="132" nodeType="afterGroup">
                            <p:stCondLst>
                              <p:cond delay="6500"/>
                            </p:stCondLst>
                            <p:childTnLst>
                              <p:par>
                                <p:cTn fill="hold" id="133" nodeType="afterEffect" presetClass="entr" presetID="53" presetSubtype="0">
                                  <p:stCondLst>
                                    <p:cond delay="0"/>
                                  </p:stCondLst>
                                  <p:childTnLst>
                                    <p:set>
                                      <p:cBhvr>
                                        <p:cTn dur="1" fill="hold" id="134">
                                          <p:stCondLst>
                                            <p:cond delay="0"/>
                                          </p:stCondLst>
                                        </p:cTn>
                                        <p:tgtEl>
                                          <p:spTgt spid="32"/>
                                        </p:tgtEl>
                                        <p:attrNameLst>
                                          <p:attrName>style.visibility</p:attrName>
                                        </p:attrNameLst>
                                      </p:cBhvr>
                                      <p:to>
                                        <p:strVal val="visible"/>
                                      </p:to>
                                    </p:set>
                                    <p:anim calcmode="lin" valueType="num">
                                      <p:cBhvr>
                                        <p:cTn dur="500" fill="hold" id="135"/>
                                        <p:tgtEl>
                                          <p:spTgt spid="32"/>
                                        </p:tgtEl>
                                        <p:attrNameLst>
                                          <p:attrName>ppt_w</p:attrName>
                                        </p:attrNameLst>
                                      </p:cBhvr>
                                      <p:tavLst>
                                        <p:tav tm="0">
                                          <p:val>
                                            <p:fltVal val="0"/>
                                          </p:val>
                                        </p:tav>
                                        <p:tav tm="100000">
                                          <p:val>
                                            <p:strVal val="#ppt_w"/>
                                          </p:val>
                                        </p:tav>
                                      </p:tavLst>
                                    </p:anim>
                                    <p:anim calcmode="lin" valueType="num">
                                      <p:cBhvr>
                                        <p:cTn dur="500" fill="hold" id="136"/>
                                        <p:tgtEl>
                                          <p:spTgt spid="32"/>
                                        </p:tgtEl>
                                        <p:attrNameLst>
                                          <p:attrName>ppt_h</p:attrName>
                                        </p:attrNameLst>
                                      </p:cBhvr>
                                      <p:tavLst>
                                        <p:tav tm="0">
                                          <p:val>
                                            <p:fltVal val="0"/>
                                          </p:val>
                                        </p:tav>
                                        <p:tav tm="100000">
                                          <p:val>
                                            <p:strVal val="#ppt_h"/>
                                          </p:val>
                                        </p:tav>
                                      </p:tavLst>
                                    </p:anim>
                                    <p:animEffect filter="fade" transition="in">
                                      <p:cBhvr>
                                        <p:cTn dur="500" id="137"/>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3"/>
      <p:bldP grpId="0" spid="55"/>
      <p:bldP grpId="0" spid="56"/>
      <p:bldP grpId="0" spid="57"/>
      <p:bldP grpId="0" spid="58"/>
      <p:bldP grpId="0" spid="79"/>
      <p:bldP grpId="0" spid="80"/>
      <p:bldP grpId="0" spid="81"/>
      <p:bldP grpId="0" spid="82"/>
      <p:bldP grpId="0" spid="20"/>
      <p:bldP grpId="0" spid="21"/>
      <p:bldP grpId="0" spid="22"/>
      <p:bldP grpId="0" spid="23"/>
      <p:bldP grpId="0" spid="24"/>
      <p:bldP grpId="0" spid="25"/>
      <p:bldP grpId="0" spid="26"/>
      <p:bldP grpId="0" spid="27"/>
      <p:bldP grpId="0" spid="29"/>
      <p:bldP grpId="0" spid="30"/>
      <p:bldP grpId="0" spid="31"/>
      <p:bldP grpId="0" spid="33"/>
      <p:bldP grpId="0" spid="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a:off x="0" y="-667656"/>
            <a:ext cx="12221029" cy="5515428"/>
          </a:xfrm>
          <a:custGeom>
            <a:gdLst>
              <a:gd fmla="*/ 0 w 12221029" name="connsiteX0"/>
              <a:gd fmla="*/ 0 h 5515428" name="connsiteY0"/>
              <a:gd fmla="*/ 0 w 12221029" name="connsiteX1"/>
              <a:gd fmla="*/ 5515428 h 5515428" name="connsiteY1"/>
              <a:gd fmla="*/ 12192000 w 12221029" name="connsiteX2"/>
              <a:gd fmla="*/ 1741714 h 5515428" name="connsiteY2"/>
              <a:gd fmla="*/ 12221029 w 12221029" name="connsiteX3"/>
              <a:gd fmla="*/ 0 h 5515428" name="connsiteY3"/>
              <a:gd fmla="*/ 0 w 12221029" name="connsiteX4"/>
              <a:gd fmla="*/ 0 h 55154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15428" w="12221029">
                <a:moveTo>
                  <a:pt x="0" y="0"/>
                </a:moveTo>
                <a:lnTo>
                  <a:pt x="0" y="5515428"/>
                </a:lnTo>
                <a:lnTo>
                  <a:pt x="12192000" y="1741714"/>
                </a:lnTo>
                <a:lnTo>
                  <a:pt x="12221029"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5" name="组合 4"/>
          <p:cNvGrpSpPr/>
          <p:nvPr/>
        </p:nvGrpSpPr>
        <p:grpSpPr>
          <a:xfrm flipH="1" flipV="1" rot="1341225">
            <a:off x="1513909" y="1627995"/>
            <a:ext cx="4334509" cy="4349934"/>
            <a:chOff x="4689566" y="1058089"/>
            <a:chExt cx="3670664" cy="3984172"/>
          </a:xfrm>
        </p:grpSpPr>
        <p:sp>
          <p:nvSpPr>
            <p:cNvPr id="6" name="六边形 5"/>
            <p:cNvSpPr/>
            <p:nvPr/>
          </p:nvSpPr>
          <p:spPr>
            <a:xfrm rot="16200000">
              <a:off x="4539345" y="1221376"/>
              <a:ext cx="3984171" cy="3657598"/>
            </a:xfrm>
            <a:prstGeom prst="hexagon">
              <a:avLst>
                <a:gd fmla="val 28953" name="adj"/>
                <a:gd fmla="val 115470" name="vf"/>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 name="等腰三角形 6"/>
            <p:cNvSpPr/>
            <p:nvPr/>
          </p:nvSpPr>
          <p:spPr>
            <a:xfrm>
              <a:off x="5512524" y="1058090"/>
              <a:ext cx="2037807" cy="1340022"/>
            </a:xfrm>
            <a:prstGeom prst="triangl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 name="等腰三角形 7"/>
            <p:cNvSpPr/>
            <p:nvPr/>
          </p:nvSpPr>
          <p:spPr>
            <a:xfrm flipH="1" flipV="1">
              <a:off x="5537668" y="2398113"/>
              <a:ext cx="2035456" cy="1703625"/>
            </a:xfrm>
            <a:prstGeom prst="triangl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9" name="任意多边形 8"/>
            <p:cNvSpPr/>
            <p:nvPr/>
          </p:nvSpPr>
          <p:spPr>
            <a:xfrm>
              <a:off x="4689566" y="2194716"/>
              <a:ext cx="3661600" cy="1914315"/>
            </a:xfrm>
            <a:custGeom>
              <a:gdLst>
                <a:gd fmla="*/ 0 w 3683725" name="connsiteX0"/>
                <a:gd fmla="*/ 0 h 2086295" name="connsiteY0"/>
                <a:gd fmla="*/ 836023 w 3683725" name="connsiteX1"/>
                <a:gd fmla="*/ 222068 h 2086295" name="connsiteY1"/>
                <a:gd fmla="*/ 13063 w 3683725" name="connsiteX2"/>
                <a:gd fmla="*/ 1854926 h 2086295" name="connsiteY2"/>
                <a:gd fmla="*/ 1869921 w 3683725" name="connsiteX3"/>
                <a:gd fmla="*/ 2086295 h 2086295" name="connsiteY3"/>
                <a:gd fmla="*/ 3683725 w 3683725" name="connsiteX4"/>
                <a:gd fmla="*/ 1881051 h 2086295" name="connsiteY4"/>
                <a:gd fmla="*/ 2847702 w 3683725" name="connsiteX5"/>
                <a:gd fmla="*/ 195943 h 2086295" name="connsiteY5"/>
                <a:gd fmla="*/ 3670663 w 3683725" name="connsiteX6"/>
                <a:gd fmla="*/ 26126 h 2086295" name="connsiteY6"/>
                <a:gd fmla="*/ 3670663 w 3683725" name="connsiteX7"/>
                <a:gd fmla="*/ 26126 h 208629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086295" w="3683725">
                  <a:moveTo>
                    <a:pt x="0" y="0"/>
                  </a:moveTo>
                  <a:lnTo>
                    <a:pt x="836023" y="222068"/>
                  </a:lnTo>
                  <a:lnTo>
                    <a:pt x="13063" y="1854926"/>
                  </a:lnTo>
                  <a:lnTo>
                    <a:pt x="1869921" y="2086295"/>
                  </a:lnTo>
                  <a:lnTo>
                    <a:pt x="3683725" y="1881051"/>
                  </a:lnTo>
                  <a:lnTo>
                    <a:pt x="2847702" y="195943"/>
                  </a:lnTo>
                  <a:lnTo>
                    <a:pt x="3670663" y="26126"/>
                  </a:lnTo>
                  <a:lnTo>
                    <a:pt x="3670663" y="26126"/>
                  </a:lnTo>
                </a:path>
              </a:pathLst>
            </a:cu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cxnSp>
          <p:nvCxnSpPr>
            <p:cNvPr id="10" name="直接连接符 9"/>
            <p:cNvCxnSpPr/>
            <p:nvPr/>
          </p:nvCxnSpPr>
          <p:spPr>
            <a:xfrm flipH="1">
              <a:off x="6557557" y="4114800"/>
              <a:ext cx="0" cy="927461"/>
            </a:xfrm>
            <a:prstGeom prst="line">
              <a:avLst/>
            </a:prstGeom>
            <a:ln w="285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990809" y="3551596"/>
            <a:ext cx="5625511" cy="1674487"/>
            <a:chOff x="2838305" y="2932663"/>
            <a:chExt cx="5625511" cy="1674487"/>
          </a:xfrm>
        </p:grpSpPr>
        <p:sp>
          <p:nvSpPr>
            <p:cNvPr id="12" name="文本框 11"/>
            <p:cNvSpPr txBox="1"/>
            <p:nvPr/>
          </p:nvSpPr>
          <p:spPr>
            <a:xfrm>
              <a:off x="2838304" y="2932664"/>
              <a:ext cx="5625511" cy="914400"/>
            </a:xfrm>
            <a:prstGeom prst="rect">
              <a:avLst/>
            </a:prstGeom>
            <a:noFill/>
          </p:spPr>
          <p:txBody>
            <a:bodyPr rtlCol="0" wrap="square">
              <a:spAutoFit/>
            </a:bodyPr>
            <a:lstStyle/>
            <a:p>
              <a:r>
                <a:rPr altLang="en-US" lang="zh-CN" sz="5400">
                  <a:latin charset="-122" panose="020b0503020204020204" pitchFamily="34" typeface="微软雅黑"/>
                  <a:ea charset="-122" panose="020b0503020204020204" pitchFamily="34" typeface="微软雅黑"/>
                  <a:sym charset="-122" panose="02010601030101010101" pitchFamily="2" typeface="FZHei-B01S"/>
                </a:rPr>
                <a:t>点击添加标题</a:t>
              </a:r>
            </a:p>
          </p:txBody>
        </p:sp>
        <p:sp>
          <p:nvSpPr>
            <p:cNvPr id="13" name="文本框 12"/>
            <p:cNvSpPr txBox="1"/>
            <p:nvPr/>
          </p:nvSpPr>
          <p:spPr>
            <a:xfrm>
              <a:off x="2838305" y="3960820"/>
              <a:ext cx="5563054" cy="640080"/>
            </a:xfrm>
            <a:prstGeom prst="rect">
              <a:avLst/>
            </a:prstGeom>
            <a:noFill/>
          </p:spPr>
          <p:txBody>
            <a:bodyPr rtlCol="0" wrap="square">
              <a:spAutoFit/>
            </a:bodyPr>
            <a:lstStyle/>
            <a:p>
              <a:r>
                <a:rPr altLang="en-US" lang="zh-CN" sz="1200">
                  <a:latin charset="-122" panose="020b0503020204020204" pitchFamily="34" typeface="微软雅黑"/>
                  <a:ea charset="-122" panose="020b0503020204020204" pitchFamily="34" typeface="微软雅黑"/>
                  <a:sym charset="-122" panose="02010601030101010101" pitchFamily="2" typeface="FZHei-B01S"/>
                </a:rPr>
                <a:t>点击添加标题文本说明内容点击添加标题文本说明内容点击添加标题文本说明内容点击添加标题文本说明内容点击添加标题文本说明内容点击添加标题文本说明内容点击添加标题文本说明内容点击添加标题文本说明内容</a:t>
              </a:r>
            </a:p>
          </p:txBody>
        </p:sp>
      </p:grpSp>
      <p:sp>
        <p:nvSpPr>
          <p:cNvPr id="15" name="椭圆 14"/>
          <p:cNvSpPr/>
          <p:nvPr/>
        </p:nvSpPr>
        <p:spPr>
          <a:xfrm>
            <a:off x="10881360"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8" name="椭圆 17"/>
          <p:cNvSpPr/>
          <p:nvPr/>
        </p:nvSpPr>
        <p:spPr>
          <a:xfrm>
            <a:off x="10158549"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9" name="椭圆 18"/>
          <p:cNvSpPr/>
          <p:nvPr/>
        </p:nvSpPr>
        <p:spPr>
          <a:xfrm>
            <a:off x="9435738"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cxnSp>
        <p:nvCxnSpPr>
          <p:cNvPr id="20" name="直接连接符 19"/>
          <p:cNvCxnSpPr>
            <a:stCxn id="15" idx="7"/>
            <a:endCxn id="15" idx="3"/>
          </p:cNvCxnSpPr>
          <p:nvPr/>
        </p:nvCxnSpPr>
        <p:spPr>
          <a:xfrm flipH="1">
            <a:off x="10960441" y="675618"/>
            <a:ext cx="381838" cy="381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843521" y="5540100"/>
            <a:ext cx="360000" cy="360000"/>
            <a:chOff x="10528663" y="2230843"/>
            <a:chExt cx="360000" cy="360000"/>
          </a:xfrm>
        </p:grpSpPr>
        <p:cxnSp>
          <p:nvCxnSpPr>
            <p:cNvPr id="22" name="直接连接符 21"/>
            <p:cNvCxnSpPr/>
            <p:nvPr/>
          </p:nvCxnSpPr>
          <p:spPr>
            <a:xfrm flipH="1">
              <a:off x="10708663" y="2230843"/>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528663" y="2410843"/>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nvCxnSpPr>
        <p:spPr>
          <a:xfrm flipH="1">
            <a:off x="2719977" y="-35708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719977" y="330891"/>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104605" y="921623"/>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712720" y="1243873"/>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104606" y="1441267"/>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342605" y="116080"/>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342606" y="635724"/>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242490" y="5675052"/>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242491" y="619469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50383741"/>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46" name="Line 10"/>
          <p:cNvSpPr>
            <a:spLocks noChangeShapeType="1"/>
          </p:cNvSpPr>
          <p:nvPr/>
        </p:nvSpPr>
        <p:spPr bwMode="auto">
          <a:xfrm flipH="1" flipV="1">
            <a:off x="2225095" y="4248900"/>
            <a:ext cx="0" cy="414315"/>
          </a:xfrm>
          <a:prstGeom prst="line">
            <a:avLst/>
          </a:prstGeom>
          <a:noFill/>
          <a:ln cap="flat" cmpd="sng" w="9525">
            <a:solidFill>
              <a:schemeClr val="bg1">
                <a:lumMod val="65000"/>
              </a:schemeClr>
            </a:solidFill>
            <a:prstDash val="dash"/>
            <a:roun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65">
              <a:defRPr/>
            </a:pPr>
            <a:endParaRPr lang="es-ES" sz="600">
              <a:solidFill>
                <a:srgbClr val="000000"/>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4347" name="Line 11"/>
          <p:cNvSpPr>
            <a:spLocks noChangeShapeType="1"/>
          </p:cNvSpPr>
          <p:nvPr/>
        </p:nvSpPr>
        <p:spPr bwMode="auto">
          <a:xfrm flipH="1" flipV="1">
            <a:off x="9912935" y="4248900"/>
            <a:ext cx="0" cy="414315"/>
          </a:xfrm>
          <a:prstGeom prst="line">
            <a:avLst/>
          </a:prstGeom>
          <a:noFill/>
          <a:ln cap="flat" cmpd="sng" w="9525">
            <a:solidFill>
              <a:schemeClr val="bg1">
                <a:lumMod val="65000"/>
              </a:schemeClr>
            </a:solidFill>
            <a:prstDash val="dash"/>
            <a:roun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65">
              <a:defRPr/>
            </a:pPr>
            <a:endParaRPr lang="es-ES" sz="600">
              <a:solidFill>
                <a:srgbClr val="000000"/>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4348" name="AutoShape 12"/>
          <p:cNvSpPr/>
          <p:nvPr/>
        </p:nvSpPr>
        <p:spPr bwMode="auto">
          <a:xfrm>
            <a:off x="7215129" y="4852116"/>
            <a:ext cx="2193011" cy="55522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t" anchorCtr="0" bIns="0" lIns="0" rIns="0" tIns="0">
            <a:spAutoFit/>
          </a:bodyPr>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spcBef>
                <a:spcPts val="849"/>
              </a:spcBef>
            </a:pPr>
            <a:r>
              <a:rPr altLang="en-US" b="0" lang="zh-CN" sz="759">
                <a:solidFill>
                  <a:schemeClr val="bg1">
                    <a:lumMod val="65000"/>
                  </a:schemeClr>
                </a:solidFill>
                <a:latin charset="-122" panose="020b0503020204020204" pitchFamily="34" typeface="微软雅黑"/>
                <a:ea charset="-122" panose="020b0503020204020204" pitchFamily="34" typeface="微软雅黑"/>
                <a:sym charset="-122" panose="02010601030101010101" pitchFamily="2" typeface="FZHei-B01S"/>
              </a:rPr>
              <a:t>请替换文字内容，点击添加相关标题文字，修改文字内容，也可以直接复制你的内容到此。请替换文字内容，点击添加相关标题文字，修改文字内容，也可以直接复制你的内容到此。</a:t>
            </a:r>
          </a:p>
        </p:txBody>
      </p:sp>
      <p:sp>
        <p:nvSpPr>
          <p:cNvPr id="14349" name="AutoShape 13"/>
          <p:cNvSpPr/>
          <p:nvPr/>
        </p:nvSpPr>
        <p:spPr bwMode="auto">
          <a:xfrm>
            <a:off x="1874276" y="4777508"/>
            <a:ext cx="670683" cy="6698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anchor="ctr" bIns="0" lIns="0" rIns="0" tIns="0"/>
          <a:lstStyle/>
          <a:p>
            <a:pPr>
              <a:lnSpc>
                <a:spcPct val="100000"/>
              </a:lnSpc>
              <a:defRPr/>
            </a:pPr>
            <a:endParaRPr lang="es-ES" sz="2800">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10601030101010101" pitchFamily="2" typeface="FZHei-B01S"/>
            </a:endParaRPr>
          </a:p>
        </p:txBody>
      </p:sp>
      <p:sp>
        <p:nvSpPr>
          <p:cNvPr id="14350" name="AutoShape 14"/>
          <p:cNvSpPr/>
          <p:nvPr/>
        </p:nvSpPr>
        <p:spPr bwMode="auto">
          <a:xfrm>
            <a:off x="9562117" y="4777508"/>
            <a:ext cx="669888" cy="6698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5"/>
          </a:solidFill>
          <a:ln>
            <a:noFill/>
          </a:ln>
          <a:effectLst/>
        </p:spPr>
        <p:txBody>
          <a:bodyPr anchor="ctr" bIns="0" lIns="0" rIns="0" tIns="0"/>
          <a:lstStyle/>
          <a:p>
            <a:pPr>
              <a:lnSpc>
                <a:spcPct val="100000"/>
              </a:lnSpc>
              <a:defRPr/>
            </a:pPr>
            <a:endParaRPr lang="es-ES" sz="2800">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10601030101010101" pitchFamily="2" typeface="FZHei-B01S"/>
            </a:endParaRPr>
          </a:p>
        </p:txBody>
      </p:sp>
      <p:sp>
        <p:nvSpPr>
          <p:cNvPr id="14351" name="AutoShape 15"/>
          <p:cNvSpPr/>
          <p:nvPr/>
        </p:nvSpPr>
        <p:spPr bwMode="auto">
          <a:xfrm>
            <a:off x="5745977" y="4777508"/>
            <a:ext cx="669888" cy="6698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anchor="ctr" bIns="0" lIns="0" rIns="0" tIns="0"/>
          <a:lstStyle/>
          <a:p>
            <a:pPr>
              <a:lnSpc>
                <a:spcPct val="100000"/>
              </a:lnSpc>
              <a:defRPr/>
            </a:pPr>
            <a:endParaRPr lang="es-ES" sz="2800">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10601030101010101" pitchFamily="2" typeface="FZHei-B01S"/>
            </a:endParaRPr>
          </a:p>
        </p:txBody>
      </p:sp>
      <p:sp>
        <p:nvSpPr>
          <p:cNvPr id="14352" name="Line 16"/>
          <p:cNvSpPr>
            <a:spLocks noChangeShapeType="1"/>
          </p:cNvSpPr>
          <p:nvPr/>
        </p:nvSpPr>
        <p:spPr bwMode="auto">
          <a:xfrm flipH="1" flipV="1">
            <a:off x="6062664" y="4248900"/>
            <a:ext cx="0" cy="414315"/>
          </a:xfrm>
          <a:prstGeom prst="line">
            <a:avLst/>
          </a:prstGeom>
          <a:noFill/>
          <a:ln cap="flat" cmpd="sng" w="9525">
            <a:solidFill>
              <a:schemeClr val="bg1">
                <a:lumMod val="65000"/>
              </a:schemeClr>
            </a:solidFill>
            <a:prstDash val="dash"/>
            <a:roun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65">
              <a:defRPr/>
            </a:pPr>
            <a:endParaRPr lang="es-ES" sz="600">
              <a:solidFill>
                <a:srgbClr val="000000"/>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4353" name="AutoShape 17"/>
          <p:cNvSpPr/>
          <p:nvPr/>
        </p:nvSpPr>
        <p:spPr bwMode="auto">
          <a:xfrm>
            <a:off x="9681173" y="4973517"/>
            <a:ext cx="444476" cy="30472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t" anchorCtr="0" bIns="0" lIns="0" rIns="0" tIns="0">
            <a:spAutoFit/>
          </a:bodyPr>
          <a:lstStyle>
            <a:lvl1pPr defTabSz="584200" eaLnBrk="0">
              <a:defRPr b="1" sz="2500">
                <a:solidFill>
                  <a:srgbClr val="FFFFFF"/>
                </a:solidFill>
                <a:latin charset="0" typeface="Lato"/>
                <a:ea charset="-128" panose="020b0600070205080204" pitchFamily="34" typeface="MS PGothic"/>
                <a:sym charset="0" typeface="Lato"/>
              </a:defRPr>
            </a:lvl1pPr>
            <a:lvl2pPr defTabSz="584200" eaLnBrk="0" indent="-285750" marL="742950">
              <a:defRPr b="1" sz="2500">
                <a:solidFill>
                  <a:srgbClr val="FFFFFF"/>
                </a:solidFill>
                <a:latin charset="0" typeface="Lato"/>
                <a:ea charset="-128" panose="020b0600070205080204" pitchFamily="34" typeface="MS PGothic"/>
                <a:sym charset="0" typeface="Lato"/>
              </a:defRPr>
            </a:lvl2pPr>
            <a:lvl3pPr defTabSz="584200" eaLnBrk="0" indent="-228600" marL="1143000">
              <a:defRPr b="1" sz="2500">
                <a:solidFill>
                  <a:srgbClr val="FFFFFF"/>
                </a:solidFill>
                <a:latin charset="0" typeface="Lato"/>
                <a:ea charset="-128" panose="020b0600070205080204" pitchFamily="34" typeface="MS PGothic"/>
                <a:sym charset="0" typeface="Lato"/>
              </a:defRPr>
            </a:lvl3pPr>
            <a:lvl4pPr defTabSz="584200" eaLnBrk="0" indent="-228600" marL="1600200">
              <a:defRPr b="1" sz="2500">
                <a:solidFill>
                  <a:srgbClr val="FFFFFF"/>
                </a:solidFill>
                <a:latin charset="0" typeface="Lato"/>
                <a:ea charset="-128" panose="020b0600070205080204" pitchFamily="34" typeface="MS PGothic"/>
                <a:sym charset="0" typeface="Lato"/>
              </a:defRPr>
            </a:lvl4pPr>
            <a:lvl5pPr defTabSz="584200" eaLnBrk="0" indent="-228600" marL="2057400">
              <a:defRPr b="1" sz="2500">
                <a:solidFill>
                  <a:srgbClr val="FFFFFF"/>
                </a:solidFill>
                <a:latin charset="0" typeface="Lato"/>
                <a:ea charset="-128" panose="020b0600070205080204" pitchFamily="34" typeface="MS PGothic"/>
                <a:sym charset="0" typeface="Lato"/>
              </a:defRPr>
            </a:lvl5pPr>
            <a:lvl6pPr algn="ctr" defTabSz="5842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842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842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842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lnSpc>
                <a:spcPct val="150000"/>
              </a:lnSpc>
            </a:pPr>
            <a:r>
              <a:rPr altLang="zh-CN" b="0" lang="es-ES" sz="1327">
                <a:latin charset="-122" panose="020b0503020204020204" pitchFamily="34" typeface="微软雅黑"/>
                <a:ea charset="-122" panose="020b0503020204020204" pitchFamily="34" typeface="微软雅黑"/>
                <a:sym charset="-122" panose="02010601030101010101" pitchFamily="2" typeface="FZHei-B01S"/>
              </a:rPr>
              <a:t>03</a:t>
            </a:r>
          </a:p>
        </p:txBody>
      </p:sp>
      <p:sp>
        <p:nvSpPr>
          <p:cNvPr id="14354" name="AutoShape 18"/>
          <p:cNvSpPr/>
          <p:nvPr/>
        </p:nvSpPr>
        <p:spPr bwMode="auto">
          <a:xfrm>
            <a:off x="5871382" y="4973914"/>
            <a:ext cx="444476" cy="30472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t" anchorCtr="0" bIns="0" lIns="0" rIns="0" tIns="0">
            <a:spAutoFit/>
          </a:bodyPr>
          <a:lstStyle>
            <a:lvl1pPr defTabSz="584200" eaLnBrk="0">
              <a:defRPr b="1" sz="2500">
                <a:solidFill>
                  <a:srgbClr val="FFFFFF"/>
                </a:solidFill>
                <a:latin charset="0" typeface="Lato"/>
                <a:ea charset="-128" panose="020b0600070205080204" pitchFamily="34" typeface="MS PGothic"/>
                <a:sym charset="0" typeface="Lato"/>
              </a:defRPr>
            </a:lvl1pPr>
            <a:lvl2pPr defTabSz="584200" eaLnBrk="0" indent="-285750" marL="742950">
              <a:defRPr b="1" sz="2500">
                <a:solidFill>
                  <a:srgbClr val="FFFFFF"/>
                </a:solidFill>
                <a:latin charset="0" typeface="Lato"/>
                <a:ea charset="-128" panose="020b0600070205080204" pitchFamily="34" typeface="MS PGothic"/>
                <a:sym charset="0" typeface="Lato"/>
              </a:defRPr>
            </a:lvl2pPr>
            <a:lvl3pPr defTabSz="584200" eaLnBrk="0" indent="-228600" marL="1143000">
              <a:defRPr b="1" sz="2500">
                <a:solidFill>
                  <a:srgbClr val="FFFFFF"/>
                </a:solidFill>
                <a:latin charset="0" typeface="Lato"/>
                <a:ea charset="-128" panose="020b0600070205080204" pitchFamily="34" typeface="MS PGothic"/>
                <a:sym charset="0" typeface="Lato"/>
              </a:defRPr>
            </a:lvl3pPr>
            <a:lvl4pPr defTabSz="584200" eaLnBrk="0" indent="-228600" marL="1600200">
              <a:defRPr b="1" sz="2500">
                <a:solidFill>
                  <a:srgbClr val="FFFFFF"/>
                </a:solidFill>
                <a:latin charset="0" typeface="Lato"/>
                <a:ea charset="-128" panose="020b0600070205080204" pitchFamily="34" typeface="MS PGothic"/>
                <a:sym charset="0" typeface="Lato"/>
              </a:defRPr>
            </a:lvl4pPr>
            <a:lvl5pPr defTabSz="584200" eaLnBrk="0" indent="-228600" marL="2057400">
              <a:defRPr b="1" sz="2500">
                <a:solidFill>
                  <a:srgbClr val="FFFFFF"/>
                </a:solidFill>
                <a:latin charset="0" typeface="Lato"/>
                <a:ea charset="-128" panose="020b0600070205080204" pitchFamily="34" typeface="MS PGothic"/>
                <a:sym charset="0" typeface="Lato"/>
              </a:defRPr>
            </a:lvl5pPr>
            <a:lvl6pPr algn="ctr" defTabSz="5842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842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842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842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lnSpc>
                <a:spcPct val="150000"/>
              </a:lnSpc>
            </a:pPr>
            <a:r>
              <a:rPr altLang="zh-CN" b="0" lang="es-ES" sz="1327">
                <a:latin charset="-122" panose="020b0503020204020204" pitchFamily="34" typeface="微软雅黑"/>
                <a:ea charset="-122" panose="020b0503020204020204" pitchFamily="34" typeface="微软雅黑"/>
                <a:sym charset="-122" panose="02010601030101010101" pitchFamily="2" typeface="FZHei-B01S"/>
              </a:rPr>
              <a:t>02</a:t>
            </a:r>
          </a:p>
        </p:txBody>
      </p:sp>
      <p:sp>
        <p:nvSpPr>
          <p:cNvPr id="14355" name="AutoShape 19"/>
          <p:cNvSpPr/>
          <p:nvPr/>
        </p:nvSpPr>
        <p:spPr bwMode="auto">
          <a:xfrm>
            <a:off x="2010001" y="4973914"/>
            <a:ext cx="444476" cy="30472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t" anchorCtr="0" bIns="0" lIns="0" rIns="0" tIns="0">
            <a:spAutoFit/>
          </a:bodyPr>
          <a:lstStyle>
            <a:lvl1pPr defTabSz="584200" eaLnBrk="0">
              <a:defRPr b="1" sz="2500">
                <a:solidFill>
                  <a:srgbClr val="FFFFFF"/>
                </a:solidFill>
                <a:latin charset="0" typeface="Lato"/>
                <a:ea charset="-128" panose="020b0600070205080204" pitchFamily="34" typeface="MS PGothic"/>
                <a:sym charset="0" typeface="Lato"/>
              </a:defRPr>
            </a:lvl1pPr>
            <a:lvl2pPr defTabSz="584200" eaLnBrk="0" indent="-285750" marL="742950">
              <a:defRPr b="1" sz="2500">
                <a:solidFill>
                  <a:srgbClr val="FFFFFF"/>
                </a:solidFill>
                <a:latin charset="0" typeface="Lato"/>
                <a:ea charset="-128" panose="020b0600070205080204" pitchFamily="34" typeface="MS PGothic"/>
                <a:sym charset="0" typeface="Lato"/>
              </a:defRPr>
            </a:lvl2pPr>
            <a:lvl3pPr defTabSz="584200" eaLnBrk="0" indent="-228600" marL="1143000">
              <a:defRPr b="1" sz="2500">
                <a:solidFill>
                  <a:srgbClr val="FFFFFF"/>
                </a:solidFill>
                <a:latin charset="0" typeface="Lato"/>
                <a:ea charset="-128" panose="020b0600070205080204" pitchFamily="34" typeface="MS PGothic"/>
                <a:sym charset="0" typeface="Lato"/>
              </a:defRPr>
            </a:lvl3pPr>
            <a:lvl4pPr defTabSz="584200" eaLnBrk="0" indent="-228600" marL="1600200">
              <a:defRPr b="1" sz="2500">
                <a:solidFill>
                  <a:srgbClr val="FFFFFF"/>
                </a:solidFill>
                <a:latin charset="0" typeface="Lato"/>
                <a:ea charset="-128" panose="020b0600070205080204" pitchFamily="34" typeface="MS PGothic"/>
                <a:sym charset="0" typeface="Lato"/>
              </a:defRPr>
            </a:lvl4pPr>
            <a:lvl5pPr defTabSz="584200" eaLnBrk="0" indent="-228600" marL="2057400">
              <a:defRPr b="1" sz="2500">
                <a:solidFill>
                  <a:srgbClr val="FFFFFF"/>
                </a:solidFill>
                <a:latin charset="0" typeface="Lato"/>
                <a:ea charset="-128" panose="020b0600070205080204" pitchFamily="34" typeface="MS PGothic"/>
                <a:sym charset="0" typeface="Lato"/>
              </a:defRPr>
            </a:lvl5pPr>
            <a:lvl6pPr algn="ctr" defTabSz="5842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842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842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842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lnSpc>
                <a:spcPct val="150000"/>
              </a:lnSpc>
            </a:pPr>
            <a:r>
              <a:rPr altLang="zh-CN" b="0" lang="es-ES" sz="1327">
                <a:latin charset="-122" panose="020b0503020204020204" pitchFamily="34" typeface="微软雅黑"/>
                <a:ea charset="-122" panose="020b0503020204020204" pitchFamily="34" typeface="微软雅黑"/>
                <a:sym charset="-122" panose="02010601030101010101" pitchFamily="2" typeface="FZHei-B01S"/>
              </a:rPr>
              <a:t>01</a:t>
            </a:r>
          </a:p>
        </p:txBody>
      </p:sp>
      <p:sp>
        <p:nvSpPr>
          <p:cNvPr id="14356" name="AutoShape 20"/>
          <p:cNvSpPr/>
          <p:nvPr/>
        </p:nvSpPr>
        <p:spPr bwMode="auto">
          <a:xfrm>
            <a:off x="2753705" y="4852116"/>
            <a:ext cx="2192217" cy="55522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t" anchorCtr="0" bIns="0" lIns="0" rIns="0" tIns="0">
            <a:spAutoFit/>
          </a:bodyPr>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849"/>
              </a:spcBef>
            </a:pPr>
            <a:r>
              <a:rPr altLang="en-US" b="0" lang="zh-CN" sz="759">
                <a:solidFill>
                  <a:schemeClr val="bg1">
                    <a:lumMod val="65000"/>
                  </a:schemeClr>
                </a:solidFill>
                <a:latin charset="-122" panose="020b0503020204020204" pitchFamily="34" typeface="微软雅黑"/>
                <a:ea charset="-122" panose="020b0503020204020204" pitchFamily="34" typeface="微软雅黑"/>
                <a:sym charset="-122" panose="02010601030101010101" pitchFamily="2" typeface="FZHei-B01S"/>
              </a:rPr>
              <a:t>请替换文字内容，点击添加相关标题文字，修改文字内容，也可以直接复制你的内容到此。请替换文字内容，点击添加相关标题文字，修改文字内容，也可以直接复制你的内容到此。</a:t>
            </a:r>
          </a:p>
        </p:txBody>
      </p:sp>
      <p:sp>
        <p:nvSpPr>
          <p:cNvPr id="22" name="Freeform 17"/>
          <p:cNvSpPr/>
          <p:nvPr/>
        </p:nvSpPr>
        <p:spPr bwMode="auto">
          <a:xfrm>
            <a:off x="1367099" y="2000330"/>
            <a:ext cx="1698532" cy="1962559"/>
          </a:xfrm>
          <a:custGeom>
            <a:gdLst>
              <a:gd fmla="*/ 602 w 1203" name="T0"/>
              <a:gd fmla="*/ 0 h 1390" name="T1"/>
              <a:gd fmla="*/ 1203 w 1203" name="T2"/>
              <a:gd fmla="*/ 348 h 1390" name="T3"/>
              <a:gd fmla="*/ 1203 w 1203" name="T4"/>
              <a:gd fmla="*/ 1041 h 1390" name="T5"/>
              <a:gd fmla="*/ 602 w 1203" name="T6"/>
              <a:gd fmla="*/ 1390 h 1390" name="T7"/>
              <a:gd fmla="*/ 0 w 1203" name="T8"/>
              <a:gd fmla="*/ 1041 h 1390" name="T9"/>
              <a:gd fmla="*/ 0 w 1203" name="T10"/>
              <a:gd fmla="*/ 348 h 1390" name="T11"/>
              <a:gd fmla="*/ 602 w 1203" name="T12"/>
              <a:gd fmla="*/ 0 h 1390" name="T13"/>
            </a:gdLst>
            <a:cxnLst>
              <a:cxn ang="0">
                <a:pos x="T0" y="T1"/>
              </a:cxn>
              <a:cxn ang="0">
                <a:pos x="T2" y="T3"/>
              </a:cxn>
              <a:cxn ang="0">
                <a:pos x="T4" y="T5"/>
              </a:cxn>
              <a:cxn ang="0">
                <a:pos x="T6" y="T7"/>
              </a:cxn>
              <a:cxn ang="0">
                <a:pos x="T8" y="T9"/>
              </a:cxn>
              <a:cxn ang="0">
                <a:pos x="T10" y="T11"/>
              </a:cxn>
              <a:cxn ang="0">
                <a:pos x="T12" y="T13"/>
              </a:cxn>
            </a:cxnLst>
            <a:rect b="b" l="0" r="r" t="0"/>
            <a:pathLst>
              <a:path h="1390" w="1203">
                <a:moveTo>
                  <a:pt x="602" y="0"/>
                </a:moveTo>
                <a:lnTo>
                  <a:pt x="1203" y="348"/>
                </a:lnTo>
                <a:lnTo>
                  <a:pt x="1203" y="1041"/>
                </a:lnTo>
                <a:lnTo>
                  <a:pt x="602" y="1390"/>
                </a:lnTo>
                <a:lnTo>
                  <a:pt x="0" y="1041"/>
                </a:lnTo>
                <a:lnTo>
                  <a:pt x="0" y="348"/>
                </a:lnTo>
                <a:lnTo>
                  <a:pt x="602" y="0"/>
                </a:lnTo>
                <a:close/>
              </a:path>
            </a:pathLst>
          </a:custGeom>
          <a:blipFill dpi="0" rotWithShape="1">
            <a:blip r:embed="rId3">
              <a:extLst>
                <a:ext uri="{28A0092B-C50C-407E-A947-70E740481C1C}">
                  <a14:useLocalDpi val="0"/>
                </a:ext>
              </a:extLst>
            </a:blip>
            <a:stretch>
              <a:fillRect/>
            </a:stretch>
          </a:blipFill>
          <a:ln w="0">
            <a:noFill/>
            <a:prstDash val="solid"/>
            <a:round/>
          </a:ln>
          <a:effectLst/>
        </p:spPr>
        <p:txBody>
          <a:bodyPr anchor="t" anchorCtr="0" bIns="22859" compatLnSpc="1" lIns="45719" numCol="1" rIns="45719" tIns="22859" vert="horz" wrap="square">
            <a:prstTxWarp prst="textNoShape">
              <a:avLst/>
            </a:prstTxWarp>
          </a:bodyPr>
          <a:lstStyle/>
          <a:p>
            <a:endParaRPr altLang="en-US" lang="zh-CN" sz="170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3" name="Freeform 17"/>
          <p:cNvSpPr/>
          <p:nvPr/>
        </p:nvSpPr>
        <p:spPr bwMode="auto">
          <a:xfrm>
            <a:off x="3287867" y="2000330"/>
            <a:ext cx="1698532" cy="1962559"/>
          </a:xfrm>
          <a:custGeom>
            <a:gdLst>
              <a:gd fmla="*/ 602 w 1203" name="T0"/>
              <a:gd fmla="*/ 0 h 1390" name="T1"/>
              <a:gd fmla="*/ 1203 w 1203" name="T2"/>
              <a:gd fmla="*/ 348 h 1390" name="T3"/>
              <a:gd fmla="*/ 1203 w 1203" name="T4"/>
              <a:gd fmla="*/ 1041 h 1390" name="T5"/>
              <a:gd fmla="*/ 602 w 1203" name="T6"/>
              <a:gd fmla="*/ 1390 h 1390" name="T7"/>
              <a:gd fmla="*/ 0 w 1203" name="T8"/>
              <a:gd fmla="*/ 1041 h 1390" name="T9"/>
              <a:gd fmla="*/ 0 w 1203" name="T10"/>
              <a:gd fmla="*/ 348 h 1390" name="T11"/>
              <a:gd fmla="*/ 602 w 1203" name="T12"/>
              <a:gd fmla="*/ 0 h 1390" name="T13"/>
            </a:gdLst>
            <a:cxnLst>
              <a:cxn ang="0">
                <a:pos x="T0" y="T1"/>
              </a:cxn>
              <a:cxn ang="0">
                <a:pos x="T2" y="T3"/>
              </a:cxn>
              <a:cxn ang="0">
                <a:pos x="T4" y="T5"/>
              </a:cxn>
              <a:cxn ang="0">
                <a:pos x="T6" y="T7"/>
              </a:cxn>
              <a:cxn ang="0">
                <a:pos x="T8" y="T9"/>
              </a:cxn>
              <a:cxn ang="0">
                <a:pos x="T10" y="T11"/>
              </a:cxn>
              <a:cxn ang="0">
                <a:pos x="T12" y="T13"/>
              </a:cxn>
            </a:cxnLst>
            <a:rect b="b" l="0" r="r" t="0"/>
            <a:pathLst>
              <a:path h="1390" w="1203">
                <a:moveTo>
                  <a:pt x="602" y="0"/>
                </a:moveTo>
                <a:lnTo>
                  <a:pt x="1203" y="348"/>
                </a:lnTo>
                <a:lnTo>
                  <a:pt x="1203" y="1041"/>
                </a:lnTo>
                <a:lnTo>
                  <a:pt x="602" y="1390"/>
                </a:lnTo>
                <a:lnTo>
                  <a:pt x="0" y="1041"/>
                </a:lnTo>
                <a:lnTo>
                  <a:pt x="0" y="348"/>
                </a:lnTo>
                <a:lnTo>
                  <a:pt x="602" y="0"/>
                </a:lnTo>
                <a:close/>
              </a:path>
            </a:pathLst>
          </a:custGeom>
          <a:solidFill>
            <a:schemeClr val="accent1"/>
          </a:solidFill>
          <a:ln w="0">
            <a:noFill/>
            <a:prstDash val="solid"/>
            <a:round/>
          </a:ln>
          <a:effectLst/>
        </p:spPr>
        <p:txBody>
          <a:bodyPr anchor="t" anchorCtr="0" bIns="22859" compatLnSpc="1" lIns="45719" numCol="1" rIns="45719" tIns="22859" vert="horz" wrap="square">
            <a:prstTxWarp prst="textNoShape">
              <a:avLst/>
            </a:prstTxWarp>
          </a:bodyPr>
          <a:lstStyle/>
          <a:p>
            <a:endParaRPr altLang="en-US" lang="zh-CN" sz="170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4" name="Freeform 17"/>
          <p:cNvSpPr/>
          <p:nvPr/>
        </p:nvSpPr>
        <p:spPr bwMode="auto">
          <a:xfrm>
            <a:off x="5208637" y="2000330"/>
            <a:ext cx="1698532" cy="1962559"/>
          </a:xfrm>
          <a:custGeom>
            <a:gdLst>
              <a:gd fmla="*/ 602 w 1203" name="T0"/>
              <a:gd fmla="*/ 0 h 1390" name="T1"/>
              <a:gd fmla="*/ 1203 w 1203" name="T2"/>
              <a:gd fmla="*/ 348 h 1390" name="T3"/>
              <a:gd fmla="*/ 1203 w 1203" name="T4"/>
              <a:gd fmla="*/ 1041 h 1390" name="T5"/>
              <a:gd fmla="*/ 602 w 1203" name="T6"/>
              <a:gd fmla="*/ 1390 h 1390" name="T7"/>
              <a:gd fmla="*/ 0 w 1203" name="T8"/>
              <a:gd fmla="*/ 1041 h 1390" name="T9"/>
              <a:gd fmla="*/ 0 w 1203" name="T10"/>
              <a:gd fmla="*/ 348 h 1390" name="T11"/>
              <a:gd fmla="*/ 602 w 1203" name="T12"/>
              <a:gd fmla="*/ 0 h 1390" name="T13"/>
            </a:gdLst>
            <a:cxnLst>
              <a:cxn ang="0">
                <a:pos x="T0" y="T1"/>
              </a:cxn>
              <a:cxn ang="0">
                <a:pos x="T2" y="T3"/>
              </a:cxn>
              <a:cxn ang="0">
                <a:pos x="T4" y="T5"/>
              </a:cxn>
              <a:cxn ang="0">
                <a:pos x="T6" y="T7"/>
              </a:cxn>
              <a:cxn ang="0">
                <a:pos x="T8" y="T9"/>
              </a:cxn>
              <a:cxn ang="0">
                <a:pos x="T10" y="T11"/>
              </a:cxn>
              <a:cxn ang="0">
                <a:pos x="T12" y="T13"/>
              </a:cxn>
            </a:cxnLst>
            <a:rect b="b" l="0" r="r" t="0"/>
            <a:pathLst>
              <a:path h="1390" w="1203">
                <a:moveTo>
                  <a:pt x="602" y="0"/>
                </a:moveTo>
                <a:lnTo>
                  <a:pt x="1203" y="348"/>
                </a:lnTo>
                <a:lnTo>
                  <a:pt x="1203" y="1041"/>
                </a:lnTo>
                <a:lnTo>
                  <a:pt x="602" y="1390"/>
                </a:lnTo>
                <a:lnTo>
                  <a:pt x="0" y="1041"/>
                </a:lnTo>
                <a:lnTo>
                  <a:pt x="0" y="348"/>
                </a:lnTo>
                <a:lnTo>
                  <a:pt x="602" y="0"/>
                </a:lnTo>
                <a:close/>
              </a:path>
            </a:pathLst>
          </a:custGeom>
          <a:blipFill dpi="0" rotWithShape="1">
            <a:blip r:embed="rId3">
              <a:extLst>
                <a:ext uri="{28A0092B-C50C-407E-A947-70E740481C1C}">
                  <a14:useLocalDpi val="0"/>
                </a:ext>
              </a:extLst>
            </a:blip>
            <a:stretch>
              <a:fillRect/>
            </a:stretch>
          </a:blipFill>
          <a:ln w="0">
            <a:noFill/>
            <a:prstDash val="solid"/>
            <a:round/>
          </a:ln>
          <a:effectLst/>
        </p:spPr>
        <p:txBody>
          <a:bodyPr anchor="t" anchorCtr="0" bIns="22859" compatLnSpc="1" lIns="45719" numCol="1" rIns="45719" tIns="22859" vert="horz" wrap="square">
            <a:prstTxWarp prst="textNoShape">
              <a:avLst/>
            </a:prstTxWarp>
          </a:bodyPr>
          <a:lstStyle/>
          <a:p>
            <a:endParaRPr altLang="en-US" lang="zh-CN" sz="170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5" name="Freeform 17"/>
          <p:cNvSpPr/>
          <p:nvPr/>
        </p:nvSpPr>
        <p:spPr bwMode="auto">
          <a:xfrm>
            <a:off x="7129407" y="2000330"/>
            <a:ext cx="1698532" cy="1962559"/>
          </a:xfrm>
          <a:custGeom>
            <a:gdLst>
              <a:gd fmla="*/ 602 w 1203" name="T0"/>
              <a:gd fmla="*/ 0 h 1390" name="T1"/>
              <a:gd fmla="*/ 1203 w 1203" name="T2"/>
              <a:gd fmla="*/ 348 h 1390" name="T3"/>
              <a:gd fmla="*/ 1203 w 1203" name="T4"/>
              <a:gd fmla="*/ 1041 h 1390" name="T5"/>
              <a:gd fmla="*/ 602 w 1203" name="T6"/>
              <a:gd fmla="*/ 1390 h 1390" name="T7"/>
              <a:gd fmla="*/ 0 w 1203" name="T8"/>
              <a:gd fmla="*/ 1041 h 1390" name="T9"/>
              <a:gd fmla="*/ 0 w 1203" name="T10"/>
              <a:gd fmla="*/ 348 h 1390" name="T11"/>
              <a:gd fmla="*/ 602 w 1203" name="T12"/>
              <a:gd fmla="*/ 0 h 1390" name="T13"/>
            </a:gdLst>
            <a:cxnLst>
              <a:cxn ang="0">
                <a:pos x="T0" y="T1"/>
              </a:cxn>
              <a:cxn ang="0">
                <a:pos x="T2" y="T3"/>
              </a:cxn>
              <a:cxn ang="0">
                <a:pos x="T4" y="T5"/>
              </a:cxn>
              <a:cxn ang="0">
                <a:pos x="T6" y="T7"/>
              </a:cxn>
              <a:cxn ang="0">
                <a:pos x="T8" y="T9"/>
              </a:cxn>
              <a:cxn ang="0">
                <a:pos x="T10" y="T11"/>
              </a:cxn>
              <a:cxn ang="0">
                <a:pos x="T12" y="T13"/>
              </a:cxn>
            </a:cxnLst>
            <a:rect b="b" l="0" r="r" t="0"/>
            <a:pathLst>
              <a:path h="1390" w="1203">
                <a:moveTo>
                  <a:pt x="602" y="0"/>
                </a:moveTo>
                <a:lnTo>
                  <a:pt x="1203" y="348"/>
                </a:lnTo>
                <a:lnTo>
                  <a:pt x="1203" y="1041"/>
                </a:lnTo>
                <a:lnTo>
                  <a:pt x="602" y="1390"/>
                </a:lnTo>
                <a:lnTo>
                  <a:pt x="0" y="1041"/>
                </a:lnTo>
                <a:lnTo>
                  <a:pt x="0" y="348"/>
                </a:lnTo>
                <a:lnTo>
                  <a:pt x="602" y="0"/>
                </a:lnTo>
                <a:close/>
              </a:path>
            </a:pathLst>
          </a:custGeom>
          <a:solidFill>
            <a:schemeClr val="accent2"/>
          </a:solidFill>
          <a:ln w="0">
            <a:noFill/>
            <a:prstDash val="solid"/>
            <a:round/>
          </a:ln>
          <a:effectLst/>
        </p:spPr>
        <p:txBody>
          <a:bodyPr anchor="t" anchorCtr="0" bIns="22859" compatLnSpc="1" lIns="45719" numCol="1" rIns="45719" tIns="22859" vert="horz" wrap="square">
            <a:prstTxWarp prst="textNoShape">
              <a:avLst/>
            </a:prstTxWarp>
          </a:bodyPr>
          <a:lstStyle/>
          <a:p>
            <a:endParaRPr altLang="en-US" lang="zh-CN" sz="170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6" name="Freeform 17"/>
          <p:cNvSpPr/>
          <p:nvPr/>
        </p:nvSpPr>
        <p:spPr bwMode="auto">
          <a:xfrm>
            <a:off x="9050177" y="2000330"/>
            <a:ext cx="1698532" cy="1962559"/>
          </a:xfrm>
          <a:custGeom>
            <a:gdLst>
              <a:gd fmla="*/ 602 w 1203" name="T0"/>
              <a:gd fmla="*/ 0 h 1390" name="T1"/>
              <a:gd fmla="*/ 1203 w 1203" name="T2"/>
              <a:gd fmla="*/ 348 h 1390" name="T3"/>
              <a:gd fmla="*/ 1203 w 1203" name="T4"/>
              <a:gd fmla="*/ 1041 h 1390" name="T5"/>
              <a:gd fmla="*/ 602 w 1203" name="T6"/>
              <a:gd fmla="*/ 1390 h 1390" name="T7"/>
              <a:gd fmla="*/ 0 w 1203" name="T8"/>
              <a:gd fmla="*/ 1041 h 1390" name="T9"/>
              <a:gd fmla="*/ 0 w 1203" name="T10"/>
              <a:gd fmla="*/ 348 h 1390" name="T11"/>
              <a:gd fmla="*/ 602 w 1203" name="T12"/>
              <a:gd fmla="*/ 0 h 1390" name="T13"/>
            </a:gdLst>
            <a:cxnLst>
              <a:cxn ang="0">
                <a:pos x="T0" y="T1"/>
              </a:cxn>
              <a:cxn ang="0">
                <a:pos x="T2" y="T3"/>
              </a:cxn>
              <a:cxn ang="0">
                <a:pos x="T4" y="T5"/>
              </a:cxn>
              <a:cxn ang="0">
                <a:pos x="T6" y="T7"/>
              </a:cxn>
              <a:cxn ang="0">
                <a:pos x="T8" y="T9"/>
              </a:cxn>
              <a:cxn ang="0">
                <a:pos x="T10" y="T11"/>
              </a:cxn>
              <a:cxn ang="0">
                <a:pos x="T12" y="T13"/>
              </a:cxn>
            </a:cxnLst>
            <a:rect b="b" l="0" r="r" t="0"/>
            <a:pathLst>
              <a:path h="1390" w="1203">
                <a:moveTo>
                  <a:pt x="602" y="0"/>
                </a:moveTo>
                <a:lnTo>
                  <a:pt x="1203" y="348"/>
                </a:lnTo>
                <a:lnTo>
                  <a:pt x="1203" y="1041"/>
                </a:lnTo>
                <a:lnTo>
                  <a:pt x="602" y="1390"/>
                </a:lnTo>
                <a:lnTo>
                  <a:pt x="0" y="1041"/>
                </a:lnTo>
                <a:lnTo>
                  <a:pt x="0" y="348"/>
                </a:lnTo>
                <a:lnTo>
                  <a:pt x="602" y="0"/>
                </a:lnTo>
                <a:close/>
              </a:path>
            </a:pathLst>
          </a:custGeom>
          <a:blipFill dpi="0" rotWithShape="1">
            <a:blip r:embed="rId3">
              <a:extLst>
                <a:ext uri="{28A0092B-C50C-407E-A947-70E740481C1C}">
                  <a14:useLocalDpi val="0"/>
                </a:ext>
              </a:extLst>
            </a:blip>
            <a:stretch>
              <a:fillRect/>
            </a:stretch>
          </a:blipFill>
          <a:ln w="0">
            <a:noFill/>
            <a:prstDash val="solid"/>
            <a:round/>
          </a:ln>
          <a:effectLst/>
        </p:spPr>
        <p:txBody>
          <a:bodyPr anchor="t" anchorCtr="0" bIns="22859" compatLnSpc="1" lIns="45719" numCol="1" rIns="45719" tIns="22859" vert="horz" wrap="square">
            <a:prstTxWarp prst="textNoShape">
              <a:avLst/>
            </a:prstTxWarp>
          </a:bodyPr>
          <a:lstStyle/>
          <a:p>
            <a:endParaRPr altLang="en-US" lang="zh-CN" sz="1707">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18" name="组合 17">
            <a:extLst>
              <a:ext uri="{FF2B5EF4-FFF2-40B4-BE49-F238E27FC236}">
                <a16:creationId xmlns:a16="http://schemas.microsoft.com/office/drawing/2014/main" id="{702B93EB-A250-4920-8AA1-0D8DFFCA3095}"/>
              </a:ext>
            </a:extLst>
          </p:cNvPr>
          <p:cNvGrpSpPr/>
          <p:nvPr/>
        </p:nvGrpSpPr>
        <p:grpSpPr>
          <a:xfrm>
            <a:off x="988592" y="299097"/>
            <a:ext cx="1689462" cy="644434"/>
            <a:chOff x="10123715" y="139337"/>
            <a:chExt cx="1689462" cy="644434"/>
          </a:xfrm>
        </p:grpSpPr>
        <p:sp>
          <p:nvSpPr>
            <p:cNvPr id="19" name="矩形 18">
              <a:extLst>
                <a:ext uri="{FF2B5EF4-FFF2-40B4-BE49-F238E27FC236}">
                  <a16:creationId xmlns:a16="http://schemas.microsoft.com/office/drawing/2014/main" id="{22C5D2BA-3737-42F2-8098-FF417839DA97}"/>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0" name="矩形 19">
              <a:extLst>
                <a:ext uri="{FF2B5EF4-FFF2-40B4-BE49-F238E27FC236}">
                  <a16:creationId xmlns:a16="http://schemas.microsoft.com/office/drawing/2014/main" id="{4241F856-B1ED-40CE-B6F3-9979FBC301AF}"/>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21" name="直接连接符 20">
              <a:extLst>
                <a:ext uri="{FF2B5EF4-FFF2-40B4-BE49-F238E27FC236}">
                  <a16:creationId xmlns:a16="http://schemas.microsoft.com/office/drawing/2014/main" id="{0EB8D291-949C-4EB3-BE78-3113CEA3B261}"/>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9588B262-926C-4D4F-8603-38847D8035E0}"/>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BC76A8B0-1D60-4E2E-BA6E-01FDABD64ECE}"/>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8235013"/>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9"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dissolve"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9"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dissolve" transition="in">
                                      <p:cBhvr>
                                        <p:cTn dur="500" id="11"/>
                                        <p:tgtEl>
                                          <p:spTgt spid="23"/>
                                        </p:tgtEl>
                                      </p:cBhvr>
                                    </p:animEffect>
                                  </p:childTnLst>
                                </p:cTn>
                              </p:par>
                            </p:childTnLst>
                          </p:cTn>
                        </p:par>
                        <p:par>
                          <p:cTn fill="hold" id="12" nodeType="afterGroup">
                            <p:stCondLst>
                              <p:cond delay="1000"/>
                            </p:stCondLst>
                            <p:childTnLst>
                              <p:par>
                                <p:cTn fill="hold" grpId="0" id="13" nodeType="afterEffect" presetClass="entr" presetID="9" presetSubtype="0">
                                  <p:stCondLst>
                                    <p:cond delay="0"/>
                                  </p:stCondLst>
                                  <p:childTnLst>
                                    <p:set>
                                      <p:cBhvr>
                                        <p:cTn dur="1" fill="hold" id="14">
                                          <p:stCondLst>
                                            <p:cond delay="0"/>
                                          </p:stCondLst>
                                        </p:cTn>
                                        <p:tgtEl>
                                          <p:spTgt spid="24"/>
                                        </p:tgtEl>
                                        <p:attrNameLst>
                                          <p:attrName>style.visibility</p:attrName>
                                        </p:attrNameLst>
                                      </p:cBhvr>
                                      <p:to>
                                        <p:strVal val="visible"/>
                                      </p:to>
                                    </p:set>
                                    <p:animEffect filter="dissolve"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9"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dissolve" transition="in">
                                      <p:cBhvr>
                                        <p:cTn dur="500" id="19"/>
                                        <p:tgtEl>
                                          <p:spTgt spid="25"/>
                                        </p:tgtEl>
                                      </p:cBhvr>
                                    </p:animEffect>
                                  </p:childTnLst>
                                </p:cTn>
                              </p:par>
                            </p:childTnLst>
                          </p:cTn>
                        </p:par>
                        <p:par>
                          <p:cTn fill="hold" id="20" nodeType="afterGroup">
                            <p:stCondLst>
                              <p:cond delay="2000"/>
                            </p:stCondLst>
                            <p:childTnLst>
                              <p:par>
                                <p:cTn fill="hold" grpId="0" id="21" nodeType="afterEffect" presetClass="entr" presetID="9" presetSubtype="0">
                                  <p:stCondLst>
                                    <p:cond delay="0"/>
                                  </p:stCondLst>
                                  <p:childTnLst>
                                    <p:set>
                                      <p:cBhvr>
                                        <p:cTn dur="1" fill="hold" id="22">
                                          <p:stCondLst>
                                            <p:cond delay="0"/>
                                          </p:stCondLst>
                                        </p:cTn>
                                        <p:tgtEl>
                                          <p:spTgt spid="26"/>
                                        </p:tgtEl>
                                        <p:attrNameLst>
                                          <p:attrName>style.visibility</p:attrName>
                                        </p:attrNameLst>
                                      </p:cBhvr>
                                      <p:to>
                                        <p:strVal val="visible"/>
                                      </p:to>
                                    </p:set>
                                    <p:animEffect filter="dissolve" transition="in">
                                      <p:cBhvr>
                                        <p:cTn dur="500" id="23"/>
                                        <p:tgtEl>
                                          <p:spTgt spid="26"/>
                                        </p:tgtEl>
                                      </p:cBhvr>
                                    </p:animEffect>
                                  </p:childTnLst>
                                </p:cTn>
                              </p:par>
                            </p:childTnLst>
                          </p:cTn>
                        </p:par>
                        <p:par>
                          <p:cTn fill="hold" id="24" nodeType="afterGroup">
                            <p:stCondLst>
                              <p:cond delay="2500"/>
                            </p:stCondLst>
                            <p:childTnLst>
                              <p:par>
                                <p:cTn fill="hold" id="25" nodeType="afterEffect" presetClass="entr" presetID="22" presetSubtype="1">
                                  <p:stCondLst>
                                    <p:cond delay="100"/>
                                  </p:stCondLst>
                                  <p:childTnLst>
                                    <p:set>
                                      <p:cBhvr>
                                        <p:cTn dur="1" fill="hold" id="26">
                                          <p:stCondLst>
                                            <p:cond delay="0"/>
                                          </p:stCondLst>
                                        </p:cTn>
                                        <p:tgtEl>
                                          <p:spTgt spid="14346"/>
                                        </p:tgtEl>
                                        <p:attrNameLst>
                                          <p:attrName>style.visibility</p:attrName>
                                        </p:attrNameLst>
                                      </p:cBhvr>
                                      <p:to>
                                        <p:strVal val="visible"/>
                                      </p:to>
                                    </p:set>
                                    <p:animEffect filter="wipe(up)" transition="in">
                                      <p:cBhvr>
                                        <p:cTn dur="500" id="27"/>
                                        <p:tgtEl>
                                          <p:spTgt spid="14346"/>
                                        </p:tgtEl>
                                      </p:cBhvr>
                                    </p:animEffect>
                                  </p:childTnLst>
                                </p:cTn>
                              </p:par>
                            </p:childTnLst>
                          </p:cTn>
                        </p:par>
                        <p:par>
                          <p:cTn fill="hold" id="28" nodeType="afterGroup">
                            <p:stCondLst>
                              <p:cond delay="3100"/>
                            </p:stCondLst>
                            <p:childTnLst>
                              <p:par>
                                <p:cTn fill="hold" id="29" nodeType="afterEffect" presetClass="entr" presetID="22" presetSubtype="1">
                                  <p:stCondLst>
                                    <p:cond delay="100"/>
                                  </p:stCondLst>
                                  <p:childTnLst>
                                    <p:set>
                                      <p:cBhvr>
                                        <p:cTn dur="1" fill="hold" id="30">
                                          <p:stCondLst>
                                            <p:cond delay="0"/>
                                          </p:stCondLst>
                                        </p:cTn>
                                        <p:tgtEl>
                                          <p:spTgt spid="14352"/>
                                        </p:tgtEl>
                                        <p:attrNameLst>
                                          <p:attrName>style.visibility</p:attrName>
                                        </p:attrNameLst>
                                      </p:cBhvr>
                                      <p:to>
                                        <p:strVal val="visible"/>
                                      </p:to>
                                    </p:set>
                                    <p:animEffect filter="wipe(up)" transition="in">
                                      <p:cBhvr>
                                        <p:cTn dur="500" id="31"/>
                                        <p:tgtEl>
                                          <p:spTgt spid="14352"/>
                                        </p:tgtEl>
                                      </p:cBhvr>
                                    </p:animEffect>
                                  </p:childTnLst>
                                </p:cTn>
                              </p:par>
                            </p:childTnLst>
                          </p:cTn>
                        </p:par>
                        <p:par>
                          <p:cTn fill="hold" id="32" nodeType="afterGroup">
                            <p:stCondLst>
                              <p:cond delay="3700"/>
                            </p:stCondLst>
                            <p:childTnLst>
                              <p:par>
                                <p:cTn fill="hold" id="33" nodeType="afterEffect" presetClass="entr" presetID="22" presetSubtype="1">
                                  <p:stCondLst>
                                    <p:cond delay="100"/>
                                  </p:stCondLst>
                                  <p:childTnLst>
                                    <p:set>
                                      <p:cBhvr>
                                        <p:cTn dur="1" fill="hold" id="34">
                                          <p:stCondLst>
                                            <p:cond delay="0"/>
                                          </p:stCondLst>
                                        </p:cTn>
                                        <p:tgtEl>
                                          <p:spTgt spid="14347"/>
                                        </p:tgtEl>
                                        <p:attrNameLst>
                                          <p:attrName>style.visibility</p:attrName>
                                        </p:attrNameLst>
                                      </p:cBhvr>
                                      <p:to>
                                        <p:strVal val="visible"/>
                                      </p:to>
                                    </p:set>
                                    <p:animEffect filter="wipe(up)" transition="in">
                                      <p:cBhvr>
                                        <p:cTn dur="500" id="35"/>
                                        <p:tgtEl>
                                          <p:spTgt spid="14347"/>
                                        </p:tgtEl>
                                      </p:cBhvr>
                                    </p:animEffect>
                                  </p:childTnLst>
                                </p:cTn>
                              </p:par>
                            </p:childTnLst>
                          </p:cTn>
                        </p:par>
                        <p:par>
                          <p:cTn fill="hold" id="36" nodeType="afterGroup">
                            <p:stCondLst>
                              <p:cond delay="4300"/>
                            </p:stCondLst>
                            <p:childTnLst>
                              <p:par>
                                <p:cTn fill="hold" id="37" nodeType="afterEffect" presetClass="entr" presetID="9" presetSubtype="0">
                                  <p:stCondLst>
                                    <p:cond delay="100"/>
                                  </p:stCondLst>
                                  <p:childTnLst>
                                    <p:set>
                                      <p:cBhvr>
                                        <p:cTn dur="1" fill="hold" id="38">
                                          <p:stCondLst>
                                            <p:cond delay="0"/>
                                          </p:stCondLst>
                                        </p:cTn>
                                        <p:tgtEl>
                                          <p:spTgt spid="14349"/>
                                        </p:tgtEl>
                                        <p:attrNameLst>
                                          <p:attrName>style.visibility</p:attrName>
                                        </p:attrNameLst>
                                      </p:cBhvr>
                                      <p:to>
                                        <p:strVal val="visible"/>
                                      </p:to>
                                    </p:set>
                                    <p:animEffect filter="dissolve" transition="in">
                                      <p:cBhvr>
                                        <p:cTn dur="500" id="39"/>
                                        <p:tgtEl>
                                          <p:spTgt spid="14349"/>
                                        </p:tgtEl>
                                      </p:cBhvr>
                                    </p:animEffect>
                                  </p:childTnLst>
                                </p:cTn>
                              </p:par>
                            </p:childTnLst>
                          </p:cTn>
                        </p:par>
                        <p:par>
                          <p:cTn fill="hold" id="40" nodeType="afterGroup">
                            <p:stCondLst>
                              <p:cond delay="4900"/>
                            </p:stCondLst>
                            <p:childTnLst>
                              <p:par>
                                <p:cTn fill="hold" grpId="0" id="41" nodeType="afterEffect" presetClass="entr" presetID="9" presetSubtype="0">
                                  <p:stCondLst>
                                    <p:cond delay="100"/>
                                  </p:stCondLst>
                                  <p:childTnLst>
                                    <p:set>
                                      <p:cBhvr>
                                        <p:cTn dur="1" fill="hold" id="42">
                                          <p:stCondLst>
                                            <p:cond delay="0"/>
                                          </p:stCondLst>
                                        </p:cTn>
                                        <p:tgtEl>
                                          <p:spTgt spid="14355"/>
                                        </p:tgtEl>
                                        <p:attrNameLst>
                                          <p:attrName>style.visibility</p:attrName>
                                        </p:attrNameLst>
                                      </p:cBhvr>
                                      <p:to>
                                        <p:strVal val="visible"/>
                                      </p:to>
                                    </p:set>
                                    <p:animEffect filter="dissolve" transition="in">
                                      <p:cBhvr>
                                        <p:cTn dur="500" id="43"/>
                                        <p:tgtEl>
                                          <p:spTgt spid="14355"/>
                                        </p:tgtEl>
                                      </p:cBhvr>
                                    </p:animEffect>
                                  </p:childTnLst>
                                </p:cTn>
                              </p:par>
                            </p:childTnLst>
                          </p:cTn>
                        </p:par>
                        <p:par>
                          <p:cTn fill="hold" id="44" nodeType="afterGroup">
                            <p:stCondLst>
                              <p:cond delay="5500"/>
                            </p:stCondLst>
                            <p:childTnLst>
                              <p:par>
                                <p:cTn fill="hold" grpId="0" id="45" nodeType="afterEffect" presetClass="entr" presetID="9" presetSubtype="0">
                                  <p:stCondLst>
                                    <p:cond delay="100"/>
                                  </p:stCondLst>
                                  <p:childTnLst>
                                    <p:set>
                                      <p:cBhvr>
                                        <p:cTn dur="1" fill="hold" id="46">
                                          <p:stCondLst>
                                            <p:cond delay="0"/>
                                          </p:stCondLst>
                                        </p:cTn>
                                        <p:tgtEl>
                                          <p:spTgt spid="14356"/>
                                        </p:tgtEl>
                                        <p:attrNameLst>
                                          <p:attrName>style.visibility</p:attrName>
                                        </p:attrNameLst>
                                      </p:cBhvr>
                                      <p:to>
                                        <p:strVal val="visible"/>
                                      </p:to>
                                    </p:set>
                                    <p:animEffect filter="dissolve" transition="in">
                                      <p:cBhvr>
                                        <p:cTn dur="500" id="47"/>
                                        <p:tgtEl>
                                          <p:spTgt spid="14356"/>
                                        </p:tgtEl>
                                      </p:cBhvr>
                                    </p:animEffect>
                                  </p:childTnLst>
                                </p:cTn>
                              </p:par>
                            </p:childTnLst>
                          </p:cTn>
                        </p:par>
                        <p:par>
                          <p:cTn fill="hold" id="48" nodeType="afterGroup">
                            <p:stCondLst>
                              <p:cond delay="6100"/>
                            </p:stCondLst>
                            <p:childTnLst>
                              <p:par>
                                <p:cTn fill="hold" id="49" nodeType="afterEffect" presetClass="entr" presetID="9" presetSubtype="0">
                                  <p:stCondLst>
                                    <p:cond delay="100"/>
                                  </p:stCondLst>
                                  <p:childTnLst>
                                    <p:set>
                                      <p:cBhvr>
                                        <p:cTn dur="1" fill="hold" id="50">
                                          <p:stCondLst>
                                            <p:cond delay="0"/>
                                          </p:stCondLst>
                                        </p:cTn>
                                        <p:tgtEl>
                                          <p:spTgt spid="14351"/>
                                        </p:tgtEl>
                                        <p:attrNameLst>
                                          <p:attrName>style.visibility</p:attrName>
                                        </p:attrNameLst>
                                      </p:cBhvr>
                                      <p:to>
                                        <p:strVal val="visible"/>
                                      </p:to>
                                    </p:set>
                                    <p:animEffect filter="dissolve" transition="in">
                                      <p:cBhvr>
                                        <p:cTn dur="500" id="51"/>
                                        <p:tgtEl>
                                          <p:spTgt spid="14351"/>
                                        </p:tgtEl>
                                      </p:cBhvr>
                                    </p:animEffect>
                                  </p:childTnLst>
                                </p:cTn>
                              </p:par>
                            </p:childTnLst>
                          </p:cTn>
                        </p:par>
                        <p:par>
                          <p:cTn fill="hold" id="52" nodeType="afterGroup">
                            <p:stCondLst>
                              <p:cond delay="6700"/>
                            </p:stCondLst>
                            <p:childTnLst>
                              <p:par>
                                <p:cTn fill="hold" grpId="0" id="53" nodeType="afterEffect" presetClass="entr" presetID="9" presetSubtype="0">
                                  <p:stCondLst>
                                    <p:cond delay="100"/>
                                  </p:stCondLst>
                                  <p:childTnLst>
                                    <p:set>
                                      <p:cBhvr>
                                        <p:cTn dur="1" fill="hold" id="54">
                                          <p:stCondLst>
                                            <p:cond delay="0"/>
                                          </p:stCondLst>
                                        </p:cTn>
                                        <p:tgtEl>
                                          <p:spTgt spid="14354"/>
                                        </p:tgtEl>
                                        <p:attrNameLst>
                                          <p:attrName>style.visibility</p:attrName>
                                        </p:attrNameLst>
                                      </p:cBhvr>
                                      <p:to>
                                        <p:strVal val="visible"/>
                                      </p:to>
                                    </p:set>
                                    <p:animEffect filter="dissolve" transition="in">
                                      <p:cBhvr>
                                        <p:cTn dur="500" id="55"/>
                                        <p:tgtEl>
                                          <p:spTgt spid="14354"/>
                                        </p:tgtEl>
                                      </p:cBhvr>
                                    </p:animEffect>
                                  </p:childTnLst>
                                </p:cTn>
                              </p:par>
                            </p:childTnLst>
                          </p:cTn>
                        </p:par>
                        <p:par>
                          <p:cTn fill="hold" id="56" nodeType="afterGroup">
                            <p:stCondLst>
                              <p:cond delay="7300"/>
                            </p:stCondLst>
                            <p:childTnLst>
                              <p:par>
                                <p:cTn fill="hold" id="57" nodeType="afterEffect" presetClass="entr" presetID="9" presetSubtype="0">
                                  <p:stCondLst>
                                    <p:cond delay="100"/>
                                  </p:stCondLst>
                                  <p:childTnLst>
                                    <p:set>
                                      <p:cBhvr>
                                        <p:cTn dur="1" fill="hold" id="58">
                                          <p:stCondLst>
                                            <p:cond delay="0"/>
                                          </p:stCondLst>
                                        </p:cTn>
                                        <p:tgtEl>
                                          <p:spTgt spid="14350"/>
                                        </p:tgtEl>
                                        <p:attrNameLst>
                                          <p:attrName>style.visibility</p:attrName>
                                        </p:attrNameLst>
                                      </p:cBhvr>
                                      <p:to>
                                        <p:strVal val="visible"/>
                                      </p:to>
                                    </p:set>
                                    <p:animEffect filter="dissolve" transition="in">
                                      <p:cBhvr>
                                        <p:cTn dur="500" id="59"/>
                                        <p:tgtEl>
                                          <p:spTgt spid="14350"/>
                                        </p:tgtEl>
                                      </p:cBhvr>
                                    </p:animEffect>
                                  </p:childTnLst>
                                </p:cTn>
                              </p:par>
                            </p:childTnLst>
                          </p:cTn>
                        </p:par>
                        <p:par>
                          <p:cTn fill="hold" id="60" nodeType="afterGroup">
                            <p:stCondLst>
                              <p:cond delay="7900"/>
                            </p:stCondLst>
                            <p:childTnLst>
                              <p:par>
                                <p:cTn fill="hold" grpId="0" id="61" nodeType="afterEffect" presetClass="entr" presetID="9" presetSubtype="0">
                                  <p:stCondLst>
                                    <p:cond delay="100"/>
                                  </p:stCondLst>
                                  <p:childTnLst>
                                    <p:set>
                                      <p:cBhvr>
                                        <p:cTn dur="1" fill="hold" id="62">
                                          <p:stCondLst>
                                            <p:cond delay="0"/>
                                          </p:stCondLst>
                                        </p:cTn>
                                        <p:tgtEl>
                                          <p:spTgt spid="14348"/>
                                        </p:tgtEl>
                                        <p:attrNameLst>
                                          <p:attrName>style.visibility</p:attrName>
                                        </p:attrNameLst>
                                      </p:cBhvr>
                                      <p:to>
                                        <p:strVal val="visible"/>
                                      </p:to>
                                    </p:set>
                                    <p:animEffect filter="dissolve" transition="in">
                                      <p:cBhvr>
                                        <p:cTn dur="500" id="63"/>
                                        <p:tgtEl>
                                          <p:spTgt spid="14348"/>
                                        </p:tgtEl>
                                      </p:cBhvr>
                                    </p:animEffect>
                                  </p:childTnLst>
                                </p:cTn>
                              </p:par>
                            </p:childTnLst>
                          </p:cTn>
                        </p:par>
                        <p:par>
                          <p:cTn fill="hold" id="64" nodeType="afterGroup">
                            <p:stCondLst>
                              <p:cond delay="8500"/>
                            </p:stCondLst>
                            <p:childTnLst>
                              <p:par>
                                <p:cTn fill="hold" grpId="0" id="65" nodeType="afterEffect" presetClass="entr" presetID="9" presetSubtype="0">
                                  <p:stCondLst>
                                    <p:cond delay="100"/>
                                  </p:stCondLst>
                                  <p:childTnLst>
                                    <p:set>
                                      <p:cBhvr>
                                        <p:cTn dur="1" fill="hold" id="66">
                                          <p:stCondLst>
                                            <p:cond delay="0"/>
                                          </p:stCondLst>
                                        </p:cTn>
                                        <p:tgtEl>
                                          <p:spTgt spid="14353"/>
                                        </p:tgtEl>
                                        <p:attrNameLst>
                                          <p:attrName>style.visibility</p:attrName>
                                        </p:attrNameLst>
                                      </p:cBhvr>
                                      <p:to>
                                        <p:strVal val="visible"/>
                                      </p:to>
                                    </p:set>
                                    <p:animEffect filter="dissolve" transition="in">
                                      <p:cBhvr>
                                        <p:cTn dur="500" id="67"/>
                                        <p:tgtEl>
                                          <p:spTgt spid="14353"/>
                                        </p:tgtEl>
                                      </p:cBhvr>
                                    </p:animEffect>
                                  </p:childTnLst>
                                </p:cTn>
                              </p:par>
                            </p:childTnLst>
                          </p:cTn>
                        </p:par>
                        <p:par>
                          <p:cTn fill="hold" id="68" nodeType="afterGroup">
                            <p:stCondLst>
                              <p:cond delay="9100"/>
                            </p:stCondLst>
                            <p:childTnLst>
                              <p:par>
                                <p:cTn fill="hold" id="69" nodeType="afterEffect" presetClass="entr" presetID="53" presetSubtype="0">
                                  <p:stCondLst>
                                    <p:cond delay="0"/>
                                  </p:stCondLst>
                                  <p:childTnLst>
                                    <p:set>
                                      <p:cBhvr>
                                        <p:cTn dur="1" fill="hold" id="70">
                                          <p:stCondLst>
                                            <p:cond delay="0"/>
                                          </p:stCondLst>
                                        </p:cTn>
                                        <p:tgtEl>
                                          <p:spTgt spid="18"/>
                                        </p:tgtEl>
                                        <p:attrNameLst>
                                          <p:attrName>style.visibility</p:attrName>
                                        </p:attrNameLst>
                                      </p:cBhvr>
                                      <p:to>
                                        <p:strVal val="visible"/>
                                      </p:to>
                                    </p:set>
                                    <p:anim calcmode="lin" valueType="num">
                                      <p:cBhvr>
                                        <p:cTn dur="500" fill="hold" id="71"/>
                                        <p:tgtEl>
                                          <p:spTgt spid="18"/>
                                        </p:tgtEl>
                                        <p:attrNameLst>
                                          <p:attrName>ppt_w</p:attrName>
                                        </p:attrNameLst>
                                      </p:cBhvr>
                                      <p:tavLst>
                                        <p:tav tm="0">
                                          <p:val>
                                            <p:fltVal val="0"/>
                                          </p:val>
                                        </p:tav>
                                        <p:tav tm="100000">
                                          <p:val>
                                            <p:strVal val="#ppt_w"/>
                                          </p:val>
                                        </p:tav>
                                      </p:tavLst>
                                    </p:anim>
                                    <p:anim calcmode="lin" valueType="num">
                                      <p:cBhvr>
                                        <p:cTn dur="500" fill="hold" id="72"/>
                                        <p:tgtEl>
                                          <p:spTgt spid="18"/>
                                        </p:tgtEl>
                                        <p:attrNameLst>
                                          <p:attrName>ppt_h</p:attrName>
                                        </p:attrNameLst>
                                      </p:cBhvr>
                                      <p:tavLst>
                                        <p:tav tm="0">
                                          <p:val>
                                            <p:fltVal val="0"/>
                                          </p:val>
                                        </p:tav>
                                        <p:tav tm="100000">
                                          <p:val>
                                            <p:strVal val="#ppt_h"/>
                                          </p:val>
                                        </p:tav>
                                      </p:tavLst>
                                    </p:anim>
                                    <p:animEffect filter="fade" transition="in">
                                      <p:cBhvr>
                                        <p:cTn dur="500" id="7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48"/>
      <p:bldP grpId="0" spid="14353"/>
      <p:bldP grpId="0" spid="14354"/>
      <p:bldP grpId="0" spid="14355"/>
      <p:bldP grpId="0" spid="14356"/>
      <p:bldP grpId="0" spid="22"/>
      <p:bldP grpId="0" spid="23"/>
      <p:bldP grpId="0" spid="24"/>
      <p:bldP grpId="0" spid="25"/>
      <p:bldP grpId="0" spid="2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20"/>
          <p:cNvGrpSpPr/>
          <p:nvPr/>
        </p:nvGrpSpPr>
        <p:grpSpPr>
          <a:xfrm rot="1203774">
            <a:off x="2105212" y="2781437"/>
            <a:ext cx="304741" cy="1860703"/>
            <a:chOff x="2971802" y="2190750"/>
            <a:chExt cx="228598" cy="1101725"/>
          </a:xfrm>
        </p:grpSpPr>
        <p:cxnSp>
          <p:nvCxnSpPr>
            <p:cNvPr id="122" name="Straight Connector 121"/>
            <p:cNvCxnSpPr/>
            <p:nvPr/>
          </p:nvCxnSpPr>
          <p:spPr>
            <a:xfrm flipV="1" rot="16200000">
              <a:off x="2478088"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rot="5400000">
              <a:off x="2592387"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 name="Group 129"/>
          <p:cNvGrpSpPr/>
          <p:nvPr/>
        </p:nvGrpSpPr>
        <p:grpSpPr>
          <a:xfrm>
            <a:off x="2426388" y="1939065"/>
            <a:ext cx="1117393" cy="1117456"/>
            <a:chOff x="1657350" y="1428750"/>
            <a:chExt cx="838200" cy="838200"/>
          </a:xfrm>
        </p:grpSpPr>
        <p:sp>
          <p:nvSpPr>
            <p:cNvPr id="118" name="Rectangle 117"/>
            <p:cNvSpPr/>
            <p:nvPr/>
          </p:nvSpPr>
          <p:spPr>
            <a:xfrm>
              <a:off x="1657350" y="142875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25" name="Freeform 52"/>
            <p:cNvSpPr>
              <a:spLocks noEditPoints="1"/>
            </p:cNvSpPr>
            <p:nvPr/>
          </p:nvSpPr>
          <p:spPr bwMode="auto">
            <a:xfrm>
              <a:off x="1890341" y="1647623"/>
              <a:ext cx="372219" cy="400455"/>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t" anchorCtr="0" bIns="85709" compatLnSpc="1" lIns="171417" numCol="1" rIns="171417" tIns="85709" vert="horz" wrap="square">
              <a:prstTxWarp prst="textNoShape">
                <a:avLst/>
              </a:prstTxWarp>
            </a:bodyPr>
            <a:lstStyle/>
            <a:p>
              <a:pP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4" name="Group 63"/>
          <p:cNvGrpSpPr/>
          <p:nvPr/>
        </p:nvGrpSpPr>
        <p:grpSpPr>
          <a:xfrm>
            <a:off x="4610388" y="3056517"/>
            <a:ext cx="304741" cy="1468776"/>
            <a:chOff x="2971801" y="2190750"/>
            <a:chExt cx="228599" cy="1101725"/>
          </a:xfrm>
        </p:grpSpPr>
        <p:cxnSp>
          <p:nvCxnSpPr>
            <p:cNvPr id="61" name="Straight Connector 60"/>
            <p:cNvCxnSpPr/>
            <p:nvPr/>
          </p:nvCxnSpPr>
          <p:spPr>
            <a:xfrm flipV="1" rot="16200000">
              <a:off x="2478088"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rot="5400000">
              <a:off x="2592387"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Group 130"/>
          <p:cNvGrpSpPr/>
          <p:nvPr/>
        </p:nvGrpSpPr>
        <p:grpSpPr>
          <a:xfrm>
            <a:off x="4204058" y="1939065"/>
            <a:ext cx="1117393" cy="1117456"/>
            <a:chOff x="2905125" y="1428750"/>
            <a:chExt cx="838200" cy="838200"/>
          </a:xfrm>
        </p:grpSpPr>
        <p:sp>
          <p:nvSpPr>
            <p:cNvPr id="43" name="Rectangle 42"/>
            <p:cNvSpPr/>
            <p:nvPr/>
          </p:nvSpPr>
          <p:spPr>
            <a:xfrm>
              <a:off x="2905125" y="142875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26" name="Freeform 48"/>
            <p:cNvSpPr/>
            <p:nvPr/>
          </p:nvSpPr>
          <p:spPr bwMode="auto">
            <a:xfrm>
              <a:off x="3221544" y="1661741"/>
              <a:ext cx="205362" cy="372219"/>
            </a:xfrm>
            <a:custGeom>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b="b" l="0" r="r" t="0"/>
              <a:pathLst>
                <a:path h="67" w="3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anchor="t" anchorCtr="0" bIns="85709" compatLnSpc="1" lIns="171417" numCol="1" rIns="171417" tIns="85709" vert="horz" wrap="square">
              <a:prstTxWarp prst="textNoShape">
                <a:avLst/>
              </a:prstTxWarp>
            </a:bodyPr>
            <a:lstStyle/>
            <a:p>
              <a:pP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6" name="Group 84"/>
          <p:cNvGrpSpPr/>
          <p:nvPr/>
        </p:nvGrpSpPr>
        <p:grpSpPr>
          <a:xfrm>
            <a:off x="6311872" y="3056517"/>
            <a:ext cx="304741" cy="1468776"/>
            <a:chOff x="2971801" y="2190750"/>
            <a:chExt cx="228599" cy="1101725"/>
          </a:xfrm>
        </p:grpSpPr>
        <p:cxnSp>
          <p:nvCxnSpPr>
            <p:cNvPr id="86" name="Straight Connector 85"/>
            <p:cNvCxnSpPr/>
            <p:nvPr/>
          </p:nvCxnSpPr>
          <p:spPr>
            <a:xfrm flipV="1" rot="16200000">
              <a:off x="2478088"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rot="5400000">
              <a:off x="2592387"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 name="Group 131"/>
          <p:cNvGrpSpPr/>
          <p:nvPr/>
        </p:nvGrpSpPr>
        <p:grpSpPr>
          <a:xfrm>
            <a:off x="5905545" y="1939065"/>
            <a:ext cx="1117393" cy="1117456"/>
            <a:chOff x="4152900" y="1428750"/>
            <a:chExt cx="838200" cy="838200"/>
          </a:xfrm>
        </p:grpSpPr>
        <p:sp>
          <p:nvSpPr>
            <p:cNvPr id="82" name="Rectangle 81"/>
            <p:cNvSpPr/>
            <p:nvPr/>
          </p:nvSpPr>
          <p:spPr>
            <a:xfrm>
              <a:off x="4152900" y="142875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27" name="Freeform 107"/>
            <p:cNvSpPr>
              <a:spLocks noEditPoints="1"/>
            </p:cNvSpPr>
            <p:nvPr/>
          </p:nvSpPr>
          <p:spPr bwMode="auto">
            <a:xfrm>
              <a:off x="4391025" y="1664308"/>
              <a:ext cx="361951" cy="367085"/>
            </a:xfrm>
            <a:custGeom>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b="b" l="0" r="r" t="0"/>
              <a:pathLst>
                <a:path h="66" w="65">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anchor="t" anchorCtr="0" bIns="85709" compatLnSpc="1" lIns="171417" numCol="1" rIns="171417" tIns="85709" vert="horz" wrap="square">
              <a:prstTxWarp prst="textNoShape">
                <a:avLst/>
              </a:prstTxWarp>
            </a:bodyPr>
            <a:lstStyle/>
            <a:p>
              <a:pP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8" name="Group 92"/>
          <p:cNvGrpSpPr/>
          <p:nvPr/>
        </p:nvGrpSpPr>
        <p:grpSpPr>
          <a:xfrm>
            <a:off x="8038752" y="3056517"/>
            <a:ext cx="304741" cy="1468776"/>
            <a:chOff x="2971801" y="2190750"/>
            <a:chExt cx="228599" cy="1101725"/>
          </a:xfrm>
        </p:grpSpPr>
        <p:cxnSp>
          <p:nvCxnSpPr>
            <p:cNvPr id="94" name="Straight Connector 93"/>
            <p:cNvCxnSpPr/>
            <p:nvPr/>
          </p:nvCxnSpPr>
          <p:spPr>
            <a:xfrm flipV="1" rot="16200000">
              <a:off x="2478088"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rot="5400000">
              <a:off x="2592387"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 name="Group 132"/>
          <p:cNvGrpSpPr/>
          <p:nvPr/>
        </p:nvGrpSpPr>
        <p:grpSpPr>
          <a:xfrm>
            <a:off x="7632425" y="1939065"/>
            <a:ext cx="1117393" cy="1117456"/>
            <a:chOff x="5400675" y="1428750"/>
            <a:chExt cx="838200" cy="838200"/>
          </a:xfrm>
        </p:grpSpPr>
        <p:sp>
          <p:nvSpPr>
            <p:cNvPr id="90" name="Rectangle 89"/>
            <p:cNvSpPr/>
            <p:nvPr/>
          </p:nvSpPr>
          <p:spPr>
            <a:xfrm>
              <a:off x="5400675" y="142875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28" name="Freeform 130"/>
            <p:cNvSpPr>
              <a:spLocks noEditPoints="1"/>
            </p:cNvSpPr>
            <p:nvPr/>
          </p:nvSpPr>
          <p:spPr bwMode="auto">
            <a:xfrm>
              <a:off x="5633666" y="1661741"/>
              <a:ext cx="372219" cy="372219"/>
            </a:xfrm>
            <a:custGeom>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b="b" l="0" r="r" t="0"/>
              <a:pathLst>
                <a:path h="67" w="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anchor="t" anchorCtr="0" bIns="85709" compatLnSpc="1" lIns="171417" numCol="1" rIns="171417" tIns="85709" vert="horz" wrap="square">
              <a:prstTxWarp prst="textNoShape">
                <a:avLst/>
              </a:prstTxWarp>
            </a:bodyPr>
            <a:lstStyle/>
            <a:p>
              <a:pP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10" name="Group 99"/>
          <p:cNvGrpSpPr/>
          <p:nvPr/>
        </p:nvGrpSpPr>
        <p:grpSpPr>
          <a:xfrm>
            <a:off x="9727540" y="3056517"/>
            <a:ext cx="304741" cy="1468776"/>
            <a:chOff x="2971801" y="2190750"/>
            <a:chExt cx="228599" cy="1101725"/>
          </a:xfrm>
        </p:grpSpPr>
        <p:cxnSp>
          <p:nvCxnSpPr>
            <p:cNvPr id="101" name="Straight Connector 100"/>
            <p:cNvCxnSpPr/>
            <p:nvPr/>
          </p:nvCxnSpPr>
          <p:spPr>
            <a:xfrm flipV="1" rot="16200000">
              <a:off x="2478088"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rot="5400000">
              <a:off x="2592387"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 name="Group 133"/>
          <p:cNvGrpSpPr/>
          <p:nvPr/>
        </p:nvGrpSpPr>
        <p:grpSpPr>
          <a:xfrm>
            <a:off x="9321213" y="1939065"/>
            <a:ext cx="1117393" cy="1117456"/>
            <a:chOff x="6648450" y="1428750"/>
            <a:chExt cx="838200" cy="838200"/>
          </a:xfrm>
        </p:grpSpPr>
        <p:sp>
          <p:nvSpPr>
            <p:cNvPr id="97" name="Rectangle 96"/>
            <p:cNvSpPr/>
            <p:nvPr/>
          </p:nvSpPr>
          <p:spPr>
            <a:xfrm>
              <a:off x="6648450" y="142875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29" name="Freeform 89"/>
            <p:cNvSpPr>
              <a:spLocks noEditPoints="1"/>
            </p:cNvSpPr>
            <p:nvPr/>
          </p:nvSpPr>
          <p:spPr bwMode="auto">
            <a:xfrm>
              <a:off x="6878874" y="1659174"/>
              <a:ext cx="377353" cy="377353"/>
            </a:xfrm>
            <a:custGeom>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anchor="t" anchorCtr="0" bIns="85709" compatLnSpc="1" lIns="171417" numCol="1" rIns="171417" tIns="85709" vert="horz" wrap="square">
              <a:prstTxWarp prst="textNoShape">
                <a:avLst/>
              </a:prstTxWarp>
            </a:bodyPr>
            <a:lstStyle/>
            <a:p>
              <a:pP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grpSp>
      <p:sp>
        <p:nvSpPr>
          <p:cNvPr id="161" name="Right Arrow 160"/>
          <p:cNvSpPr/>
          <p:nvPr/>
        </p:nvSpPr>
        <p:spPr>
          <a:xfrm>
            <a:off x="3645363" y="2253103"/>
            <a:ext cx="469815" cy="48938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341" lIns="86683" rIns="86683" rtlCol="0" tIns="43341"/>
          <a:lstStyle/>
          <a:p>
            <a:pPr algn="ct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62" name="Right Arrow 161"/>
          <p:cNvSpPr/>
          <p:nvPr/>
        </p:nvSpPr>
        <p:spPr>
          <a:xfrm>
            <a:off x="5384941" y="2253103"/>
            <a:ext cx="469815" cy="4893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341" lIns="86683" rIns="86683" rtlCol="0" tIns="43341"/>
          <a:lstStyle/>
          <a:p>
            <a:pPr algn="ct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63" name="Right Arrow 162"/>
          <p:cNvSpPr/>
          <p:nvPr/>
        </p:nvSpPr>
        <p:spPr>
          <a:xfrm>
            <a:off x="7099123" y="2253103"/>
            <a:ext cx="469815" cy="4893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341" lIns="86683" rIns="86683" rtlCol="0" tIns="43341"/>
          <a:lstStyle/>
          <a:p>
            <a:pPr algn="ct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64" name="Right Arrow 163"/>
          <p:cNvSpPr/>
          <p:nvPr/>
        </p:nvSpPr>
        <p:spPr>
          <a:xfrm>
            <a:off x="8813305" y="2253103"/>
            <a:ext cx="469815" cy="48938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341" lIns="86683" rIns="86683" rtlCol="0" tIns="43341"/>
          <a:lstStyle/>
          <a:p>
            <a:pPr algn="ctr">
              <a:lnSpc>
                <a:spcPct val="120000"/>
              </a:lnSpc>
            </a:pPr>
            <a:endParaRPr lang="en-US" sz="2667">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1" name="Text Placeholder 7"/>
          <p:cNvSpPr txBox="1"/>
          <p:nvPr/>
        </p:nvSpPr>
        <p:spPr>
          <a:xfrm>
            <a:off x="1481779" y="4662748"/>
            <a:ext cx="1262072" cy="316877"/>
          </a:xfrm>
          <a:prstGeom prst="rect">
            <a:avLst/>
          </a:prstGeom>
        </p:spPr>
        <p:txBody>
          <a:bodyPr anchor="ctr" anchorCtr="0" bIns="98480" lIns="0" rIns="0" tIns="98480"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2637">
                <a:solidFill>
                  <a:schemeClr val="accent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lang="zh-CN" sz="1867">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文字内容</a:t>
            </a:r>
          </a:p>
        </p:txBody>
      </p:sp>
      <p:sp>
        <p:nvSpPr>
          <p:cNvPr id="52" name="Text Placeholder 2"/>
          <p:cNvSpPr txBox="1"/>
          <p:nvPr/>
        </p:nvSpPr>
        <p:spPr>
          <a:xfrm>
            <a:off x="1481779" y="5031898"/>
            <a:ext cx="1663884" cy="731337"/>
          </a:xfrm>
          <a:prstGeom prst="rect">
            <a:avLst/>
          </a:prstGeom>
        </p:spPr>
        <p:txBody>
          <a:bodyPr anchor="t" anchorCtr="0" bIns="0" lIns="0" rIns="0" tIns="0" vert="horz">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1582">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defRPr sz="1800">
                <a:solidFill>
                  <a:srgbClr val="000000"/>
                </a:solidFill>
              </a:defRPr>
            </a:pPr>
            <a:r>
              <a:rPr altLang="en-US" lang="zh-CN" sz="1333">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点击添加内容，点击添加相关标题文字，修改文字内容</a:t>
            </a:r>
          </a:p>
        </p:txBody>
      </p:sp>
      <p:sp>
        <p:nvSpPr>
          <p:cNvPr id="55" name="Text Placeholder 7"/>
          <p:cNvSpPr txBox="1"/>
          <p:nvPr/>
        </p:nvSpPr>
        <p:spPr>
          <a:xfrm>
            <a:off x="4021681" y="4662748"/>
            <a:ext cx="1262072" cy="316877"/>
          </a:xfrm>
          <a:prstGeom prst="rect">
            <a:avLst/>
          </a:prstGeom>
        </p:spPr>
        <p:txBody>
          <a:bodyPr anchor="ctr" anchorCtr="0" bIns="98480" lIns="0" rIns="0" tIns="98480"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2637">
                <a:solidFill>
                  <a:schemeClr val="accent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lang="zh-CN" sz="1867">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文字内容</a:t>
            </a:r>
          </a:p>
        </p:txBody>
      </p:sp>
      <p:sp>
        <p:nvSpPr>
          <p:cNvPr id="56" name="Text Placeholder 2"/>
          <p:cNvSpPr txBox="1"/>
          <p:nvPr/>
        </p:nvSpPr>
        <p:spPr>
          <a:xfrm>
            <a:off x="4021683" y="5031898"/>
            <a:ext cx="1663884" cy="731337"/>
          </a:xfrm>
          <a:prstGeom prst="rect">
            <a:avLst/>
          </a:prstGeom>
        </p:spPr>
        <p:txBody>
          <a:bodyPr anchor="t" anchorCtr="0" bIns="0" lIns="0" rIns="0" tIns="0" vert="horz">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1582">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defRPr sz="1800">
                <a:solidFill>
                  <a:srgbClr val="000000"/>
                </a:solidFill>
              </a:defRPr>
            </a:pPr>
            <a:r>
              <a:rPr altLang="en-US" lang="zh-CN" sz="1333">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点击添加内容，点击添加相关标题文字，修改文字内容</a:t>
            </a:r>
          </a:p>
        </p:txBody>
      </p:sp>
      <p:sp>
        <p:nvSpPr>
          <p:cNvPr id="57" name="Text Placeholder 7"/>
          <p:cNvSpPr txBox="1"/>
          <p:nvPr/>
        </p:nvSpPr>
        <p:spPr>
          <a:xfrm>
            <a:off x="5773717" y="4662748"/>
            <a:ext cx="1262072" cy="316877"/>
          </a:xfrm>
          <a:prstGeom prst="rect">
            <a:avLst/>
          </a:prstGeom>
        </p:spPr>
        <p:txBody>
          <a:bodyPr anchor="ctr" anchorCtr="0" bIns="98480" lIns="0" rIns="0" tIns="98480"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2637">
                <a:solidFill>
                  <a:schemeClr val="accent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lang="zh-CN" sz="1867">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文字内容</a:t>
            </a:r>
          </a:p>
        </p:txBody>
      </p:sp>
      <p:sp>
        <p:nvSpPr>
          <p:cNvPr id="58" name="Text Placeholder 2"/>
          <p:cNvSpPr txBox="1"/>
          <p:nvPr/>
        </p:nvSpPr>
        <p:spPr>
          <a:xfrm>
            <a:off x="5773720" y="5031898"/>
            <a:ext cx="1663884" cy="731337"/>
          </a:xfrm>
          <a:prstGeom prst="rect">
            <a:avLst/>
          </a:prstGeom>
        </p:spPr>
        <p:txBody>
          <a:bodyPr anchor="t" anchorCtr="0" bIns="0" lIns="0" rIns="0" tIns="0" vert="horz">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1582">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defRPr sz="1800">
                <a:solidFill>
                  <a:srgbClr val="000000"/>
                </a:solidFill>
              </a:defRPr>
            </a:pPr>
            <a:r>
              <a:rPr altLang="en-US" lang="zh-CN" sz="1333">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点击添加内容，点击添加相关标题文字，修改文字内容</a:t>
            </a:r>
          </a:p>
        </p:txBody>
      </p:sp>
      <p:sp>
        <p:nvSpPr>
          <p:cNvPr id="59" name="Text Placeholder 7"/>
          <p:cNvSpPr txBox="1"/>
          <p:nvPr/>
        </p:nvSpPr>
        <p:spPr>
          <a:xfrm>
            <a:off x="7525753" y="4662748"/>
            <a:ext cx="1262072" cy="316877"/>
          </a:xfrm>
          <a:prstGeom prst="rect">
            <a:avLst/>
          </a:prstGeom>
        </p:spPr>
        <p:txBody>
          <a:bodyPr anchor="ctr" anchorCtr="0" bIns="98480" lIns="0" rIns="0" tIns="98480"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2637">
                <a:solidFill>
                  <a:schemeClr val="accent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lang="zh-CN" sz="1867">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文字内容</a:t>
            </a:r>
          </a:p>
        </p:txBody>
      </p:sp>
      <p:sp>
        <p:nvSpPr>
          <p:cNvPr id="60" name="Text Placeholder 2"/>
          <p:cNvSpPr txBox="1"/>
          <p:nvPr/>
        </p:nvSpPr>
        <p:spPr>
          <a:xfrm>
            <a:off x="7525755" y="5031898"/>
            <a:ext cx="1663884" cy="731337"/>
          </a:xfrm>
          <a:prstGeom prst="rect">
            <a:avLst/>
          </a:prstGeom>
        </p:spPr>
        <p:txBody>
          <a:bodyPr anchor="t" anchorCtr="0" bIns="0" lIns="0" rIns="0" tIns="0" vert="horz">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1582">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defRPr sz="1800">
                <a:solidFill>
                  <a:srgbClr val="000000"/>
                </a:solidFill>
              </a:defRPr>
            </a:pPr>
            <a:r>
              <a:rPr altLang="en-US" lang="zh-CN" sz="1333">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点击添加内容，点击添加相关标题文字，修改文字内容</a:t>
            </a:r>
          </a:p>
        </p:txBody>
      </p:sp>
      <p:sp>
        <p:nvSpPr>
          <p:cNvPr id="63" name="Text Placeholder 7"/>
          <p:cNvSpPr txBox="1"/>
          <p:nvPr/>
        </p:nvSpPr>
        <p:spPr>
          <a:xfrm>
            <a:off x="9277788" y="4662748"/>
            <a:ext cx="1262072" cy="316877"/>
          </a:xfrm>
          <a:prstGeom prst="rect">
            <a:avLst/>
          </a:prstGeom>
        </p:spPr>
        <p:txBody>
          <a:bodyPr anchor="ctr" anchorCtr="0" bIns="98480" lIns="0" rIns="0" tIns="98480"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2637">
                <a:solidFill>
                  <a:schemeClr val="accent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lang="zh-CN" sz="1867">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文字内容</a:t>
            </a:r>
          </a:p>
        </p:txBody>
      </p:sp>
      <p:sp>
        <p:nvSpPr>
          <p:cNvPr id="65" name="Text Placeholder 2"/>
          <p:cNvSpPr txBox="1"/>
          <p:nvPr/>
        </p:nvSpPr>
        <p:spPr>
          <a:xfrm>
            <a:off x="9277790" y="5031898"/>
            <a:ext cx="1663884" cy="731337"/>
          </a:xfrm>
          <a:prstGeom prst="rect">
            <a:avLst/>
          </a:prstGeom>
        </p:spPr>
        <p:txBody>
          <a:bodyPr anchor="t" anchorCtr="0" bIns="0" lIns="0" rIns="0" tIns="0" vert="horz">
            <a:spAutoFit/>
          </a:bodyPr>
          <a:lstStyle>
            <a:lvl1pPr algn="l" defTabSz="914476" eaLnBrk="1" hangingPunct="1" indent="0" latinLnBrk="0" marL="0" rtl="0">
              <a:lnSpc>
                <a:spcPct val="120000"/>
              </a:lnSpc>
              <a:spcBef>
                <a:spcPct val="0"/>
              </a:spcBef>
              <a:buFont charset="0" panose="020b0604020202020204" pitchFamily="34" typeface="Arial"/>
              <a:buNone/>
              <a:defRPr b="0" baseline="0" kern="1200" sz="1582">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defRPr sz="1800">
                <a:solidFill>
                  <a:srgbClr val="000000"/>
                </a:solidFill>
              </a:defRPr>
            </a:pPr>
            <a:r>
              <a:rPr altLang="en-US" lang="zh-CN" sz="1333">
                <a:solidFill>
                  <a:schemeClr val="tx1">
                    <a:lumMod val="65000"/>
                    <a:lumOff val="35000"/>
                  </a:schemeClr>
                </a:solidFill>
                <a:latin charset="-122" panose="020b0503020204020204" pitchFamily="34" typeface="微软雅黑"/>
                <a:ea charset="-122" panose="020b0503020204020204" pitchFamily="34" typeface="微软雅黑"/>
                <a:sym charset="-122" panose="02010601030101010101" pitchFamily="2" typeface="FZHei-B01S"/>
              </a:rPr>
              <a:t>点击添加内容，点击添加相关标题文字，修改文字内容</a:t>
            </a:r>
          </a:p>
        </p:txBody>
      </p:sp>
      <p:grpSp>
        <p:nvGrpSpPr>
          <p:cNvPr id="46" name="组合 45">
            <a:extLst>
              <a:ext uri="{FF2B5EF4-FFF2-40B4-BE49-F238E27FC236}">
                <a16:creationId xmlns:a16="http://schemas.microsoft.com/office/drawing/2014/main" id="{E650AF4F-A443-46AF-852E-B0B65287044B}"/>
              </a:ext>
            </a:extLst>
          </p:cNvPr>
          <p:cNvGrpSpPr/>
          <p:nvPr/>
        </p:nvGrpSpPr>
        <p:grpSpPr>
          <a:xfrm>
            <a:off x="988592" y="299097"/>
            <a:ext cx="1689462" cy="644434"/>
            <a:chOff x="10123715" y="139337"/>
            <a:chExt cx="1689462" cy="644434"/>
          </a:xfrm>
        </p:grpSpPr>
        <p:sp>
          <p:nvSpPr>
            <p:cNvPr id="47" name="矩形 46">
              <a:extLst>
                <a:ext uri="{FF2B5EF4-FFF2-40B4-BE49-F238E27FC236}">
                  <a16:creationId xmlns:a16="http://schemas.microsoft.com/office/drawing/2014/main" id="{B7A0BB27-9195-4CE2-B54B-CBDCAFEF22CE}"/>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48" name="矩形 47">
              <a:extLst>
                <a:ext uri="{FF2B5EF4-FFF2-40B4-BE49-F238E27FC236}">
                  <a16:creationId xmlns:a16="http://schemas.microsoft.com/office/drawing/2014/main" id="{B9366C71-E93B-4BDF-8DBB-F49559560646}"/>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49" name="直接连接符 48">
              <a:extLst>
                <a:ext uri="{FF2B5EF4-FFF2-40B4-BE49-F238E27FC236}">
                  <a16:creationId xmlns:a16="http://schemas.microsoft.com/office/drawing/2014/main" id="{D58EDDAF-4CA9-48B8-8ED4-1DA3EBF13A42}"/>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CA7BD89C-479D-4851-B43D-F6E2C6131C9D}"/>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C13969D9-1F4A-4413-B18E-7675F55141C5}"/>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942148696"/>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18" presetSubtype="12">
                                  <p:stCondLst>
                                    <p:cond delay="0"/>
                                  </p:stCondLst>
                                  <p:childTnLst>
                                    <p:set>
                                      <p:cBhvr>
                                        <p:cTn dur="1" fill="hold" id="12">
                                          <p:stCondLst>
                                            <p:cond delay="0"/>
                                          </p:stCondLst>
                                        </p:cTn>
                                        <p:tgtEl>
                                          <p:spTgt spid="2"/>
                                        </p:tgtEl>
                                        <p:attrNameLst>
                                          <p:attrName>style.visibility</p:attrName>
                                        </p:attrNameLst>
                                      </p:cBhvr>
                                      <p:to>
                                        <p:strVal val="visible"/>
                                      </p:to>
                                    </p:set>
                                    <p:animEffect filter="strips(downLeft)" transition="in">
                                      <p:cBhvr>
                                        <p:cTn dur="500" id="13"/>
                                        <p:tgtEl>
                                          <p:spTgt spid="2"/>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61"/>
                                        </p:tgtEl>
                                        <p:attrNameLst>
                                          <p:attrName>style.visibility</p:attrName>
                                        </p:attrNameLst>
                                      </p:cBhvr>
                                      <p:to>
                                        <p:strVal val="visible"/>
                                      </p:to>
                                    </p:set>
                                    <p:anim calcmode="lin" valueType="num">
                                      <p:cBhvr>
                                        <p:cTn dur="500" fill="hold" id="17"/>
                                        <p:tgtEl>
                                          <p:spTgt spid="161"/>
                                        </p:tgtEl>
                                        <p:attrNameLst>
                                          <p:attrName>ppt_w</p:attrName>
                                        </p:attrNameLst>
                                      </p:cBhvr>
                                      <p:tavLst>
                                        <p:tav tm="0">
                                          <p:val>
                                            <p:fltVal val="0"/>
                                          </p:val>
                                        </p:tav>
                                        <p:tav tm="100000">
                                          <p:val>
                                            <p:strVal val="#ppt_w"/>
                                          </p:val>
                                        </p:tav>
                                      </p:tavLst>
                                    </p:anim>
                                    <p:anim calcmode="lin" valueType="num">
                                      <p:cBhvr>
                                        <p:cTn dur="500" fill="hold" id="18"/>
                                        <p:tgtEl>
                                          <p:spTgt spid="161"/>
                                        </p:tgtEl>
                                        <p:attrNameLst>
                                          <p:attrName>ppt_h</p:attrName>
                                        </p:attrNameLst>
                                      </p:cBhvr>
                                      <p:tavLst>
                                        <p:tav tm="0">
                                          <p:val>
                                            <p:fltVal val="0"/>
                                          </p:val>
                                        </p:tav>
                                        <p:tav tm="100000">
                                          <p:val>
                                            <p:strVal val="#ppt_h"/>
                                          </p:val>
                                        </p:tav>
                                      </p:tavLst>
                                    </p:anim>
                                    <p:animEffect filter="fade" transition="in">
                                      <p:cBhvr>
                                        <p:cTn dur="500" id="19"/>
                                        <p:tgtEl>
                                          <p:spTgt spid="161"/>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childTnLst>
                          </p:cTn>
                        </p:par>
                        <p:par>
                          <p:cTn fill="hold" id="26" nodeType="afterGroup">
                            <p:stCondLst>
                              <p:cond delay="2000"/>
                            </p:stCondLst>
                            <p:childTnLst>
                              <p:par>
                                <p:cTn fill="hold" id="27" nodeType="afterEffect" presetClass="entr" presetID="18" presetSubtype="12">
                                  <p:stCondLst>
                                    <p:cond delay="0"/>
                                  </p:stCondLst>
                                  <p:childTnLst>
                                    <p:set>
                                      <p:cBhvr>
                                        <p:cTn dur="1" fill="hold" id="28">
                                          <p:stCondLst>
                                            <p:cond delay="0"/>
                                          </p:stCondLst>
                                        </p:cTn>
                                        <p:tgtEl>
                                          <p:spTgt spid="4"/>
                                        </p:tgtEl>
                                        <p:attrNameLst>
                                          <p:attrName>style.visibility</p:attrName>
                                        </p:attrNameLst>
                                      </p:cBhvr>
                                      <p:to>
                                        <p:strVal val="visible"/>
                                      </p:to>
                                    </p:set>
                                    <p:animEffect filter="strips(downLeft)" transition="in">
                                      <p:cBhvr>
                                        <p:cTn dur="500" id="29"/>
                                        <p:tgtEl>
                                          <p:spTgt spid="4"/>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162"/>
                                        </p:tgtEl>
                                        <p:attrNameLst>
                                          <p:attrName>style.visibility</p:attrName>
                                        </p:attrNameLst>
                                      </p:cBhvr>
                                      <p:to>
                                        <p:strVal val="visible"/>
                                      </p:to>
                                    </p:set>
                                    <p:anim calcmode="lin" valueType="num">
                                      <p:cBhvr>
                                        <p:cTn dur="500" fill="hold" id="33"/>
                                        <p:tgtEl>
                                          <p:spTgt spid="162"/>
                                        </p:tgtEl>
                                        <p:attrNameLst>
                                          <p:attrName>ppt_w</p:attrName>
                                        </p:attrNameLst>
                                      </p:cBhvr>
                                      <p:tavLst>
                                        <p:tav tm="0">
                                          <p:val>
                                            <p:fltVal val="0"/>
                                          </p:val>
                                        </p:tav>
                                        <p:tav tm="100000">
                                          <p:val>
                                            <p:strVal val="#ppt_w"/>
                                          </p:val>
                                        </p:tav>
                                      </p:tavLst>
                                    </p:anim>
                                    <p:anim calcmode="lin" valueType="num">
                                      <p:cBhvr>
                                        <p:cTn dur="500" fill="hold" id="34"/>
                                        <p:tgtEl>
                                          <p:spTgt spid="162"/>
                                        </p:tgtEl>
                                        <p:attrNameLst>
                                          <p:attrName>ppt_h</p:attrName>
                                        </p:attrNameLst>
                                      </p:cBhvr>
                                      <p:tavLst>
                                        <p:tav tm="0">
                                          <p:val>
                                            <p:fltVal val="0"/>
                                          </p:val>
                                        </p:tav>
                                        <p:tav tm="100000">
                                          <p:val>
                                            <p:strVal val="#ppt_h"/>
                                          </p:val>
                                        </p:tav>
                                      </p:tavLst>
                                    </p:anim>
                                    <p:animEffect filter="fade" transition="in">
                                      <p:cBhvr>
                                        <p:cTn dur="500" id="35"/>
                                        <p:tgtEl>
                                          <p:spTgt spid="162"/>
                                        </p:tgtEl>
                                      </p:cBhvr>
                                    </p:animEffect>
                                  </p:childTnLst>
                                </p:cTn>
                              </p:par>
                            </p:childTnLst>
                          </p:cTn>
                        </p:par>
                        <p:par>
                          <p:cTn fill="hold" id="36" nodeType="afterGroup">
                            <p:stCondLst>
                              <p:cond delay="3000"/>
                            </p:stCondLst>
                            <p:childTnLst>
                              <p:par>
                                <p:cTn fill="hold" id="37" nodeType="afterEffect" presetClass="entr" presetID="53" presetSubtype="0">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p:cTn dur="500" fill="hold" id="39"/>
                                        <p:tgtEl>
                                          <p:spTgt spid="7"/>
                                        </p:tgtEl>
                                        <p:attrNameLst>
                                          <p:attrName>ppt_w</p:attrName>
                                        </p:attrNameLst>
                                      </p:cBhvr>
                                      <p:tavLst>
                                        <p:tav tm="0">
                                          <p:val>
                                            <p:fltVal val="0"/>
                                          </p:val>
                                        </p:tav>
                                        <p:tav tm="100000">
                                          <p:val>
                                            <p:strVal val="#ppt_w"/>
                                          </p:val>
                                        </p:tav>
                                      </p:tavLst>
                                    </p:anim>
                                    <p:anim calcmode="lin" valueType="num">
                                      <p:cBhvr>
                                        <p:cTn dur="500" fill="hold" id="40"/>
                                        <p:tgtEl>
                                          <p:spTgt spid="7"/>
                                        </p:tgtEl>
                                        <p:attrNameLst>
                                          <p:attrName>ppt_h</p:attrName>
                                        </p:attrNameLst>
                                      </p:cBhvr>
                                      <p:tavLst>
                                        <p:tav tm="0">
                                          <p:val>
                                            <p:fltVal val="0"/>
                                          </p:val>
                                        </p:tav>
                                        <p:tav tm="100000">
                                          <p:val>
                                            <p:strVal val="#ppt_h"/>
                                          </p:val>
                                        </p:tav>
                                      </p:tavLst>
                                    </p:anim>
                                    <p:animEffect filter="fade" transition="in">
                                      <p:cBhvr>
                                        <p:cTn dur="500" id="41"/>
                                        <p:tgtEl>
                                          <p:spTgt spid="7"/>
                                        </p:tgtEl>
                                      </p:cBhvr>
                                    </p:animEffect>
                                  </p:childTnLst>
                                </p:cTn>
                              </p:par>
                            </p:childTnLst>
                          </p:cTn>
                        </p:par>
                        <p:par>
                          <p:cTn fill="hold" id="42" nodeType="afterGroup">
                            <p:stCondLst>
                              <p:cond delay="3500"/>
                            </p:stCondLst>
                            <p:childTnLst>
                              <p:par>
                                <p:cTn fill="hold" id="43" nodeType="afterEffect" presetClass="entr" presetID="18" presetSubtype="12">
                                  <p:stCondLst>
                                    <p:cond delay="0"/>
                                  </p:stCondLst>
                                  <p:childTnLst>
                                    <p:set>
                                      <p:cBhvr>
                                        <p:cTn dur="1" fill="hold" id="44">
                                          <p:stCondLst>
                                            <p:cond delay="0"/>
                                          </p:stCondLst>
                                        </p:cTn>
                                        <p:tgtEl>
                                          <p:spTgt spid="6"/>
                                        </p:tgtEl>
                                        <p:attrNameLst>
                                          <p:attrName>style.visibility</p:attrName>
                                        </p:attrNameLst>
                                      </p:cBhvr>
                                      <p:to>
                                        <p:strVal val="visible"/>
                                      </p:to>
                                    </p:set>
                                    <p:animEffect filter="strips(downLeft)" transition="in">
                                      <p:cBhvr>
                                        <p:cTn dur="500" id="45"/>
                                        <p:tgtEl>
                                          <p:spTgt spid="6"/>
                                        </p:tgtEl>
                                      </p:cBhvr>
                                    </p:animEffect>
                                  </p:childTnLst>
                                </p:cTn>
                              </p:par>
                            </p:childTnLst>
                          </p:cTn>
                        </p:par>
                        <p:par>
                          <p:cTn fill="hold" id="46" nodeType="afterGroup">
                            <p:stCondLst>
                              <p:cond delay="4000"/>
                            </p:stCondLst>
                            <p:childTnLst>
                              <p:par>
                                <p:cTn fill="hold" grpId="0" id="47" nodeType="afterEffect" presetClass="entr" presetID="53" presetSubtype="0">
                                  <p:stCondLst>
                                    <p:cond delay="0"/>
                                  </p:stCondLst>
                                  <p:childTnLst>
                                    <p:set>
                                      <p:cBhvr>
                                        <p:cTn dur="1" fill="hold" id="48">
                                          <p:stCondLst>
                                            <p:cond delay="0"/>
                                          </p:stCondLst>
                                        </p:cTn>
                                        <p:tgtEl>
                                          <p:spTgt spid="163"/>
                                        </p:tgtEl>
                                        <p:attrNameLst>
                                          <p:attrName>style.visibility</p:attrName>
                                        </p:attrNameLst>
                                      </p:cBhvr>
                                      <p:to>
                                        <p:strVal val="visible"/>
                                      </p:to>
                                    </p:set>
                                    <p:anim calcmode="lin" valueType="num">
                                      <p:cBhvr>
                                        <p:cTn dur="500" fill="hold" id="49"/>
                                        <p:tgtEl>
                                          <p:spTgt spid="163"/>
                                        </p:tgtEl>
                                        <p:attrNameLst>
                                          <p:attrName>ppt_w</p:attrName>
                                        </p:attrNameLst>
                                      </p:cBhvr>
                                      <p:tavLst>
                                        <p:tav tm="0">
                                          <p:val>
                                            <p:fltVal val="0"/>
                                          </p:val>
                                        </p:tav>
                                        <p:tav tm="100000">
                                          <p:val>
                                            <p:strVal val="#ppt_w"/>
                                          </p:val>
                                        </p:tav>
                                      </p:tavLst>
                                    </p:anim>
                                    <p:anim calcmode="lin" valueType="num">
                                      <p:cBhvr>
                                        <p:cTn dur="500" fill="hold" id="50"/>
                                        <p:tgtEl>
                                          <p:spTgt spid="163"/>
                                        </p:tgtEl>
                                        <p:attrNameLst>
                                          <p:attrName>ppt_h</p:attrName>
                                        </p:attrNameLst>
                                      </p:cBhvr>
                                      <p:tavLst>
                                        <p:tav tm="0">
                                          <p:val>
                                            <p:fltVal val="0"/>
                                          </p:val>
                                        </p:tav>
                                        <p:tav tm="100000">
                                          <p:val>
                                            <p:strVal val="#ppt_h"/>
                                          </p:val>
                                        </p:tav>
                                      </p:tavLst>
                                    </p:anim>
                                    <p:animEffect filter="fade" transition="in">
                                      <p:cBhvr>
                                        <p:cTn dur="500" id="51"/>
                                        <p:tgtEl>
                                          <p:spTgt spid="163"/>
                                        </p:tgtEl>
                                      </p:cBhvr>
                                    </p:animEffect>
                                  </p:childTnLst>
                                </p:cTn>
                              </p:par>
                            </p:childTnLst>
                          </p:cTn>
                        </p:par>
                        <p:par>
                          <p:cTn fill="hold" id="52" nodeType="afterGroup">
                            <p:stCondLst>
                              <p:cond delay="4500"/>
                            </p:stCondLst>
                            <p:childTnLst>
                              <p:par>
                                <p:cTn fill="hold" id="53" nodeType="afterEffect" presetClass="entr" presetID="53" presetSubtype="0">
                                  <p:stCondLst>
                                    <p:cond delay="0"/>
                                  </p:stCondLst>
                                  <p:childTnLst>
                                    <p:set>
                                      <p:cBhvr>
                                        <p:cTn dur="1" fill="hold" id="54">
                                          <p:stCondLst>
                                            <p:cond delay="0"/>
                                          </p:stCondLst>
                                        </p:cTn>
                                        <p:tgtEl>
                                          <p:spTgt spid="9"/>
                                        </p:tgtEl>
                                        <p:attrNameLst>
                                          <p:attrName>style.visibility</p:attrName>
                                        </p:attrNameLst>
                                      </p:cBhvr>
                                      <p:to>
                                        <p:strVal val="visible"/>
                                      </p:to>
                                    </p:set>
                                    <p:anim calcmode="lin" valueType="num">
                                      <p:cBhvr>
                                        <p:cTn dur="500" fill="hold" id="55"/>
                                        <p:tgtEl>
                                          <p:spTgt spid="9"/>
                                        </p:tgtEl>
                                        <p:attrNameLst>
                                          <p:attrName>ppt_w</p:attrName>
                                        </p:attrNameLst>
                                      </p:cBhvr>
                                      <p:tavLst>
                                        <p:tav tm="0">
                                          <p:val>
                                            <p:fltVal val="0"/>
                                          </p:val>
                                        </p:tav>
                                        <p:tav tm="100000">
                                          <p:val>
                                            <p:strVal val="#ppt_w"/>
                                          </p:val>
                                        </p:tav>
                                      </p:tavLst>
                                    </p:anim>
                                    <p:anim calcmode="lin" valueType="num">
                                      <p:cBhvr>
                                        <p:cTn dur="500" fill="hold" id="56"/>
                                        <p:tgtEl>
                                          <p:spTgt spid="9"/>
                                        </p:tgtEl>
                                        <p:attrNameLst>
                                          <p:attrName>ppt_h</p:attrName>
                                        </p:attrNameLst>
                                      </p:cBhvr>
                                      <p:tavLst>
                                        <p:tav tm="0">
                                          <p:val>
                                            <p:fltVal val="0"/>
                                          </p:val>
                                        </p:tav>
                                        <p:tav tm="100000">
                                          <p:val>
                                            <p:strVal val="#ppt_h"/>
                                          </p:val>
                                        </p:tav>
                                      </p:tavLst>
                                    </p:anim>
                                    <p:animEffect filter="fade" transition="in">
                                      <p:cBhvr>
                                        <p:cTn dur="500" id="57"/>
                                        <p:tgtEl>
                                          <p:spTgt spid="9"/>
                                        </p:tgtEl>
                                      </p:cBhvr>
                                    </p:animEffect>
                                  </p:childTnLst>
                                </p:cTn>
                              </p:par>
                            </p:childTnLst>
                          </p:cTn>
                        </p:par>
                        <p:par>
                          <p:cTn fill="hold" id="58" nodeType="afterGroup">
                            <p:stCondLst>
                              <p:cond delay="5000"/>
                            </p:stCondLst>
                            <p:childTnLst>
                              <p:par>
                                <p:cTn fill="hold" id="59" nodeType="afterEffect" presetClass="entr" presetID="18" presetSubtype="12">
                                  <p:stCondLst>
                                    <p:cond delay="0"/>
                                  </p:stCondLst>
                                  <p:childTnLst>
                                    <p:set>
                                      <p:cBhvr>
                                        <p:cTn dur="1" fill="hold" id="60">
                                          <p:stCondLst>
                                            <p:cond delay="0"/>
                                          </p:stCondLst>
                                        </p:cTn>
                                        <p:tgtEl>
                                          <p:spTgt spid="8"/>
                                        </p:tgtEl>
                                        <p:attrNameLst>
                                          <p:attrName>style.visibility</p:attrName>
                                        </p:attrNameLst>
                                      </p:cBhvr>
                                      <p:to>
                                        <p:strVal val="visible"/>
                                      </p:to>
                                    </p:set>
                                    <p:animEffect filter="strips(downLeft)" transition="in">
                                      <p:cBhvr>
                                        <p:cTn dur="500" id="61"/>
                                        <p:tgtEl>
                                          <p:spTgt spid="8"/>
                                        </p:tgtEl>
                                      </p:cBhvr>
                                    </p:animEffect>
                                  </p:childTnLst>
                                </p:cTn>
                              </p:par>
                            </p:childTnLst>
                          </p:cTn>
                        </p:par>
                        <p:par>
                          <p:cTn fill="hold" id="62" nodeType="afterGroup">
                            <p:stCondLst>
                              <p:cond delay="5500"/>
                            </p:stCondLst>
                            <p:childTnLst>
                              <p:par>
                                <p:cTn fill="hold" grpId="0" id="63" nodeType="afterEffect" presetClass="entr" presetID="53" presetSubtype="0">
                                  <p:stCondLst>
                                    <p:cond delay="0"/>
                                  </p:stCondLst>
                                  <p:childTnLst>
                                    <p:set>
                                      <p:cBhvr>
                                        <p:cTn dur="1" fill="hold" id="64">
                                          <p:stCondLst>
                                            <p:cond delay="0"/>
                                          </p:stCondLst>
                                        </p:cTn>
                                        <p:tgtEl>
                                          <p:spTgt spid="164"/>
                                        </p:tgtEl>
                                        <p:attrNameLst>
                                          <p:attrName>style.visibility</p:attrName>
                                        </p:attrNameLst>
                                      </p:cBhvr>
                                      <p:to>
                                        <p:strVal val="visible"/>
                                      </p:to>
                                    </p:set>
                                    <p:anim calcmode="lin" valueType="num">
                                      <p:cBhvr>
                                        <p:cTn dur="500" fill="hold" id="65"/>
                                        <p:tgtEl>
                                          <p:spTgt spid="164"/>
                                        </p:tgtEl>
                                        <p:attrNameLst>
                                          <p:attrName>ppt_w</p:attrName>
                                        </p:attrNameLst>
                                      </p:cBhvr>
                                      <p:tavLst>
                                        <p:tav tm="0">
                                          <p:val>
                                            <p:fltVal val="0"/>
                                          </p:val>
                                        </p:tav>
                                        <p:tav tm="100000">
                                          <p:val>
                                            <p:strVal val="#ppt_w"/>
                                          </p:val>
                                        </p:tav>
                                      </p:tavLst>
                                    </p:anim>
                                    <p:anim calcmode="lin" valueType="num">
                                      <p:cBhvr>
                                        <p:cTn dur="500" fill="hold" id="66"/>
                                        <p:tgtEl>
                                          <p:spTgt spid="164"/>
                                        </p:tgtEl>
                                        <p:attrNameLst>
                                          <p:attrName>ppt_h</p:attrName>
                                        </p:attrNameLst>
                                      </p:cBhvr>
                                      <p:tavLst>
                                        <p:tav tm="0">
                                          <p:val>
                                            <p:fltVal val="0"/>
                                          </p:val>
                                        </p:tav>
                                        <p:tav tm="100000">
                                          <p:val>
                                            <p:strVal val="#ppt_h"/>
                                          </p:val>
                                        </p:tav>
                                      </p:tavLst>
                                    </p:anim>
                                    <p:animEffect filter="fade" transition="in">
                                      <p:cBhvr>
                                        <p:cTn dur="500" id="67"/>
                                        <p:tgtEl>
                                          <p:spTgt spid="164"/>
                                        </p:tgtEl>
                                      </p:cBhvr>
                                    </p:animEffect>
                                  </p:childTnLst>
                                </p:cTn>
                              </p:par>
                            </p:childTnLst>
                          </p:cTn>
                        </p:par>
                        <p:par>
                          <p:cTn fill="hold" id="68" nodeType="afterGroup">
                            <p:stCondLst>
                              <p:cond delay="6000"/>
                            </p:stCondLst>
                            <p:childTnLst>
                              <p:par>
                                <p:cTn fill="hold" id="69" nodeType="afterEffect" presetClass="entr" presetID="53" presetSubtype="0">
                                  <p:stCondLst>
                                    <p:cond delay="0"/>
                                  </p:stCondLst>
                                  <p:childTnLst>
                                    <p:set>
                                      <p:cBhvr>
                                        <p:cTn dur="1" fill="hold" id="70">
                                          <p:stCondLst>
                                            <p:cond delay="0"/>
                                          </p:stCondLst>
                                        </p:cTn>
                                        <p:tgtEl>
                                          <p:spTgt spid="11"/>
                                        </p:tgtEl>
                                        <p:attrNameLst>
                                          <p:attrName>style.visibility</p:attrName>
                                        </p:attrNameLst>
                                      </p:cBhvr>
                                      <p:to>
                                        <p:strVal val="visible"/>
                                      </p:to>
                                    </p:set>
                                    <p:anim calcmode="lin" valueType="num">
                                      <p:cBhvr>
                                        <p:cTn dur="500" fill="hold" id="71"/>
                                        <p:tgtEl>
                                          <p:spTgt spid="11"/>
                                        </p:tgtEl>
                                        <p:attrNameLst>
                                          <p:attrName>ppt_w</p:attrName>
                                        </p:attrNameLst>
                                      </p:cBhvr>
                                      <p:tavLst>
                                        <p:tav tm="0">
                                          <p:val>
                                            <p:fltVal val="0"/>
                                          </p:val>
                                        </p:tav>
                                        <p:tav tm="100000">
                                          <p:val>
                                            <p:strVal val="#ppt_w"/>
                                          </p:val>
                                        </p:tav>
                                      </p:tavLst>
                                    </p:anim>
                                    <p:anim calcmode="lin" valueType="num">
                                      <p:cBhvr>
                                        <p:cTn dur="500" fill="hold" id="72"/>
                                        <p:tgtEl>
                                          <p:spTgt spid="11"/>
                                        </p:tgtEl>
                                        <p:attrNameLst>
                                          <p:attrName>ppt_h</p:attrName>
                                        </p:attrNameLst>
                                      </p:cBhvr>
                                      <p:tavLst>
                                        <p:tav tm="0">
                                          <p:val>
                                            <p:fltVal val="0"/>
                                          </p:val>
                                        </p:tav>
                                        <p:tav tm="100000">
                                          <p:val>
                                            <p:strVal val="#ppt_h"/>
                                          </p:val>
                                        </p:tav>
                                      </p:tavLst>
                                    </p:anim>
                                    <p:animEffect filter="fade" transition="in">
                                      <p:cBhvr>
                                        <p:cTn dur="500" id="73"/>
                                        <p:tgtEl>
                                          <p:spTgt spid="11"/>
                                        </p:tgtEl>
                                      </p:cBhvr>
                                    </p:animEffect>
                                  </p:childTnLst>
                                </p:cTn>
                              </p:par>
                            </p:childTnLst>
                          </p:cTn>
                        </p:par>
                        <p:par>
                          <p:cTn fill="hold" id="74" nodeType="afterGroup">
                            <p:stCondLst>
                              <p:cond delay="6500"/>
                            </p:stCondLst>
                            <p:childTnLst>
                              <p:par>
                                <p:cTn fill="hold" id="75" nodeType="afterEffect" presetClass="entr" presetID="18" presetSubtype="12">
                                  <p:stCondLst>
                                    <p:cond delay="0"/>
                                  </p:stCondLst>
                                  <p:childTnLst>
                                    <p:set>
                                      <p:cBhvr>
                                        <p:cTn dur="1" fill="hold" id="76">
                                          <p:stCondLst>
                                            <p:cond delay="0"/>
                                          </p:stCondLst>
                                        </p:cTn>
                                        <p:tgtEl>
                                          <p:spTgt spid="10"/>
                                        </p:tgtEl>
                                        <p:attrNameLst>
                                          <p:attrName>style.visibility</p:attrName>
                                        </p:attrNameLst>
                                      </p:cBhvr>
                                      <p:to>
                                        <p:strVal val="visible"/>
                                      </p:to>
                                    </p:set>
                                    <p:animEffect filter="strips(downLeft)" transition="in">
                                      <p:cBhvr>
                                        <p:cTn dur="500" id="77"/>
                                        <p:tgtEl>
                                          <p:spTgt spid="10"/>
                                        </p:tgtEl>
                                      </p:cBhvr>
                                    </p:animEffect>
                                  </p:childTnLst>
                                </p:cTn>
                              </p:par>
                              <p:par>
                                <p:cTn fill="hold" grpId="0" id="78" nodeType="withEffect" presetClass="entr" presetID="53" presetSubtype="0">
                                  <p:stCondLst>
                                    <p:cond delay="200"/>
                                  </p:stCondLst>
                                  <p:childTnLst>
                                    <p:set>
                                      <p:cBhvr>
                                        <p:cTn dur="1" fill="hold" id="79">
                                          <p:stCondLst>
                                            <p:cond delay="0"/>
                                          </p:stCondLst>
                                        </p:cTn>
                                        <p:tgtEl>
                                          <p:spTgt spid="51">
                                            <p:txEl>
                                              <p:pRg end="0" st="0"/>
                                            </p:txEl>
                                          </p:spTgt>
                                        </p:tgtEl>
                                        <p:attrNameLst>
                                          <p:attrName>style.visibility</p:attrName>
                                        </p:attrNameLst>
                                      </p:cBhvr>
                                      <p:to>
                                        <p:strVal val="visible"/>
                                      </p:to>
                                    </p:set>
                                    <p:anim calcmode="lin" valueType="num">
                                      <p:cBhvr>
                                        <p:cTn dur="500" fill="hold" id="80"/>
                                        <p:tgtEl>
                                          <p:spTgt spid="51">
                                            <p:txEl>
                                              <p:pRg end="0" st="0"/>
                                            </p:txEl>
                                          </p:spTgt>
                                        </p:tgtEl>
                                        <p:attrNameLst>
                                          <p:attrName>ppt_w</p:attrName>
                                        </p:attrNameLst>
                                      </p:cBhvr>
                                      <p:tavLst>
                                        <p:tav tm="0">
                                          <p:val>
                                            <p:fltVal val="0"/>
                                          </p:val>
                                        </p:tav>
                                        <p:tav tm="100000">
                                          <p:val>
                                            <p:strVal val="#ppt_w"/>
                                          </p:val>
                                        </p:tav>
                                      </p:tavLst>
                                    </p:anim>
                                    <p:anim calcmode="lin" valueType="num">
                                      <p:cBhvr>
                                        <p:cTn dur="500" fill="hold" id="81"/>
                                        <p:tgtEl>
                                          <p:spTgt spid="51">
                                            <p:txEl>
                                              <p:pRg end="0" st="0"/>
                                            </p:txEl>
                                          </p:spTgt>
                                        </p:tgtEl>
                                        <p:attrNameLst>
                                          <p:attrName>ppt_h</p:attrName>
                                        </p:attrNameLst>
                                      </p:cBhvr>
                                      <p:tavLst>
                                        <p:tav tm="0">
                                          <p:val>
                                            <p:fltVal val="0"/>
                                          </p:val>
                                        </p:tav>
                                        <p:tav tm="100000">
                                          <p:val>
                                            <p:strVal val="#ppt_h"/>
                                          </p:val>
                                        </p:tav>
                                      </p:tavLst>
                                    </p:anim>
                                    <p:animEffect filter="fade" transition="in">
                                      <p:cBhvr>
                                        <p:cTn dur="500" id="82"/>
                                        <p:tgtEl>
                                          <p:spTgt spid="51">
                                            <p:txEl>
                                              <p:pRg end="0" st="0"/>
                                            </p:txEl>
                                          </p:spTgt>
                                        </p:tgtEl>
                                      </p:cBhvr>
                                    </p:animEffect>
                                  </p:childTnLst>
                                </p:cTn>
                              </p:par>
                              <p:par>
                                <p:cTn fill="hold" grpId="0" id="83" nodeType="withEffect" presetClass="entr" presetID="23" presetSubtype="16">
                                  <p:stCondLst>
                                    <p:cond delay="200"/>
                                  </p:stCondLst>
                                  <p:childTnLst>
                                    <p:set>
                                      <p:cBhvr>
                                        <p:cTn dur="1" fill="hold" id="84">
                                          <p:stCondLst>
                                            <p:cond delay="0"/>
                                          </p:stCondLst>
                                        </p:cTn>
                                        <p:tgtEl>
                                          <p:spTgt spid="52">
                                            <p:txEl>
                                              <p:pRg end="0" st="0"/>
                                            </p:txEl>
                                          </p:spTgt>
                                        </p:tgtEl>
                                        <p:attrNameLst>
                                          <p:attrName>style.visibility</p:attrName>
                                        </p:attrNameLst>
                                      </p:cBhvr>
                                      <p:to>
                                        <p:strVal val="visible"/>
                                      </p:to>
                                    </p:set>
                                    <p:anim calcmode="lin" valueType="num">
                                      <p:cBhvr>
                                        <p:cTn dur="500" fill="hold" id="85"/>
                                        <p:tgtEl>
                                          <p:spTgt spid="52">
                                            <p:txEl>
                                              <p:pRg end="0" st="0"/>
                                            </p:txEl>
                                          </p:spTgt>
                                        </p:tgtEl>
                                        <p:attrNameLst>
                                          <p:attrName>ppt_w</p:attrName>
                                        </p:attrNameLst>
                                      </p:cBhvr>
                                      <p:tavLst>
                                        <p:tav tm="0">
                                          <p:val>
                                            <p:fltVal val="0"/>
                                          </p:val>
                                        </p:tav>
                                        <p:tav tm="100000">
                                          <p:val>
                                            <p:strVal val="#ppt_w"/>
                                          </p:val>
                                        </p:tav>
                                      </p:tavLst>
                                    </p:anim>
                                    <p:anim calcmode="lin" valueType="num">
                                      <p:cBhvr>
                                        <p:cTn dur="500" fill="hold" id="86"/>
                                        <p:tgtEl>
                                          <p:spTgt spid="52">
                                            <p:txEl>
                                              <p:pRg end="0" st="0"/>
                                            </p:txEl>
                                          </p:spTgt>
                                        </p:tgtEl>
                                        <p:attrNameLst>
                                          <p:attrName>ppt_h</p:attrName>
                                        </p:attrNameLst>
                                      </p:cBhvr>
                                      <p:tavLst>
                                        <p:tav tm="0">
                                          <p:val>
                                            <p:fltVal val="0"/>
                                          </p:val>
                                        </p:tav>
                                        <p:tav tm="100000">
                                          <p:val>
                                            <p:strVal val="#ppt_h"/>
                                          </p:val>
                                        </p:tav>
                                      </p:tavLst>
                                    </p:anim>
                                  </p:childTnLst>
                                </p:cTn>
                              </p:par>
                              <p:par>
                                <p:cTn fill="hold" grpId="0" id="87" nodeType="withEffect" presetClass="entr" presetID="53" presetSubtype="0">
                                  <p:stCondLst>
                                    <p:cond delay="200"/>
                                  </p:stCondLst>
                                  <p:childTnLst>
                                    <p:set>
                                      <p:cBhvr>
                                        <p:cTn dur="1" fill="hold" id="88">
                                          <p:stCondLst>
                                            <p:cond delay="0"/>
                                          </p:stCondLst>
                                        </p:cTn>
                                        <p:tgtEl>
                                          <p:spTgt spid="55">
                                            <p:txEl>
                                              <p:pRg end="0" st="0"/>
                                            </p:txEl>
                                          </p:spTgt>
                                        </p:tgtEl>
                                        <p:attrNameLst>
                                          <p:attrName>style.visibility</p:attrName>
                                        </p:attrNameLst>
                                      </p:cBhvr>
                                      <p:to>
                                        <p:strVal val="visible"/>
                                      </p:to>
                                    </p:set>
                                    <p:anim calcmode="lin" valueType="num">
                                      <p:cBhvr>
                                        <p:cTn dur="500" fill="hold" id="89"/>
                                        <p:tgtEl>
                                          <p:spTgt spid="55">
                                            <p:txEl>
                                              <p:pRg end="0" st="0"/>
                                            </p:txEl>
                                          </p:spTgt>
                                        </p:tgtEl>
                                        <p:attrNameLst>
                                          <p:attrName>ppt_w</p:attrName>
                                        </p:attrNameLst>
                                      </p:cBhvr>
                                      <p:tavLst>
                                        <p:tav tm="0">
                                          <p:val>
                                            <p:fltVal val="0"/>
                                          </p:val>
                                        </p:tav>
                                        <p:tav tm="100000">
                                          <p:val>
                                            <p:strVal val="#ppt_w"/>
                                          </p:val>
                                        </p:tav>
                                      </p:tavLst>
                                    </p:anim>
                                    <p:anim calcmode="lin" valueType="num">
                                      <p:cBhvr>
                                        <p:cTn dur="500" fill="hold" id="90"/>
                                        <p:tgtEl>
                                          <p:spTgt spid="55">
                                            <p:txEl>
                                              <p:pRg end="0" st="0"/>
                                            </p:txEl>
                                          </p:spTgt>
                                        </p:tgtEl>
                                        <p:attrNameLst>
                                          <p:attrName>ppt_h</p:attrName>
                                        </p:attrNameLst>
                                      </p:cBhvr>
                                      <p:tavLst>
                                        <p:tav tm="0">
                                          <p:val>
                                            <p:fltVal val="0"/>
                                          </p:val>
                                        </p:tav>
                                        <p:tav tm="100000">
                                          <p:val>
                                            <p:strVal val="#ppt_h"/>
                                          </p:val>
                                        </p:tav>
                                      </p:tavLst>
                                    </p:anim>
                                    <p:animEffect filter="fade" transition="in">
                                      <p:cBhvr>
                                        <p:cTn dur="500" id="91"/>
                                        <p:tgtEl>
                                          <p:spTgt spid="55">
                                            <p:txEl>
                                              <p:pRg end="0" st="0"/>
                                            </p:txEl>
                                          </p:spTgt>
                                        </p:tgtEl>
                                      </p:cBhvr>
                                    </p:animEffect>
                                  </p:childTnLst>
                                </p:cTn>
                              </p:par>
                              <p:par>
                                <p:cTn fill="hold" grpId="0" id="92" nodeType="withEffect" presetClass="entr" presetID="23" presetSubtype="16">
                                  <p:stCondLst>
                                    <p:cond delay="200"/>
                                  </p:stCondLst>
                                  <p:childTnLst>
                                    <p:set>
                                      <p:cBhvr>
                                        <p:cTn dur="1" fill="hold" id="93">
                                          <p:stCondLst>
                                            <p:cond delay="0"/>
                                          </p:stCondLst>
                                        </p:cTn>
                                        <p:tgtEl>
                                          <p:spTgt spid="56">
                                            <p:txEl>
                                              <p:pRg end="0" st="0"/>
                                            </p:txEl>
                                          </p:spTgt>
                                        </p:tgtEl>
                                        <p:attrNameLst>
                                          <p:attrName>style.visibility</p:attrName>
                                        </p:attrNameLst>
                                      </p:cBhvr>
                                      <p:to>
                                        <p:strVal val="visible"/>
                                      </p:to>
                                    </p:set>
                                    <p:anim calcmode="lin" valueType="num">
                                      <p:cBhvr>
                                        <p:cTn dur="500" fill="hold" id="94"/>
                                        <p:tgtEl>
                                          <p:spTgt spid="56">
                                            <p:txEl>
                                              <p:pRg end="0" st="0"/>
                                            </p:txEl>
                                          </p:spTgt>
                                        </p:tgtEl>
                                        <p:attrNameLst>
                                          <p:attrName>ppt_w</p:attrName>
                                        </p:attrNameLst>
                                      </p:cBhvr>
                                      <p:tavLst>
                                        <p:tav tm="0">
                                          <p:val>
                                            <p:fltVal val="0"/>
                                          </p:val>
                                        </p:tav>
                                        <p:tav tm="100000">
                                          <p:val>
                                            <p:strVal val="#ppt_w"/>
                                          </p:val>
                                        </p:tav>
                                      </p:tavLst>
                                    </p:anim>
                                    <p:anim calcmode="lin" valueType="num">
                                      <p:cBhvr>
                                        <p:cTn dur="500" fill="hold" id="95"/>
                                        <p:tgtEl>
                                          <p:spTgt spid="56">
                                            <p:txEl>
                                              <p:pRg end="0" st="0"/>
                                            </p:txEl>
                                          </p:spTgt>
                                        </p:tgtEl>
                                        <p:attrNameLst>
                                          <p:attrName>ppt_h</p:attrName>
                                        </p:attrNameLst>
                                      </p:cBhvr>
                                      <p:tavLst>
                                        <p:tav tm="0">
                                          <p:val>
                                            <p:fltVal val="0"/>
                                          </p:val>
                                        </p:tav>
                                        <p:tav tm="100000">
                                          <p:val>
                                            <p:strVal val="#ppt_h"/>
                                          </p:val>
                                        </p:tav>
                                      </p:tavLst>
                                    </p:anim>
                                  </p:childTnLst>
                                </p:cTn>
                              </p:par>
                              <p:par>
                                <p:cTn fill="hold" grpId="0" id="96" nodeType="withEffect" presetClass="entr" presetID="53" presetSubtype="0">
                                  <p:stCondLst>
                                    <p:cond delay="200"/>
                                  </p:stCondLst>
                                  <p:childTnLst>
                                    <p:set>
                                      <p:cBhvr>
                                        <p:cTn dur="1" fill="hold" id="97">
                                          <p:stCondLst>
                                            <p:cond delay="0"/>
                                          </p:stCondLst>
                                        </p:cTn>
                                        <p:tgtEl>
                                          <p:spTgt spid="57">
                                            <p:txEl>
                                              <p:pRg end="0" st="0"/>
                                            </p:txEl>
                                          </p:spTgt>
                                        </p:tgtEl>
                                        <p:attrNameLst>
                                          <p:attrName>style.visibility</p:attrName>
                                        </p:attrNameLst>
                                      </p:cBhvr>
                                      <p:to>
                                        <p:strVal val="visible"/>
                                      </p:to>
                                    </p:set>
                                    <p:anim calcmode="lin" valueType="num">
                                      <p:cBhvr>
                                        <p:cTn dur="500" fill="hold" id="98"/>
                                        <p:tgtEl>
                                          <p:spTgt spid="57">
                                            <p:txEl>
                                              <p:pRg end="0" st="0"/>
                                            </p:txEl>
                                          </p:spTgt>
                                        </p:tgtEl>
                                        <p:attrNameLst>
                                          <p:attrName>ppt_w</p:attrName>
                                        </p:attrNameLst>
                                      </p:cBhvr>
                                      <p:tavLst>
                                        <p:tav tm="0">
                                          <p:val>
                                            <p:fltVal val="0"/>
                                          </p:val>
                                        </p:tav>
                                        <p:tav tm="100000">
                                          <p:val>
                                            <p:strVal val="#ppt_w"/>
                                          </p:val>
                                        </p:tav>
                                      </p:tavLst>
                                    </p:anim>
                                    <p:anim calcmode="lin" valueType="num">
                                      <p:cBhvr>
                                        <p:cTn dur="500" fill="hold" id="99"/>
                                        <p:tgtEl>
                                          <p:spTgt spid="57">
                                            <p:txEl>
                                              <p:pRg end="0" st="0"/>
                                            </p:txEl>
                                          </p:spTgt>
                                        </p:tgtEl>
                                        <p:attrNameLst>
                                          <p:attrName>ppt_h</p:attrName>
                                        </p:attrNameLst>
                                      </p:cBhvr>
                                      <p:tavLst>
                                        <p:tav tm="0">
                                          <p:val>
                                            <p:fltVal val="0"/>
                                          </p:val>
                                        </p:tav>
                                        <p:tav tm="100000">
                                          <p:val>
                                            <p:strVal val="#ppt_h"/>
                                          </p:val>
                                        </p:tav>
                                      </p:tavLst>
                                    </p:anim>
                                    <p:animEffect filter="fade" transition="in">
                                      <p:cBhvr>
                                        <p:cTn dur="500" id="100"/>
                                        <p:tgtEl>
                                          <p:spTgt spid="57">
                                            <p:txEl>
                                              <p:pRg end="0" st="0"/>
                                            </p:txEl>
                                          </p:spTgt>
                                        </p:tgtEl>
                                      </p:cBhvr>
                                    </p:animEffect>
                                  </p:childTnLst>
                                </p:cTn>
                              </p:par>
                              <p:par>
                                <p:cTn fill="hold" grpId="0" id="101" nodeType="withEffect" presetClass="entr" presetID="23" presetSubtype="16">
                                  <p:stCondLst>
                                    <p:cond delay="200"/>
                                  </p:stCondLst>
                                  <p:childTnLst>
                                    <p:set>
                                      <p:cBhvr>
                                        <p:cTn dur="1" fill="hold" id="102">
                                          <p:stCondLst>
                                            <p:cond delay="0"/>
                                          </p:stCondLst>
                                        </p:cTn>
                                        <p:tgtEl>
                                          <p:spTgt spid="58">
                                            <p:txEl>
                                              <p:pRg end="0" st="0"/>
                                            </p:txEl>
                                          </p:spTgt>
                                        </p:tgtEl>
                                        <p:attrNameLst>
                                          <p:attrName>style.visibility</p:attrName>
                                        </p:attrNameLst>
                                      </p:cBhvr>
                                      <p:to>
                                        <p:strVal val="visible"/>
                                      </p:to>
                                    </p:set>
                                    <p:anim calcmode="lin" valueType="num">
                                      <p:cBhvr>
                                        <p:cTn dur="500" fill="hold" id="103"/>
                                        <p:tgtEl>
                                          <p:spTgt spid="58">
                                            <p:txEl>
                                              <p:pRg end="0" st="0"/>
                                            </p:txEl>
                                          </p:spTgt>
                                        </p:tgtEl>
                                        <p:attrNameLst>
                                          <p:attrName>ppt_w</p:attrName>
                                        </p:attrNameLst>
                                      </p:cBhvr>
                                      <p:tavLst>
                                        <p:tav tm="0">
                                          <p:val>
                                            <p:fltVal val="0"/>
                                          </p:val>
                                        </p:tav>
                                        <p:tav tm="100000">
                                          <p:val>
                                            <p:strVal val="#ppt_w"/>
                                          </p:val>
                                        </p:tav>
                                      </p:tavLst>
                                    </p:anim>
                                    <p:anim calcmode="lin" valueType="num">
                                      <p:cBhvr>
                                        <p:cTn dur="500" fill="hold" id="104"/>
                                        <p:tgtEl>
                                          <p:spTgt spid="58">
                                            <p:txEl>
                                              <p:pRg end="0" st="0"/>
                                            </p:txEl>
                                          </p:spTgt>
                                        </p:tgtEl>
                                        <p:attrNameLst>
                                          <p:attrName>ppt_h</p:attrName>
                                        </p:attrNameLst>
                                      </p:cBhvr>
                                      <p:tavLst>
                                        <p:tav tm="0">
                                          <p:val>
                                            <p:fltVal val="0"/>
                                          </p:val>
                                        </p:tav>
                                        <p:tav tm="100000">
                                          <p:val>
                                            <p:strVal val="#ppt_h"/>
                                          </p:val>
                                        </p:tav>
                                      </p:tavLst>
                                    </p:anim>
                                  </p:childTnLst>
                                </p:cTn>
                              </p:par>
                              <p:par>
                                <p:cTn fill="hold" grpId="0" id="105" nodeType="withEffect" presetClass="entr" presetID="53" presetSubtype="0">
                                  <p:stCondLst>
                                    <p:cond delay="200"/>
                                  </p:stCondLst>
                                  <p:childTnLst>
                                    <p:set>
                                      <p:cBhvr>
                                        <p:cTn dur="1" fill="hold" id="106">
                                          <p:stCondLst>
                                            <p:cond delay="0"/>
                                          </p:stCondLst>
                                        </p:cTn>
                                        <p:tgtEl>
                                          <p:spTgt spid="59">
                                            <p:txEl>
                                              <p:pRg end="0" st="0"/>
                                            </p:txEl>
                                          </p:spTgt>
                                        </p:tgtEl>
                                        <p:attrNameLst>
                                          <p:attrName>style.visibility</p:attrName>
                                        </p:attrNameLst>
                                      </p:cBhvr>
                                      <p:to>
                                        <p:strVal val="visible"/>
                                      </p:to>
                                    </p:set>
                                    <p:anim calcmode="lin" valueType="num">
                                      <p:cBhvr>
                                        <p:cTn dur="500" fill="hold" id="107"/>
                                        <p:tgtEl>
                                          <p:spTgt spid="59">
                                            <p:txEl>
                                              <p:pRg end="0" st="0"/>
                                            </p:txEl>
                                          </p:spTgt>
                                        </p:tgtEl>
                                        <p:attrNameLst>
                                          <p:attrName>ppt_w</p:attrName>
                                        </p:attrNameLst>
                                      </p:cBhvr>
                                      <p:tavLst>
                                        <p:tav tm="0">
                                          <p:val>
                                            <p:fltVal val="0"/>
                                          </p:val>
                                        </p:tav>
                                        <p:tav tm="100000">
                                          <p:val>
                                            <p:strVal val="#ppt_w"/>
                                          </p:val>
                                        </p:tav>
                                      </p:tavLst>
                                    </p:anim>
                                    <p:anim calcmode="lin" valueType="num">
                                      <p:cBhvr>
                                        <p:cTn dur="500" fill="hold" id="108"/>
                                        <p:tgtEl>
                                          <p:spTgt spid="59">
                                            <p:txEl>
                                              <p:pRg end="0" st="0"/>
                                            </p:txEl>
                                          </p:spTgt>
                                        </p:tgtEl>
                                        <p:attrNameLst>
                                          <p:attrName>ppt_h</p:attrName>
                                        </p:attrNameLst>
                                      </p:cBhvr>
                                      <p:tavLst>
                                        <p:tav tm="0">
                                          <p:val>
                                            <p:fltVal val="0"/>
                                          </p:val>
                                        </p:tav>
                                        <p:tav tm="100000">
                                          <p:val>
                                            <p:strVal val="#ppt_h"/>
                                          </p:val>
                                        </p:tav>
                                      </p:tavLst>
                                    </p:anim>
                                    <p:animEffect filter="fade" transition="in">
                                      <p:cBhvr>
                                        <p:cTn dur="500" id="109"/>
                                        <p:tgtEl>
                                          <p:spTgt spid="59">
                                            <p:txEl>
                                              <p:pRg end="0" st="0"/>
                                            </p:txEl>
                                          </p:spTgt>
                                        </p:tgtEl>
                                      </p:cBhvr>
                                    </p:animEffect>
                                  </p:childTnLst>
                                </p:cTn>
                              </p:par>
                              <p:par>
                                <p:cTn fill="hold" grpId="0" id="110" nodeType="withEffect" presetClass="entr" presetID="23" presetSubtype="16">
                                  <p:stCondLst>
                                    <p:cond delay="200"/>
                                  </p:stCondLst>
                                  <p:childTnLst>
                                    <p:set>
                                      <p:cBhvr>
                                        <p:cTn dur="1" fill="hold" id="111">
                                          <p:stCondLst>
                                            <p:cond delay="0"/>
                                          </p:stCondLst>
                                        </p:cTn>
                                        <p:tgtEl>
                                          <p:spTgt spid="60">
                                            <p:txEl>
                                              <p:pRg end="0" st="0"/>
                                            </p:txEl>
                                          </p:spTgt>
                                        </p:tgtEl>
                                        <p:attrNameLst>
                                          <p:attrName>style.visibility</p:attrName>
                                        </p:attrNameLst>
                                      </p:cBhvr>
                                      <p:to>
                                        <p:strVal val="visible"/>
                                      </p:to>
                                    </p:set>
                                    <p:anim calcmode="lin" valueType="num">
                                      <p:cBhvr>
                                        <p:cTn dur="500" fill="hold" id="112"/>
                                        <p:tgtEl>
                                          <p:spTgt spid="60">
                                            <p:txEl>
                                              <p:pRg end="0" st="0"/>
                                            </p:txEl>
                                          </p:spTgt>
                                        </p:tgtEl>
                                        <p:attrNameLst>
                                          <p:attrName>ppt_w</p:attrName>
                                        </p:attrNameLst>
                                      </p:cBhvr>
                                      <p:tavLst>
                                        <p:tav tm="0">
                                          <p:val>
                                            <p:fltVal val="0"/>
                                          </p:val>
                                        </p:tav>
                                        <p:tav tm="100000">
                                          <p:val>
                                            <p:strVal val="#ppt_w"/>
                                          </p:val>
                                        </p:tav>
                                      </p:tavLst>
                                    </p:anim>
                                    <p:anim calcmode="lin" valueType="num">
                                      <p:cBhvr>
                                        <p:cTn dur="500" fill="hold" id="113"/>
                                        <p:tgtEl>
                                          <p:spTgt spid="60">
                                            <p:txEl>
                                              <p:pRg end="0" st="0"/>
                                            </p:txEl>
                                          </p:spTgt>
                                        </p:tgtEl>
                                        <p:attrNameLst>
                                          <p:attrName>ppt_h</p:attrName>
                                        </p:attrNameLst>
                                      </p:cBhvr>
                                      <p:tavLst>
                                        <p:tav tm="0">
                                          <p:val>
                                            <p:fltVal val="0"/>
                                          </p:val>
                                        </p:tav>
                                        <p:tav tm="100000">
                                          <p:val>
                                            <p:strVal val="#ppt_h"/>
                                          </p:val>
                                        </p:tav>
                                      </p:tavLst>
                                    </p:anim>
                                  </p:childTnLst>
                                </p:cTn>
                              </p:par>
                              <p:par>
                                <p:cTn fill="hold" grpId="0" id="114" nodeType="withEffect" presetClass="entr" presetID="53" presetSubtype="0">
                                  <p:stCondLst>
                                    <p:cond delay="200"/>
                                  </p:stCondLst>
                                  <p:childTnLst>
                                    <p:set>
                                      <p:cBhvr>
                                        <p:cTn dur="1" fill="hold" id="115">
                                          <p:stCondLst>
                                            <p:cond delay="0"/>
                                          </p:stCondLst>
                                        </p:cTn>
                                        <p:tgtEl>
                                          <p:spTgt spid="63">
                                            <p:txEl>
                                              <p:pRg end="0" st="0"/>
                                            </p:txEl>
                                          </p:spTgt>
                                        </p:tgtEl>
                                        <p:attrNameLst>
                                          <p:attrName>style.visibility</p:attrName>
                                        </p:attrNameLst>
                                      </p:cBhvr>
                                      <p:to>
                                        <p:strVal val="visible"/>
                                      </p:to>
                                    </p:set>
                                    <p:anim calcmode="lin" valueType="num">
                                      <p:cBhvr>
                                        <p:cTn dur="500" fill="hold" id="116"/>
                                        <p:tgtEl>
                                          <p:spTgt spid="63">
                                            <p:txEl>
                                              <p:pRg end="0" st="0"/>
                                            </p:txEl>
                                          </p:spTgt>
                                        </p:tgtEl>
                                        <p:attrNameLst>
                                          <p:attrName>ppt_w</p:attrName>
                                        </p:attrNameLst>
                                      </p:cBhvr>
                                      <p:tavLst>
                                        <p:tav tm="0">
                                          <p:val>
                                            <p:fltVal val="0"/>
                                          </p:val>
                                        </p:tav>
                                        <p:tav tm="100000">
                                          <p:val>
                                            <p:strVal val="#ppt_w"/>
                                          </p:val>
                                        </p:tav>
                                      </p:tavLst>
                                    </p:anim>
                                    <p:anim calcmode="lin" valueType="num">
                                      <p:cBhvr>
                                        <p:cTn dur="500" fill="hold" id="117"/>
                                        <p:tgtEl>
                                          <p:spTgt spid="63">
                                            <p:txEl>
                                              <p:pRg end="0" st="0"/>
                                            </p:txEl>
                                          </p:spTgt>
                                        </p:tgtEl>
                                        <p:attrNameLst>
                                          <p:attrName>ppt_h</p:attrName>
                                        </p:attrNameLst>
                                      </p:cBhvr>
                                      <p:tavLst>
                                        <p:tav tm="0">
                                          <p:val>
                                            <p:fltVal val="0"/>
                                          </p:val>
                                        </p:tav>
                                        <p:tav tm="100000">
                                          <p:val>
                                            <p:strVal val="#ppt_h"/>
                                          </p:val>
                                        </p:tav>
                                      </p:tavLst>
                                    </p:anim>
                                    <p:animEffect filter="fade" transition="in">
                                      <p:cBhvr>
                                        <p:cTn dur="500" id="118"/>
                                        <p:tgtEl>
                                          <p:spTgt spid="63">
                                            <p:txEl>
                                              <p:pRg end="0" st="0"/>
                                            </p:txEl>
                                          </p:spTgt>
                                        </p:tgtEl>
                                      </p:cBhvr>
                                    </p:animEffect>
                                  </p:childTnLst>
                                </p:cTn>
                              </p:par>
                              <p:par>
                                <p:cTn fill="hold" grpId="0" id="119" nodeType="withEffect" presetClass="entr" presetID="23" presetSubtype="16">
                                  <p:stCondLst>
                                    <p:cond delay="200"/>
                                  </p:stCondLst>
                                  <p:childTnLst>
                                    <p:set>
                                      <p:cBhvr>
                                        <p:cTn dur="1" fill="hold" id="120">
                                          <p:stCondLst>
                                            <p:cond delay="0"/>
                                          </p:stCondLst>
                                        </p:cTn>
                                        <p:tgtEl>
                                          <p:spTgt spid="65">
                                            <p:txEl>
                                              <p:pRg end="0" st="0"/>
                                            </p:txEl>
                                          </p:spTgt>
                                        </p:tgtEl>
                                        <p:attrNameLst>
                                          <p:attrName>style.visibility</p:attrName>
                                        </p:attrNameLst>
                                      </p:cBhvr>
                                      <p:to>
                                        <p:strVal val="visible"/>
                                      </p:to>
                                    </p:set>
                                    <p:anim calcmode="lin" valueType="num">
                                      <p:cBhvr>
                                        <p:cTn dur="500" fill="hold" id="121"/>
                                        <p:tgtEl>
                                          <p:spTgt spid="65">
                                            <p:txEl>
                                              <p:pRg end="0" st="0"/>
                                            </p:txEl>
                                          </p:spTgt>
                                        </p:tgtEl>
                                        <p:attrNameLst>
                                          <p:attrName>ppt_w</p:attrName>
                                        </p:attrNameLst>
                                      </p:cBhvr>
                                      <p:tavLst>
                                        <p:tav tm="0">
                                          <p:val>
                                            <p:fltVal val="0"/>
                                          </p:val>
                                        </p:tav>
                                        <p:tav tm="100000">
                                          <p:val>
                                            <p:strVal val="#ppt_w"/>
                                          </p:val>
                                        </p:tav>
                                      </p:tavLst>
                                    </p:anim>
                                    <p:anim calcmode="lin" valueType="num">
                                      <p:cBhvr>
                                        <p:cTn dur="500" fill="hold" id="122"/>
                                        <p:tgtEl>
                                          <p:spTgt spid="65">
                                            <p:txEl>
                                              <p:pRg end="0" st="0"/>
                                            </p:txEl>
                                          </p:spTgt>
                                        </p:tgtEl>
                                        <p:attrNameLst>
                                          <p:attrName>ppt_h</p:attrName>
                                        </p:attrNameLst>
                                      </p:cBhvr>
                                      <p:tavLst>
                                        <p:tav tm="0">
                                          <p:val>
                                            <p:fltVal val="0"/>
                                          </p:val>
                                        </p:tav>
                                        <p:tav tm="100000">
                                          <p:val>
                                            <p:strVal val="#ppt_h"/>
                                          </p:val>
                                        </p:tav>
                                      </p:tavLst>
                                    </p:anim>
                                  </p:childTnLst>
                                </p:cTn>
                              </p:par>
                            </p:childTnLst>
                          </p:cTn>
                        </p:par>
                        <p:par>
                          <p:cTn fill="hold" id="123" nodeType="afterGroup">
                            <p:stCondLst>
                              <p:cond delay="7200"/>
                            </p:stCondLst>
                            <p:childTnLst>
                              <p:par>
                                <p:cTn fill="hold" id="124" nodeType="afterEffect" presetClass="entr" presetID="53" presetSubtype="0">
                                  <p:stCondLst>
                                    <p:cond delay="0"/>
                                  </p:stCondLst>
                                  <p:childTnLst>
                                    <p:set>
                                      <p:cBhvr>
                                        <p:cTn dur="1" fill="hold" id="125">
                                          <p:stCondLst>
                                            <p:cond delay="0"/>
                                          </p:stCondLst>
                                        </p:cTn>
                                        <p:tgtEl>
                                          <p:spTgt spid="46"/>
                                        </p:tgtEl>
                                        <p:attrNameLst>
                                          <p:attrName>style.visibility</p:attrName>
                                        </p:attrNameLst>
                                      </p:cBhvr>
                                      <p:to>
                                        <p:strVal val="visible"/>
                                      </p:to>
                                    </p:set>
                                    <p:anim calcmode="lin" valueType="num">
                                      <p:cBhvr>
                                        <p:cTn dur="500" fill="hold" id="126"/>
                                        <p:tgtEl>
                                          <p:spTgt spid="46"/>
                                        </p:tgtEl>
                                        <p:attrNameLst>
                                          <p:attrName>ppt_w</p:attrName>
                                        </p:attrNameLst>
                                      </p:cBhvr>
                                      <p:tavLst>
                                        <p:tav tm="0">
                                          <p:val>
                                            <p:fltVal val="0"/>
                                          </p:val>
                                        </p:tav>
                                        <p:tav tm="100000">
                                          <p:val>
                                            <p:strVal val="#ppt_w"/>
                                          </p:val>
                                        </p:tav>
                                      </p:tavLst>
                                    </p:anim>
                                    <p:anim calcmode="lin" valueType="num">
                                      <p:cBhvr>
                                        <p:cTn dur="500" fill="hold" id="127"/>
                                        <p:tgtEl>
                                          <p:spTgt spid="46"/>
                                        </p:tgtEl>
                                        <p:attrNameLst>
                                          <p:attrName>ppt_h</p:attrName>
                                        </p:attrNameLst>
                                      </p:cBhvr>
                                      <p:tavLst>
                                        <p:tav tm="0">
                                          <p:val>
                                            <p:fltVal val="0"/>
                                          </p:val>
                                        </p:tav>
                                        <p:tav tm="100000">
                                          <p:val>
                                            <p:strVal val="#ppt_h"/>
                                          </p:val>
                                        </p:tav>
                                      </p:tavLst>
                                    </p:anim>
                                    <p:animEffect filter="fade" transition="in">
                                      <p:cBhvr>
                                        <p:cTn dur="500" id="128"/>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1"/>
      <p:bldP grpId="0" spid="162"/>
      <p:bldP grpId="0" spid="163"/>
      <p:bldP grpId="0" spid="164"/>
      <p:bldP build="p" grpId="0" spid="51"/>
      <p:bldP build="p" grpId="0" spid="52"/>
      <p:bldP build="p" grpId="0" spid="55"/>
      <p:bldP build="p" grpId="0" spid="56"/>
      <p:bldP build="p" grpId="0" spid="57"/>
      <p:bldP build="p" grpId="0" spid="58"/>
      <p:bldP build="p" grpId="0" spid="59"/>
      <p:bldP build="p" grpId="0" spid="60"/>
      <p:bldP build="p" grpId="0" spid="63"/>
      <p:bldP build="p" grpId="0" spid="6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六边形 5"/>
          <p:cNvSpPr/>
          <p:nvPr/>
        </p:nvSpPr>
        <p:spPr>
          <a:xfrm rot="5400000">
            <a:off x="5388630" y="3402181"/>
            <a:ext cx="1414741" cy="1219604"/>
          </a:xfrm>
          <a:prstGeom prst="hexagon">
            <a:avLst/>
          </a:prstGeom>
          <a:blipFill>
            <a:blip r:embed="rId3"/>
            <a:stretch>
              <a:fillRect/>
            </a:stretch>
          </a:bli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 name="六边形 6"/>
          <p:cNvSpPr/>
          <p:nvPr/>
        </p:nvSpPr>
        <p:spPr>
          <a:xfrm rot="5400000">
            <a:off x="6061730" y="2191447"/>
            <a:ext cx="1414741" cy="1219604"/>
          </a:xfrm>
          <a:prstGeom prst="hexagon">
            <a:avLst/>
          </a:prstGeom>
          <a:blipFill>
            <a:blip r:embed="rId4"/>
            <a:stretch>
              <a:fillRect/>
            </a:stretch>
          </a:bli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 name="六边形 7"/>
          <p:cNvSpPr/>
          <p:nvPr/>
        </p:nvSpPr>
        <p:spPr>
          <a:xfrm rot="5400000">
            <a:off x="4715530" y="4612913"/>
            <a:ext cx="1414741" cy="1219604"/>
          </a:xfrm>
          <a:prstGeom prst="hexagon">
            <a:avLst/>
          </a:prstGeom>
          <a:blipFill>
            <a:blip r:embed="rId5"/>
            <a:stretch>
              <a:fillRect/>
            </a:stretch>
          </a:bli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9" name="组合 8"/>
          <p:cNvGrpSpPr/>
          <p:nvPr/>
        </p:nvGrpSpPr>
        <p:grpSpPr>
          <a:xfrm>
            <a:off x="2793799" y="3304612"/>
            <a:ext cx="1219604" cy="1414742"/>
            <a:chOff x="2793799" y="2984096"/>
            <a:chExt cx="1219604" cy="1414741"/>
          </a:xfrm>
          <a:solidFill>
            <a:schemeClr val="accent1"/>
          </a:solidFill>
        </p:grpSpPr>
        <p:sp>
          <p:nvSpPr>
            <p:cNvPr id="10" name="六边形 9"/>
            <p:cNvSpPr/>
            <p:nvPr/>
          </p:nvSpPr>
          <p:spPr>
            <a:xfrm rot="5400000">
              <a:off x="2696230" y="3081665"/>
              <a:ext cx="1414741" cy="1219604"/>
            </a:xfrm>
            <a:prstGeom prst="hexagon">
              <a:avLst/>
            </a:prstGeom>
            <a:gr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1" name="文本框 10"/>
            <p:cNvSpPr txBox="1"/>
            <p:nvPr/>
          </p:nvSpPr>
          <p:spPr>
            <a:xfrm>
              <a:off x="2900240" y="3460635"/>
              <a:ext cx="999067" cy="457200"/>
            </a:xfrm>
            <a:prstGeom prst="rect">
              <a:avLst/>
            </a:prstGeom>
            <a:grpFill/>
          </p:spPr>
          <p:txBody>
            <a:bodyPr rtlCol="0" wrap="square">
              <a:spAutoFit/>
            </a:bodyPr>
            <a:lstStyle/>
            <a:p>
              <a:pPr algn="ctr" defTabSz="914377">
                <a:defRPr/>
              </a:pPr>
              <a:r>
                <a:rPr altLang="en-US" lang="zh-CN" sz="2400">
                  <a:solidFill>
                    <a:prstClr val="white"/>
                  </a:solidFill>
                  <a:latin charset="-122" panose="020b0503020204020204" pitchFamily="34" typeface="微软雅黑"/>
                  <a:ea charset="-122" panose="020b0503020204020204" pitchFamily="34" typeface="微软雅黑"/>
                  <a:sym charset="-122" panose="02010601030101010101" pitchFamily="2" typeface="FZHei-B01S"/>
                </a:rPr>
                <a:t>标题</a:t>
              </a:r>
            </a:p>
          </p:txBody>
        </p:sp>
      </p:grpSp>
      <p:grpSp>
        <p:nvGrpSpPr>
          <p:cNvPr id="12" name="组合 11"/>
          <p:cNvGrpSpPr/>
          <p:nvPr/>
        </p:nvGrpSpPr>
        <p:grpSpPr>
          <a:xfrm>
            <a:off x="8178597" y="3304612"/>
            <a:ext cx="1219604" cy="1414741"/>
            <a:chOff x="8178596" y="2984097"/>
            <a:chExt cx="1219604" cy="1414741"/>
          </a:xfrm>
          <a:solidFill>
            <a:schemeClr val="accent3"/>
          </a:solidFill>
        </p:grpSpPr>
        <p:sp>
          <p:nvSpPr>
            <p:cNvPr id="13" name="六边形 12"/>
            <p:cNvSpPr/>
            <p:nvPr/>
          </p:nvSpPr>
          <p:spPr>
            <a:xfrm rot="5400000">
              <a:off x="8081027" y="3081666"/>
              <a:ext cx="1414741" cy="1219604"/>
            </a:xfrm>
            <a:prstGeom prst="hexagon">
              <a:avLst/>
            </a:prstGeom>
            <a:gr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4" name="文本框 13"/>
            <p:cNvSpPr txBox="1"/>
            <p:nvPr/>
          </p:nvSpPr>
          <p:spPr>
            <a:xfrm>
              <a:off x="8288863" y="3460634"/>
              <a:ext cx="999067" cy="457200"/>
            </a:xfrm>
            <a:prstGeom prst="rect">
              <a:avLst/>
            </a:prstGeom>
            <a:grpFill/>
          </p:spPr>
          <p:txBody>
            <a:bodyPr rtlCol="0" wrap="square">
              <a:spAutoFit/>
            </a:bodyPr>
            <a:lstStyle/>
            <a:p>
              <a:pPr algn="ctr" defTabSz="914377">
                <a:defRPr/>
              </a:pPr>
              <a:r>
                <a:rPr altLang="en-US" lang="zh-CN" sz="2400">
                  <a:solidFill>
                    <a:prstClr val="white"/>
                  </a:solidFill>
                  <a:latin charset="-122" panose="020b0503020204020204" pitchFamily="34" typeface="微软雅黑"/>
                  <a:ea charset="-122" panose="020b0503020204020204" pitchFamily="34" typeface="微软雅黑"/>
                  <a:sym charset="-122" panose="02010601030101010101" pitchFamily="2" typeface="FZHei-B01S"/>
                </a:rPr>
                <a:t>标题</a:t>
              </a:r>
            </a:p>
          </p:txBody>
        </p:sp>
      </p:grpSp>
      <p:grpSp>
        <p:nvGrpSpPr>
          <p:cNvPr id="15" name="组合 14"/>
          <p:cNvGrpSpPr/>
          <p:nvPr/>
        </p:nvGrpSpPr>
        <p:grpSpPr>
          <a:xfrm>
            <a:off x="6832399" y="3304612"/>
            <a:ext cx="1219604" cy="1414741"/>
            <a:chOff x="6832398" y="2984097"/>
            <a:chExt cx="1219604" cy="1414741"/>
          </a:xfrm>
          <a:solidFill>
            <a:schemeClr val="accent2"/>
          </a:solidFill>
        </p:grpSpPr>
        <p:sp>
          <p:nvSpPr>
            <p:cNvPr id="16" name="六边形 15"/>
            <p:cNvSpPr/>
            <p:nvPr/>
          </p:nvSpPr>
          <p:spPr>
            <a:xfrm rot="5400000">
              <a:off x="6734829" y="3081666"/>
              <a:ext cx="1414741" cy="1219604"/>
            </a:xfrm>
            <a:prstGeom prst="hexagon">
              <a:avLst/>
            </a:prstGeom>
            <a:gr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 name="文本框 16"/>
            <p:cNvSpPr txBox="1"/>
            <p:nvPr/>
          </p:nvSpPr>
          <p:spPr>
            <a:xfrm>
              <a:off x="6929662" y="3460634"/>
              <a:ext cx="999067" cy="457200"/>
            </a:xfrm>
            <a:prstGeom prst="rect">
              <a:avLst/>
            </a:prstGeom>
            <a:grpFill/>
          </p:spPr>
          <p:txBody>
            <a:bodyPr rtlCol="0" wrap="square">
              <a:spAutoFit/>
            </a:bodyPr>
            <a:lstStyle/>
            <a:p>
              <a:pPr algn="ctr" defTabSz="914377">
                <a:defRPr/>
              </a:pPr>
              <a:r>
                <a:rPr altLang="en-US" lang="zh-CN" sz="2400">
                  <a:solidFill>
                    <a:prstClr val="white"/>
                  </a:solidFill>
                  <a:latin charset="-122" panose="020b0503020204020204" pitchFamily="34" typeface="微软雅黑"/>
                  <a:ea charset="-122" panose="020b0503020204020204" pitchFamily="34" typeface="微软雅黑"/>
                  <a:sym charset="-122" panose="02010601030101010101" pitchFamily="2" typeface="FZHei-B01S"/>
                </a:rPr>
                <a:t>标题</a:t>
              </a:r>
            </a:p>
          </p:txBody>
        </p:sp>
      </p:grpSp>
      <p:grpSp>
        <p:nvGrpSpPr>
          <p:cNvPr id="18" name="组合 17"/>
          <p:cNvGrpSpPr/>
          <p:nvPr/>
        </p:nvGrpSpPr>
        <p:grpSpPr>
          <a:xfrm>
            <a:off x="4139999" y="3304611"/>
            <a:ext cx="1219604" cy="1414741"/>
            <a:chOff x="4139999" y="2984096"/>
            <a:chExt cx="1219604" cy="1414741"/>
          </a:xfrm>
          <a:solidFill>
            <a:schemeClr val="accent2"/>
          </a:solidFill>
        </p:grpSpPr>
        <p:sp>
          <p:nvSpPr>
            <p:cNvPr id="19" name="六边形 18"/>
            <p:cNvSpPr/>
            <p:nvPr/>
          </p:nvSpPr>
          <p:spPr>
            <a:xfrm rot="5400000">
              <a:off x="4042430" y="3081665"/>
              <a:ext cx="1414741" cy="1219604"/>
            </a:xfrm>
            <a:prstGeom prst="hexagon">
              <a:avLst/>
            </a:prstGeom>
            <a:gr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0" name="文本框 19"/>
            <p:cNvSpPr txBox="1"/>
            <p:nvPr/>
          </p:nvSpPr>
          <p:spPr>
            <a:xfrm>
              <a:off x="4233333" y="3460633"/>
              <a:ext cx="999067" cy="457200"/>
            </a:xfrm>
            <a:prstGeom prst="rect">
              <a:avLst/>
            </a:prstGeom>
            <a:grpFill/>
          </p:spPr>
          <p:txBody>
            <a:bodyPr rtlCol="0" wrap="square">
              <a:spAutoFit/>
            </a:bodyPr>
            <a:lstStyle/>
            <a:p>
              <a:pPr algn="ctr" defTabSz="914377">
                <a:defRPr/>
              </a:pPr>
              <a:r>
                <a:rPr altLang="en-US" lang="zh-CN" sz="2400">
                  <a:solidFill>
                    <a:prstClr val="white"/>
                  </a:solidFill>
                  <a:latin charset="-122" panose="020b0503020204020204" pitchFamily="34" typeface="微软雅黑"/>
                  <a:ea charset="-122" panose="020b0503020204020204" pitchFamily="34" typeface="微软雅黑"/>
                  <a:sym charset="-122" panose="02010601030101010101" pitchFamily="2" typeface="FZHei-B01S"/>
                </a:rPr>
                <a:t>标题</a:t>
              </a:r>
            </a:p>
          </p:txBody>
        </p:sp>
      </p:grpSp>
      <p:grpSp>
        <p:nvGrpSpPr>
          <p:cNvPr id="21" name="组合 20"/>
          <p:cNvGrpSpPr/>
          <p:nvPr/>
        </p:nvGrpSpPr>
        <p:grpSpPr>
          <a:xfrm>
            <a:off x="4813099" y="2093878"/>
            <a:ext cx="1219604" cy="1414741"/>
            <a:chOff x="4813099" y="1773363"/>
            <a:chExt cx="1219604" cy="1414741"/>
          </a:xfrm>
          <a:solidFill>
            <a:schemeClr val="accent3"/>
          </a:solidFill>
        </p:grpSpPr>
        <p:sp>
          <p:nvSpPr>
            <p:cNvPr id="22" name="六边形 21"/>
            <p:cNvSpPr/>
            <p:nvPr/>
          </p:nvSpPr>
          <p:spPr>
            <a:xfrm rot="5400000">
              <a:off x="4715530" y="1870932"/>
              <a:ext cx="1414741" cy="1219604"/>
            </a:xfrm>
            <a:prstGeom prst="hexagon">
              <a:avLst/>
            </a:prstGeom>
            <a:gr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3" name="Freeform 303"/>
            <p:cNvSpPr>
              <a:spLocks noEditPoints="1"/>
            </p:cNvSpPr>
            <p:nvPr/>
          </p:nvSpPr>
          <p:spPr bwMode="auto">
            <a:xfrm>
              <a:off x="5126055" y="2200216"/>
              <a:ext cx="593687" cy="561035"/>
            </a:xfrm>
            <a:custGeom>
              <a:gdLst>
                <a:gd fmla="*/ 51 w 90" name="T0"/>
                <a:gd fmla="*/ 64 h 85" name="T1"/>
                <a:gd fmla="*/ 9 w 90" name="T2"/>
                <a:gd fmla="*/ 57 h 85" name="T3"/>
                <a:gd fmla="*/ 73 w 90" name="T4"/>
                <a:gd fmla="*/ 20 h 85" name="T5"/>
                <a:gd fmla="*/ 68 w 90" name="T6"/>
                <a:gd fmla="*/ 21 h 85" name="T7"/>
                <a:gd fmla="*/ 59 w 90" name="T8"/>
                <a:gd fmla="*/ 19 h 85" name="T9"/>
                <a:gd fmla="*/ 66 w 90" name="T10"/>
                <a:gd fmla="*/ 19 h 85" name="T11"/>
                <a:gd fmla="*/ 66 w 90" name="T12"/>
                <a:gd fmla="*/ 17 h 85" name="T13"/>
                <a:gd fmla="*/ 59 w 90" name="T14"/>
                <a:gd fmla="*/ 16 h 85" name="T15"/>
                <a:gd fmla="*/ 53 w 90" name="T16"/>
                <a:gd fmla="*/ 13 h 85" name="T17"/>
                <a:gd fmla="*/ 55 w 90" name="T18"/>
                <a:gd fmla="*/ 10 h 85" name="T19"/>
                <a:gd fmla="*/ 60 w 90" name="T20"/>
                <a:gd fmla="*/ 9 h 85" name="T21"/>
                <a:gd fmla="*/ 63 w 90" name="T22"/>
                <a:gd fmla="*/ 13 h 85" name="T23"/>
                <a:gd fmla="*/ 58 w 90" name="T24"/>
                <a:gd fmla="*/ 12 h 85" name="T25"/>
                <a:gd fmla="*/ 62 w 90" name="T26"/>
                <a:gd fmla="*/ 14 h 85" name="T27"/>
                <a:gd fmla="*/ 70 w 90" name="T28"/>
                <a:gd fmla="*/ 15 h 85" name="T29"/>
                <a:gd fmla="*/ 72 w 90" name="T30"/>
                <a:gd fmla="*/ 19 h 85" name="T31"/>
                <a:gd fmla="*/ 38 w 90" name="T32"/>
                <a:gd fmla="*/ 36 h 85" name="T33"/>
                <a:gd fmla="*/ 32 w 90" name="T34"/>
                <a:gd fmla="*/ 37 h 85" name="T35"/>
                <a:gd fmla="*/ 28 w 90" name="T36"/>
                <a:gd fmla="*/ 33 h 85" name="T37"/>
                <a:gd fmla="*/ 35 w 90" name="T38"/>
                <a:gd fmla="*/ 34 h 85" name="T39"/>
                <a:gd fmla="*/ 31 w 90" name="T40"/>
                <a:gd fmla="*/ 32 h 85" name="T41"/>
                <a:gd fmla="*/ 22 w 90" name="T42"/>
                <a:gd fmla="*/ 31 h 85" name="T43"/>
                <a:gd fmla="*/ 20 w 90" name="T44"/>
                <a:gd fmla="*/ 26 h 85" name="T45"/>
                <a:gd fmla="*/ 23 w 90" name="T46"/>
                <a:gd fmla="*/ 24 h 85" name="T47"/>
                <a:gd fmla="*/ 29 w 90" name="T48"/>
                <a:gd fmla="*/ 25 h 85" name="T49"/>
                <a:gd fmla="*/ 27 w 90" name="T50"/>
                <a:gd fmla="*/ 29 h 85" name="T51"/>
                <a:gd fmla="*/ 24 w 90" name="T52"/>
                <a:gd fmla="*/ 28 h 85" name="T53"/>
                <a:gd fmla="*/ 32 w 90" name="T54"/>
                <a:gd fmla="*/ 29 h 85" name="T55"/>
                <a:gd fmla="*/ 39 w 90" name="T56"/>
                <a:gd fmla="*/ 31 h 85" name="T57"/>
                <a:gd fmla="*/ 67 w 90" name="T58"/>
                <a:gd fmla="*/ 57 h 85" name="T59"/>
                <a:gd fmla="*/ 67 w 90" name="T60"/>
                <a:gd fmla="*/ 53 h 85" name="T61"/>
                <a:gd fmla="*/ 51 w 90" name="T62"/>
                <a:gd fmla="*/ 49 h 85" name="T63"/>
                <a:gd fmla="*/ 9 w 90" name="T64"/>
                <a:gd fmla="*/ 42 h 85" name="T65"/>
                <a:gd fmla="*/ 67 w 90" name="T66"/>
                <a:gd fmla="*/ 42 h 85" name="T67"/>
                <a:gd fmla="*/ 83 w 90" name="T68"/>
                <a:gd fmla="*/ 34 h 85" name="T69"/>
                <a:gd fmla="*/ 83 w 90" name="T70"/>
                <a:gd fmla="*/ 20 h 85" name="T71"/>
                <a:gd fmla="*/ 68 w 90" name="T72"/>
                <a:gd fmla="*/ 27 h 85" name="T73"/>
                <a:gd fmla="*/ 58 w 90" name="T74"/>
                <a:gd fmla="*/ 0 h 85" name="T75"/>
                <a:gd fmla="*/ 90 w 90" name="T76"/>
                <a:gd fmla="*/ 18 h 85" name="T77"/>
                <a:gd fmla="*/ 90 w 90" name="T78"/>
                <a:gd fmla="*/ 32 h 85" name="T79"/>
                <a:gd fmla="*/ 90 w 90" name="T80"/>
                <a:gd fmla="*/ 47 h 85" name="T81"/>
                <a:gd fmla="*/ 1 w 90" name="T82"/>
                <a:gd fmla="*/ 67 h 85" name="T83"/>
                <a:gd fmla="*/ 1 w 90" name="T84"/>
                <a:gd fmla="*/ 52 h 85" name="T85"/>
                <a:gd fmla="*/ 1 w 90" name="T86"/>
                <a:gd fmla="*/ 37 h 85" name="T87"/>
                <a:gd fmla="*/ 23 w 90" name="T88"/>
                <a:gd fmla="*/ 16 h 85" name="T89"/>
                <a:gd fmla="*/ 28 w 90" name="T90"/>
                <a:gd fmla="*/ 19 h 85" name="T91"/>
                <a:gd fmla="*/ 51 w 90" name="T92"/>
                <a:gd fmla="*/ 34 h 8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5" w="90">
                  <a:moveTo>
                    <a:pt x="7" y="58"/>
                  </a:moveTo>
                  <a:cubicBezTo>
                    <a:pt x="30" y="73"/>
                    <a:pt x="30" y="73"/>
                    <a:pt x="30" y="73"/>
                  </a:cubicBezTo>
                  <a:cubicBezTo>
                    <a:pt x="51" y="64"/>
                    <a:pt x="51" y="64"/>
                    <a:pt x="51" y="64"/>
                  </a:cubicBezTo>
                  <a:cubicBezTo>
                    <a:pt x="51" y="60"/>
                    <a:pt x="51" y="60"/>
                    <a:pt x="51" y="60"/>
                  </a:cubicBezTo>
                  <a:cubicBezTo>
                    <a:pt x="30" y="70"/>
                    <a:pt x="30" y="70"/>
                    <a:pt x="30" y="70"/>
                  </a:cubicBezTo>
                  <a:cubicBezTo>
                    <a:pt x="9" y="57"/>
                    <a:pt x="9" y="57"/>
                    <a:pt x="9" y="57"/>
                  </a:cubicBezTo>
                  <a:cubicBezTo>
                    <a:pt x="7" y="58"/>
                    <a:pt x="7" y="58"/>
                    <a:pt x="7" y="58"/>
                  </a:cubicBezTo>
                  <a:close/>
                  <a:moveTo>
                    <a:pt x="72" y="19"/>
                  </a:moveTo>
                  <a:cubicBezTo>
                    <a:pt x="72" y="20"/>
                    <a:pt x="72" y="20"/>
                    <a:pt x="73" y="20"/>
                  </a:cubicBezTo>
                  <a:cubicBezTo>
                    <a:pt x="72" y="20"/>
                    <a:pt x="71" y="21"/>
                    <a:pt x="71" y="21"/>
                  </a:cubicBezTo>
                  <a:cubicBezTo>
                    <a:pt x="70" y="21"/>
                    <a:pt x="70" y="22"/>
                    <a:pt x="69" y="22"/>
                  </a:cubicBezTo>
                  <a:cubicBezTo>
                    <a:pt x="69" y="22"/>
                    <a:pt x="68" y="21"/>
                    <a:pt x="68" y="21"/>
                  </a:cubicBezTo>
                  <a:cubicBezTo>
                    <a:pt x="67" y="22"/>
                    <a:pt x="66" y="22"/>
                    <a:pt x="65" y="22"/>
                  </a:cubicBezTo>
                  <a:cubicBezTo>
                    <a:pt x="64" y="21"/>
                    <a:pt x="63" y="21"/>
                    <a:pt x="63" y="21"/>
                  </a:cubicBezTo>
                  <a:cubicBezTo>
                    <a:pt x="62" y="20"/>
                    <a:pt x="61" y="19"/>
                    <a:pt x="59" y="19"/>
                  </a:cubicBezTo>
                  <a:cubicBezTo>
                    <a:pt x="60" y="18"/>
                    <a:pt x="61" y="18"/>
                    <a:pt x="61" y="18"/>
                  </a:cubicBezTo>
                  <a:cubicBezTo>
                    <a:pt x="62" y="17"/>
                    <a:pt x="63" y="17"/>
                    <a:pt x="63" y="17"/>
                  </a:cubicBezTo>
                  <a:cubicBezTo>
                    <a:pt x="64" y="18"/>
                    <a:pt x="65" y="18"/>
                    <a:pt x="66" y="19"/>
                  </a:cubicBezTo>
                  <a:cubicBezTo>
                    <a:pt x="67" y="19"/>
                    <a:pt x="67" y="19"/>
                    <a:pt x="68" y="19"/>
                  </a:cubicBezTo>
                  <a:cubicBezTo>
                    <a:pt x="68" y="19"/>
                    <a:pt x="68" y="19"/>
                    <a:pt x="68" y="18"/>
                  </a:cubicBezTo>
                  <a:cubicBezTo>
                    <a:pt x="67" y="18"/>
                    <a:pt x="67" y="18"/>
                    <a:pt x="66" y="17"/>
                  </a:cubicBezTo>
                  <a:cubicBezTo>
                    <a:pt x="66" y="17"/>
                    <a:pt x="65" y="17"/>
                    <a:pt x="65" y="17"/>
                  </a:cubicBezTo>
                  <a:cubicBezTo>
                    <a:pt x="64" y="17"/>
                    <a:pt x="64" y="17"/>
                    <a:pt x="63" y="17"/>
                  </a:cubicBezTo>
                  <a:cubicBezTo>
                    <a:pt x="62" y="17"/>
                    <a:pt x="60" y="17"/>
                    <a:pt x="59" y="16"/>
                  </a:cubicBezTo>
                  <a:cubicBezTo>
                    <a:pt x="57" y="16"/>
                    <a:pt x="56" y="16"/>
                    <a:pt x="55" y="16"/>
                  </a:cubicBezTo>
                  <a:cubicBezTo>
                    <a:pt x="55" y="15"/>
                    <a:pt x="54" y="15"/>
                    <a:pt x="54" y="15"/>
                  </a:cubicBezTo>
                  <a:cubicBezTo>
                    <a:pt x="53" y="14"/>
                    <a:pt x="53" y="14"/>
                    <a:pt x="53" y="13"/>
                  </a:cubicBezTo>
                  <a:cubicBezTo>
                    <a:pt x="53" y="13"/>
                    <a:pt x="53" y="12"/>
                    <a:pt x="54" y="12"/>
                  </a:cubicBezTo>
                  <a:cubicBezTo>
                    <a:pt x="54" y="11"/>
                    <a:pt x="54" y="11"/>
                    <a:pt x="53" y="11"/>
                  </a:cubicBezTo>
                  <a:cubicBezTo>
                    <a:pt x="54" y="11"/>
                    <a:pt x="54" y="10"/>
                    <a:pt x="55" y="10"/>
                  </a:cubicBezTo>
                  <a:cubicBezTo>
                    <a:pt x="56" y="10"/>
                    <a:pt x="56" y="10"/>
                    <a:pt x="57" y="9"/>
                  </a:cubicBezTo>
                  <a:cubicBezTo>
                    <a:pt x="57" y="9"/>
                    <a:pt x="57" y="10"/>
                    <a:pt x="58" y="10"/>
                  </a:cubicBezTo>
                  <a:cubicBezTo>
                    <a:pt x="59" y="10"/>
                    <a:pt x="59" y="9"/>
                    <a:pt x="60" y="9"/>
                  </a:cubicBezTo>
                  <a:cubicBezTo>
                    <a:pt x="61" y="10"/>
                    <a:pt x="62" y="10"/>
                    <a:pt x="62" y="10"/>
                  </a:cubicBezTo>
                  <a:cubicBezTo>
                    <a:pt x="63" y="11"/>
                    <a:pt x="64" y="11"/>
                    <a:pt x="65" y="12"/>
                  </a:cubicBezTo>
                  <a:cubicBezTo>
                    <a:pt x="64" y="12"/>
                    <a:pt x="63" y="12"/>
                    <a:pt x="63" y="13"/>
                  </a:cubicBezTo>
                  <a:cubicBezTo>
                    <a:pt x="62" y="13"/>
                    <a:pt x="62" y="13"/>
                    <a:pt x="61" y="14"/>
                  </a:cubicBezTo>
                  <a:cubicBezTo>
                    <a:pt x="60" y="13"/>
                    <a:pt x="59" y="12"/>
                    <a:pt x="58" y="12"/>
                  </a:cubicBezTo>
                  <a:cubicBezTo>
                    <a:pt x="58" y="12"/>
                    <a:pt x="58" y="12"/>
                    <a:pt x="58" y="12"/>
                  </a:cubicBezTo>
                  <a:cubicBezTo>
                    <a:pt x="57" y="12"/>
                    <a:pt x="57" y="12"/>
                    <a:pt x="58" y="13"/>
                  </a:cubicBezTo>
                  <a:cubicBezTo>
                    <a:pt x="58" y="13"/>
                    <a:pt x="58" y="13"/>
                    <a:pt x="59" y="13"/>
                  </a:cubicBezTo>
                  <a:cubicBezTo>
                    <a:pt x="59" y="14"/>
                    <a:pt x="60" y="14"/>
                    <a:pt x="62" y="14"/>
                  </a:cubicBezTo>
                  <a:cubicBezTo>
                    <a:pt x="63" y="14"/>
                    <a:pt x="65" y="14"/>
                    <a:pt x="66" y="14"/>
                  </a:cubicBezTo>
                  <a:cubicBezTo>
                    <a:pt x="67" y="14"/>
                    <a:pt x="67" y="14"/>
                    <a:pt x="68" y="14"/>
                  </a:cubicBezTo>
                  <a:cubicBezTo>
                    <a:pt x="69" y="14"/>
                    <a:pt x="69" y="15"/>
                    <a:pt x="70" y="15"/>
                  </a:cubicBezTo>
                  <a:cubicBezTo>
                    <a:pt x="71" y="15"/>
                    <a:pt x="71" y="16"/>
                    <a:pt x="72" y="16"/>
                  </a:cubicBezTo>
                  <a:cubicBezTo>
                    <a:pt x="73" y="17"/>
                    <a:pt x="73" y="17"/>
                    <a:pt x="73" y="18"/>
                  </a:cubicBezTo>
                  <a:cubicBezTo>
                    <a:pt x="73" y="18"/>
                    <a:pt x="73" y="19"/>
                    <a:pt x="72" y="19"/>
                  </a:cubicBezTo>
                  <a:close/>
                  <a:moveTo>
                    <a:pt x="39" y="35"/>
                  </a:moveTo>
                  <a:cubicBezTo>
                    <a:pt x="39" y="35"/>
                    <a:pt x="40" y="35"/>
                    <a:pt x="40" y="36"/>
                  </a:cubicBezTo>
                  <a:cubicBezTo>
                    <a:pt x="39" y="36"/>
                    <a:pt x="39" y="36"/>
                    <a:pt x="38" y="36"/>
                  </a:cubicBezTo>
                  <a:cubicBezTo>
                    <a:pt x="37" y="37"/>
                    <a:pt x="37" y="37"/>
                    <a:pt x="36" y="37"/>
                  </a:cubicBezTo>
                  <a:cubicBezTo>
                    <a:pt x="35" y="37"/>
                    <a:pt x="35" y="37"/>
                    <a:pt x="35" y="37"/>
                  </a:cubicBezTo>
                  <a:cubicBezTo>
                    <a:pt x="34" y="37"/>
                    <a:pt x="33" y="37"/>
                    <a:pt x="32" y="37"/>
                  </a:cubicBezTo>
                  <a:cubicBezTo>
                    <a:pt x="31" y="37"/>
                    <a:pt x="30" y="37"/>
                    <a:pt x="29" y="36"/>
                  </a:cubicBezTo>
                  <a:cubicBezTo>
                    <a:pt x="28" y="35"/>
                    <a:pt x="27" y="35"/>
                    <a:pt x="26" y="34"/>
                  </a:cubicBezTo>
                  <a:cubicBezTo>
                    <a:pt x="26" y="33"/>
                    <a:pt x="27" y="33"/>
                    <a:pt x="28" y="33"/>
                  </a:cubicBezTo>
                  <a:cubicBezTo>
                    <a:pt x="28" y="33"/>
                    <a:pt x="29" y="32"/>
                    <a:pt x="30" y="32"/>
                  </a:cubicBezTo>
                  <a:cubicBezTo>
                    <a:pt x="31" y="33"/>
                    <a:pt x="32" y="34"/>
                    <a:pt x="33" y="34"/>
                  </a:cubicBezTo>
                  <a:cubicBezTo>
                    <a:pt x="34" y="35"/>
                    <a:pt x="34" y="35"/>
                    <a:pt x="35" y="34"/>
                  </a:cubicBezTo>
                  <a:cubicBezTo>
                    <a:pt x="35" y="34"/>
                    <a:pt x="35" y="34"/>
                    <a:pt x="35" y="34"/>
                  </a:cubicBezTo>
                  <a:cubicBezTo>
                    <a:pt x="34" y="33"/>
                    <a:pt x="34" y="33"/>
                    <a:pt x="33" y="32"/>
                  </a:cubicBezTo>
                  <a:cubicBezTo>
                    <a:pt x="33" y="32"/>
                    <a:pt x="32" y="32"/>
                    <a:pt x="31" y="32"/>
                  </a:cubicBezTo>
                  <a:cubicBezTo>
                    <a:pt x="31" y="32"/>
                    <a:pt x="30" y="32"/>
                    <a:pt x="29" y="32"/>
                  </a:cubicBezTo>
                  <a:cubicBezTo>
                    <a:pt x="28" y="32"/>
                    <a:pt x="27" y="32"/>
                    <a:pt x="25" y="32"/>
                  </a:cubicBezTo>
                  <a:cubicBezTo>
                    <a:pt x="23" y="31"/>
                    <a:pt x="22" y="31"/>
                    <a:pt x="22" y="31"/>
                  </a:cubicBezTo>
                  <a:cubicBezTo>
                    <a:pt x="21" y="30"/>
                    <a:pt x="21" y="30"/>
                    <a:pt x="20" y="30"/>
                  </a:cubicBezTo>
                  <a:cubicBezTo>
                    <a:pt x="19" y="29"/>
                    <a:pt x="19" y="29"/>
                    <a:pt x="19" y="28"/>
                  </a:cubicBezTo>
                  <a:cubicBezTo>
                    <a:pt x="19" y="28"/>
                    <a:pt x="19" y="27"/>
                    <a:pt x="20" y="26"/>
                  </a:cubicBezTo>
                  <a:cubicBezTo>
                    <a:pt x="20" y="26"/>
                    <a:pt x="20" y="26"/>
                    <a:pt x="19" y="26"/>
                  </a:cubicBezTo>
                  <a:cubicBezTo>
                    <a:pt x="20" y="25"/>
                    <a:pt x="20" y="25"/>
                    <a:pt x="21" y="25"/>
                  </a:cubicBezTo>
                  <a:cubicBezTo>
                    <a:pt x="22" y="24"/>
                    <a:pt x="22" y="24"/>
                    <a:pt x="23" y="24"/>
                  </a:cubicBezTo>
                  <a:cubicBezTo>
                    <a:pt x="23" y="24"/>
                    <a:pt x="24" y="24"/>
                    <a:pt x="24" y="25"/>
                  </a:cubicBezTo>
                  <a:cubicBezTo>
                    <a:pt x="25" y="24"/>
                    <a:pt x="26" y="24"/>
                    <a:pt x="27" y="24"/>
                  </a:cubicBezTo>
                  <a:cubicBezTo>
                    <a:pt x="27" y="24"/>
                    <a:pt x="28" y="24"/>
                    <a:pt x="29" y="25"/>
                  </a:cubicBezTo>
                  <a:cubicBezTo>
                    <a:pt x="30" y="25"/>
                    <a:pt x="30" y="26"/>
                    <a:pt x="31" y="27"/>
                  </a:cubicBezTo>
                  <a:cubicBezTo>
                    <a:pt x="31" y="27"/>
                    <a:pt x="30" y="27"/>
                    <a:pt x="29" y="28"/>
                  </a:cubicBezTo>
                  <a:cubicBezTo>
                    <a:pt x="29" y="28"/>
                    <a:pt x="28" y="28"/>
                    <a:pt x="27" y="29"/>
                  </a:cubicBezTo>
                  <a:cubicBezTo>
                    <a:pt x="27" y="28"/>
                    <a:pt x="26" y="27"/>
                    <a:pt x="25" y="27"/>
                  </a:cubicBezTo>
                  <a:cubicBezTo>
                    <a:pt x="24" y="26"/>
                    <a:pt x="24" y="27"/>
                    <a:pt x="24" y="27"/>
                  </a:cubicBezTo>
                  <a:cubicBezTo>
                    <a:pt x="23" y="27"/>
                    <a:pt x="23" y="27"/>
                    <a:pt x="24" y="28"/>
                  </a:cubicBezTo>
                  <a:cubicBezTo>
                    <a:pt x="24" y="28"/>
                    <a:pt x="25" y="28"/>
                    <a:pt x="25" y="28"/>
                  </a:cubicBezTo>
                  <a:cubicBezTo>
                    <a:pt x="25" y="29"/>
                    <a:pt x="27" y="29"/>
                    <a:pt x="28" y="29"/>
                  </a:cubicBezTo>
                  <a:cubicBezTo>
                    <a:pt x="30" y="29"/>
                    <a:pt x="31" y="29"/>
                    <a:pt x="32" y="29"/>
                  </a:cubicBezTo>
                  <a:cubicBezTo>
                    <a:pt x="34" y="29"/>
                    <a:pt x="34" y="29"/>
                    <a:pt x="35" y="29"/>
                  </a:cubicBezTo>
                  <a:cubicBezTo>
                    <a:pt x="36" y="29"/>
                    <a:pt x="36" y="30"/>
                    <a:pt x="37" y="30"/>
                  </a:cubicBezTo>
                  <a:cubicBezTo>
                    <a:pt x="38" y="30"/>
                    <a:pt x="38" y="31"/>
                    <a:pt x="39" y="31"/>
                  </a:cubicBezTo>
                  <a:cubicBezTo>
                    <a:pt x="40" y="32"/>
                    <a:pt x="40" y="32"/>
                    <a:pt x="40" y="33"/>
                  </a:cubicBezTo>
                  <a:cubicBezTo>
                    <a:pt x="40" y="34"/>
                    <a:pt x="40" y="34"/>
                    <a:pt x="39" y="35"/>
                  </a:cubicBezTo>
                  <a:close/>
                  <a:moveTo>
                    <a:pt x="67" y="57"/>
                  </a:moveTo>
                  <a:cubicBezTo>
                    <a:pt x="83" y="49"/>
                    <a:pt x="83" y="49"/>
                    <a:pt x="83" y="49"/>
                  </a:cubicBezTo>
                  <a:cubicBezTo>
                    <a:pt x="79" y="47"/>
                    <a:pt x="79" y="47"/>
                    <a:pt x="79" y="47"/>
                  </a:cubicBezTo>
                  <a:cubicBezTo>
                    <a:pt x="67" y="53"/>
                    <a:pt x="67" y="53"/>
                    <a:pt x="67" y="53"/>
                  </a:cubicBezTo>
                  <a:cubicBezTo>
                    <a:pt x="67" y="57"/>
                    <a:pt x="67" y="57"/>
                    <a:pt x="67" y="57"/>
                  </a:cubicBezTo>
                  <a:close/>
                  <a:moveTo>
                    <a:pt x="51" y="46"/>
                  </a:moveTo>
                  <a:cubicBezTo>
                    <a:pt x="51" y="49"/>
                    <a:pt x="51" y="49"/>
                    <a:pt x="51" y="49"/>
                  </a:cubicBezTo>
                  <a:cubicBezTo>
                    <a:pt x="30" y="59"/>
                    <a:pt x="30" y="59"/>
                    <a:pt x="30" y="59"/>
                  </a:cubicBezTo>
                  <a:cubicBezTo>
                    <a:pt x="7" y="43"/>
                    <a:pt x="7" y="43"/>
                    <a:pt x="7" y="43"/>
                  </a:cubicBezTo>
                  <a:cubicBezTo>
                    <a:pt x="9" y="42"/>
                    <a:pt x="9" y="42"/>
                    <a:pt x="9" y="42"/>
                  </a:cubicBezTo>
                  <a:cubicBezTo>
                    <a:pt x="30" y="56"/>
                    <a:pt x="30" y="56"/>
                    <a:pt x="30" y="56"/>
                  </a:cubicBezTo>
                  <a:cubicBezTo>
                    <a:pt x="51" y="46"/>
                    <a:pt x="51" y="46"/>
                    <a:pt x="51" y="46"/>
                  </a:cubicBezTo>
                  <a:close/>
                  <a:moveTo>
                    <a:pt x="67" y="42"/>
                  </a:moveTo>
                  <a:cubicBezTo>
                    <a:pt x="67" y="38"/>
                    <a:pt x="67" y="38"/>
                    <a:pt x="67" y="38"/>
                  </a:cubicBezTo>
                  <a:cubicBezTo>
                    <a:pt x="80" y="32"/>
                    <a:pt x="80" y="32"/>
                    <a:pt x="80" y="32"/>
                  </a:cubicBezTo>
                  <a:cubicBezTo>
                    <a:pt x="83" y="34"/>
                    <a:pt x="83" y="34"/>
                    <a:pt x="83" y="34"/>
                  </a:cubicBezTo>
                  <a:cubicBezTo>
                    <a:pt x="67" y="42"/>
                    <a:pt x="67" y="42"/>
                    <a:pt x="67" y="42"/>
                  </a:cubicBezTo>
                  <a:close/>
                  <a:moveTo>
                    <a:pt x="68" y="27"/>
                  </a:moveTo>
                  <a:cubicBezTo>
                    <a:pt x="83" y="20"/>
                    <a:pt x="83" y="20"/>
                    <a:pt x="83" y="20"/>
                  </a:cubicBezTo>
                  <a:cubicBezTo>
                    <a:pt x="59" y="6"/>
                    <a:pt x="59" y="6"/>
                    <a:pt x="59" y="6"/>
                  </a:cubicBezTo>
                  <a:cubicBezTo>
                    <a:pt x="43" y="13"/>
                    <a:pt x="43" y="13"/>
                    <a:pt x="43" y="13"/>
                  </a:cubicBezTo>
                  <a:cubicBezTo>
                    <a:pt x="68" y="27"/>
                    <a:pt x="68" y="27"/>
                    <a:pt x="68" y="27"/>
                  </a:cubicBezTo>
                  <a:cubicBezTo>
                    <a:pt x="68" y="27"/>
                    <a:pt x="68" y="27"/>
                    <a:pt x="68" y="27"/>
                  </a:cubicBezTo>
                  <a:close/>
                  <a:moveTo>
                    <a:pt x="38" y="9"/>
                  </a:moveTo>
                  <a:cubicBezTo>
                    <a:pt x="58" y="0"/>
                    <a:pt x="58" y="0"/>
                    <a:pt x="58" y="0"/>
                  </a:cubicBezTo>
                  <a:cubicBezTo>
                    <a:pt x="60" y="0"/>
                    <a:pt x="60" y="0"/>
                    <a:pt x="60" y="0"/>
                  </a:cubicBezTo>
                  <a:cubicBezTo>
                    <a:pt x="61" y="1"/>
                    <a:pt x="61" y="1"/>
                    <a:pt x="61" y="1"/>
                  </a:cubicBezTo>
                  <a:cubicBezTo>
                    <a:pt x="90" y="18"/>
                    <a:pt x="90" y="18"/>
                    <a:pt x="90" y="18"/>
                  </a:cubicBezTo>
                  <a:cubicBezTo>
                    <a:pt x="90" y="27"/>
                    <a:pt x="90" y="27"/>
                    <a:pt x="90" y="27"/>
                  </a:cubicBezTo>
                  <a:cubicBezTo>
                    <a:pt x="85" y="30"/>
                    <a:pt x="85" y="30"/>
                    <a:pt x="85" y="30"/>
                  </a:cubicBezTo>
                  <a:cubicBezTo>
                    <a:pt x="90" y="32"/>
                    <a:pt x="90" y="32"/>
                    <a:pt x="90" y="32"/>
                  </a:cubicBezTo>
                  <a:cubicBezTo>
                    <a:pt x="90" y="42"/>
                    <a:pt x="90" y="42"/>
                    <a:pt x="90" y="42"/>
                  </a:cubicBezTo>
                  <a:cubicBezTo>
                    <a:pt x="85" y="44"/>
                    <a:pt x="85" y="44"/>
                    <a:pt x="85" y="44"/>
                  </a:cubicBezTo>
                  <a:cubicBezTo>
                    <a:pt x="90" y="47"/>
                    <a:pt x="90" y="47"/>
                    <a:pt x="90" y="47"/>
                  </a:cubicBezTo>
                  <a:cubicBezTo>
                    <a:pt x="90" y="57"/>
                    <a:pt x="90" y="57"/>
                    <a:pt x="90" y="57"/>
                  </a:cubicBezTo>
                  <a:cubicBezTo>
                    <a:pt x="30" y="85"/>
                    <a:pt x="30" y="85"/>
                    <a:pt x="30" y="85"/>
                  </a:cubicBezTo>
                  <a:cubicBezTo>
                    <a:pt x="1" y="67"/>
                    <a:pt x="1" y="67"/>
                    <a:pt x="1" y="67"/>
                  </a:cubicBezTo>
                  <a:cubicBezTo>
                    <a:pt x="0" y="55"/>
                    <a:pt x="0" y="55"/>
                    <a:pt x="0" y="55"/>
                  </a:cubicBezTo>
                  <a:cubicBezTo>
                    <a:pt x="3" y="54"/>
                    <a:pt x="3" y="54"/>
                    <a:pt x="3" y="54"/>
                  </a:cubicBezTo>
                  <a:cubicBezTo>
                    <a:pt x="1" y="52"/>
                    <a:pt x="1" y="52"/>
                    <a:pt x="1" y="52"/>
                  </a:cubicBezTo>
                  <a:cubicBezTo>
                    <a:pt x="0" y="40"/>
                    <a:pt x="0" y="40"/>
                    <a:pt x="0" y="40"/>
                  </a:cubicBezTo>
                  <a:cubicBezTo>
                    <a:pt x="3" y="39"/>
                    <a:pt x="3" y="39"/>
                    <a:pt x="3" y="39"/>
                  </a:cubicBezTo>
                  <a:cubicBezTo>
                    <a:pt x="1" y="37"/>
                    <a:pt x="1" y="37"/>
                    <a:pt x="1" y="37"/>
                  </a:cubicBezTo>
                  <a:cubicBezTo>
                    <a:pt x="0" y="25"/>
                    <a:pt x="0" y="25"/>
                    <a:pt x="0" y="25"/>
                  </a:cubicBezTo>
                  <a:cubicBezTo>
                    <a:pt x="23" y="16"/>
                    <a:pt x="23" y="16"/>
                    <a:pt x="23" y="16"/>
                  </a:cubicBezTo>
                  <a:cubicBezTo>
                    <a:pt x="23" y="16"/>
                    <a:pt x="23" y="16"/>
                    <a:pt x="23" y="16"/>
                  </a:cubicBezTo>
                  <a:cubicBezTo>
                    <a:pt x="38" y="9"/>
                    <a:pt x="38" y="9"/>
                    <a:pt x="38" y="9"/>
                  </a:cubicBezTo>
                  <a:cubicBezTo>
                    <a:pt x="38" y="9"/>
                    <a:pt x="38" y="9"/>
                    <a:pt x="38" y="9"/>
                  </a:cubicBezTo>
                  <a:close/>
                  <a:moveTo>
                    <a:pt x="28" y="19"/>
                  </a:moveTo>
                  <a:cubicBezTo>
                    <a:pt x="7" y="28"/>
                    <a:pt x="7" y="28"/>
                    <a:pt x="7" y="28"/>
                  </a:cubicBezTo>
                  <a:cubicBezTo>
                    <a:pt x="30" y="44"/>
                    <a:pt x="30" y="44"/>
                    <a:pt x="30" y="44"/>
                  </a:cubicBezTo>
                  <a:cubicBezTo>
                    <a:pt x="51" y="34"/>
                    <a:pt x="51" y="34"/>
                    <a:pt x="51" y="34"/>
                  </a:cubicBezTo>
                  <a:lnTo>
                    <a:pt x="28" y="19"/>
                  </a:lnTo>
                  <a:close/>
                </a:path>
              </a:pathLst>
            </a:custGeom>
            <a:grpFill/>
            <a:ln>
              <a:noFill/>
            </a:ln>
            <a:extLst/>
          </p:spPr>
          <p:txBody>
            <a:bodyPr anchor="t" anchorCtr="0" bIns="45720" compatLnSpc="1" lIns="91440" numCol="1" rIns="91440" tIns="45720" vert="horz" wrap="square">
              <a:prstTxWarp prst="textNoShape">
                <a:avLst/>
              </a:prstTxWarp>
            </a:bodyPr>
            <a:lstStyle/>
            <a:p>
              <a:pPr defTabSz="914377">
                <a:defRPr/>
              </a:pPr>
              <a:endParaRPr altLang="en-US" lang="zh-CN">
                <a:solidFill>
                  <a:prstClr val="black"/>
                </a:solidFill>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24" name="组合 23"/>
          <p:cNvGrpSpPr/>
          <p:nvPr/>
        </p:nvGrpSpPr>
        <p:grpSpPr>
          <a:xfrm>
            <a:off x="6159298" y="4515344"/>
            <a:ext cx="1219604" cy="1414741"/>
            <a:chOff x="6159297" y="4194830"/>
            <a:chExt cx="1219604" cy="1414741"/>
          </a:xfrm>
          <a:solidFill>
            <a:schemeClr val="accent1"/>
          </a:solidFill>
        </p:grpSpPr>
        <p:sp>
          <p:nvSpPr>
            <p:cNvPr id="25" name="六边形 24"/>
            <p:cNvSpPr/>
            <p:nvPr/>
          </p:nvSpPr>
          <p:spPr>
            <a:xfrm rot="5400000">
              <a:off x="6061728" y="4292399"/>
              <a:ext cx="1414741" cy="1219604"/>
            </a:xfrm>
            <a:prstGeom prst="hexagon">
              <a:avLst/>
            </a:prstGeom>
            <a:gr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6" name="Freeform 277"/>
            <p:cNvSpPr>
              <a:spLocks noEditPoints="1"/>
            </p:cNvSpPr>
            <p:nvPr/>
          </p:nvSpPr>
          <p:spPr bwMode="auto">
            <a:xfrm>
              <a:off x="6515296" y="4580231"/>
              <a:ext cx="507603" cy="697583"/>
            </a:xfrm>
            <a:custGeom>
              <a:gdLst>
                <a:gd fmla="*/ 8 w 77" name="T0"/>
                <a:gd fmla="*/ 0 h 106" name="T1"/>
                <a:gd fmla="*/ 64 w 77" name="T2"/>
                <a:gd fmla="*/ 0 h 106" name="T3"/>
                <a:gd fmla="*/ 73 w 77" name="T4"/>
                <a:gd fmla="*/ 9 h 106" name="T5"/>
                <a:gd fmla="*/ 73 w 77" name="T6"/>
                <a:gd fmla="*/ 62 h 106" name="T7"/>
                <a:gd fmla="*/ 63 w 77" name="T8"/>
                <a:gd fmla="*/ 60 h 106" name="T9"/>
                <a:gd fmla="*/ 63 w 77" name="T10"/>
                <a:gd fmla="*/ 56 h 106" name="T11"/>
                <a:gd fmla="*/ 63 w 77" name="T12"/>
                <a:gd fmla="*/ 11 h 106" name="T13"/>
                <a:gd fmla="*/ 9 w 77" name="T14"/>
                <a:gd fmla="*/ 11 h 106" name="T15"/>
                <a:gd fmla="*/ 9 w 77" name="T16"/>
                <a:gd fmla="*/ 87 h 106" name="T17"/>
                <a:gd fmla="*/ 36 w 77" name="T18"/>
                <a:gd fmla="*/ 87 h 106" name="T19"/>
                <a:gd fmla="*/ 40 w 77" name="T20"/>
                <a:gd fmla="*/ 96 h 106" name="T21"/>
                <a:gd fmla="*/ 8 w 77" name="T22"/>
                <a:gd fmla="*/ 96 h 106" name="T23"/>
                <a:gd fmla="*/ 0 w 77" name="T24"/>
                <a:gd fmla="*/ 88 h 106" name="T25"/>
                <a:gd fmla="*/ 0 w 77" name="T26"/>
                <a:gd fmla="*/ 9 h 106" name="T27"/>
                <a:gd fmla="*/ 8 w 77" name="T28"/>
                <a:gd fmla="*/ 0 h 106" name="T29"/>
                <a:gd fmla="*/ 16 w 77" name="T30"/>
                <a:gd fmla="*/ 47 h 106" name="T31"/>
                <a:gd fmla="*/ 16 w 77" name="T32"/>
                <a:gd fmla="*/ 54 h 106" name="T33"/>
                <a:gd fmla="*/ 36 w 77" name="T34"/>
                <a:gd fmla="*/ 54 h 106" name="T35"/>
                <a:gd fmla="*/ 36 w 77" name="T36"/>
                <a:gd fmla="*/ 47 h 106" name="T37"/>
                <a:gd fmla="*/ 16 w 77" name="T38"/>
                <a:gd fmla="*/ 47 h 106" name="T39"/>
                <a:gd fmla="*/ 16 w 77" name="T40"/>
                <a:gd fmla="*/ 34 h 106" name="T41"/>
                <a:gd fmla="*/ 16 w 77" name="T42"/>
                <a:gd fmla="*/ 41 h 106" name="T43"/>
                <a:gd fmla="*/ 36 w 77" name="T44"/>
                <a:gd fmla="*/ 41 h 106" name="T45"/>
                <a:gd fmla="*/ 36 w 77" name="T46"/>
                <a:gd fmla="*/ 34 h 106" name="T47"/>
                <a:gd fmla="*/ 16 w 77" name="T48"/>
                <a:gd fmla="*/ 34 h 106" name="T49"/>
                <a:gd fmla="*/ 16 w 77" name="T50"/>
                <a:gd fmla="*/ 21 h 106" name="T51"/>
                <a:gd fmla="*/ 16 w 77" name="T52"/>
                <a:gd fmla="*/ 28 h 106" name="T53"/>
                <a:gd fmla="*/ 55 w 77" name="T54"/>
                <a:gd fmla="*/ 28 h 106" name="T55"/>
                <a:gd fmla="*/ 55 w 77" name="T56"/>
                <a:gd fmla="*/ 21 h 106" name="T57"/>
                <a:gd fmla="*/ 16 w 77" name="T58"/>
                <a:gd fmla="*/ 21 h 106" name="T59"/>
                <a:gd fmla="*/ 47 w 77" name="T60"/>
                <a:gd fmla="*/ 42 h 106" name="T61"/>
                <a:gd fmla="*/ 45 w 77" name="T62"/>
                <a:gd fmla="*/ 70 h 106" name="T63"/>
                <a:gd fmla="*/ 43 w 77" name="T64"/>
                <a:gd fmla="*/ 69 h 106" name="T65"/>
                <a:gd fmla="*/ 39 w 77" name="T66"/>
                <a:gd fmla="*/ 71 h 106" name="T67"/>
                <a:gd fmla="*/ 38 w 77" name="T68"/>
                <a:gd fmla="*/ 74 h 106" name="T69"/>
                <a:gd fmla="*/ 48 w 77" name="T70"/>
                <a:gd fmla="*/ 98 h 106" name="T71"/>
                <a:gd fmla="*/ 48 w 77" name="T72"/>
                <a:gd fmla="*/ 106 h 106" name="T73"/>
                <a:gd fmla="*/ 71 w 77" name="T74"/>
                <a:gd fmla="*/ 106 h 106" name="T75"/>
                <a:gd fmla="*/ 71 w 77" name="T76"/>
                <a:gd fmla="*/ 97 h 106" name="T77"/>
                <a:gd fmla="*/ 77 w 77" name="T78"/>
                <a:gd fmla="*/ 73 h 106" name="T79"/>
                <a:gd fmla="*/ 76 w 77" name="T80"/>
                <a:gd fmla="*/ 69 h 106" name="T81"/>
                <a:gd fmla="*/ 71 w 77" name="T82"/>
                <a:gd fmla="*/ 68 h 106" name="T83"/>
                <a:gd fmla="*/ 69 w 77" name="T84"/>
                <a:gd fmla="*/ 70 h 106" name="T85"/>
                <a:gd fmla="*/ 68 w 77" name="T86"/>
                <a:gd fmla="*/ 68 h 106" name="T87"/>
                <a:gd fmla="*/ 64 w 77" name="T88"/>
                <a:gd fmla="*/ 67 h 106" name="T89"/>
                <a:gd fmla="*/ 62 w 77" name="T90"/>
                <a:gd fmla="*/ 68 h 106" name="T91"/>
                <a:gd fmla="*/ 61 w 77" name="T92"/>
                <a:gd fmla="*/ 66 h 106" name="T93"/>
                <a:gd fmla="*/ 57 w 77" name="T94"/>
                <a:gd fmla="*/ 66 h 106" name="T95"/>
                <a:gd fmla="*/ 55 w 77" name="T96"/>
                <a:gd fmla="*/ 41 h 106" name="T97"/>
                <a:gd fmla="*/ 47 w 77" name="T98"/>
                <a:gd fmla="*/ 42 h 106" name="T99"/>
                <a:gd fmla="*/ 25 w 77" name="T100"/>
                <a:gd fmla="*/ 4 h 106" name="T101"/>
                <a:gd fmla="*/ 25 w 77" name="T102"/>
                <a:gd fmla="*/ 7 h 106" name="T103"/>
                <a:gd fmla="*/ 47 w 77" name="T104"/>
                <a:gd fmla="*/ 7 h 106" name="T105"/>
                <a:gd fmla="*/ 47 w 77" name="T106"/>
                <a:gd fmla="*/ 4 h 106" name="T107"/>
                <a:gd fmla="*/ 25 w 77" name="T108"/>
                <a:gd fmla="*/ 4 h 10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5" w="77">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grpFill/>
            <a:ln>
              <a:noFill/>
            </a:ln>
            <a:extLst/>
          </p:spPr>
          <p:txBody>
            <a:bodyPr anchor="t" anchorCtr="0" bIns="45720" compatLnSpc="1" lIns="91440" numCol="1" rIns="91440" tIns="45720" vert="horz" wrap="square">
              <a:prstTxWarp prst="textNoShape">
                <a:avLst/>
              </a:prstTxWarp>
            </a:bodyPr>
            <a:lstStyle/>
            <a:p>
              <a:pPr defTabSz="914377">
                <a:defRPr/>
              </a:pPr>
              <a:endParaRPr altLang="en-US" lang="zh-CN">
                <a:solidFill>
                  <a:prstClr val="black"/>
                </a:solidFill>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27" name="Group 53"/>
          <p:cNvGrpSpPr/>
          <p:nvPr/>
        </p:nvGrpSpPr>
        <p:grpSpPr>
          <a:xfrm>
            <a:off x="624063" y="2167867"/>
            <a:ext cx="3766708" cy="844552"/>
            <a:chOff x="2765391" y="2644169"/>
            <a:chExt cx="3766708" cy="844551"/>
          </a:xfrm>
        </p:grpSpPr>
        <p:sp>
          <p:nvSpPr>
            <p:cNvPr id="28" name="TextBox 54"/>
            <p:cNvSpPr txBox="1"/>
            <p:nvPr/>
          </p:nvSpPr>
          <p:spPr>
            <a:xfrm>
              <a:off x="5370144" y="2644169"/>
              <a:ext cx="1097280" cy="365760"/>
            </a:xfrm>
            <a:prstGeom prst="rect">
              <a:avLst/>
            </a:prstGeom>
            <a:noFill/>
          </p:spPr>
          <p:txBody>
            <a:bodyPr rtlCol="0" wrap="none">
              <a:spAutoFit/>
            </a:bodyPr>
            <a:lstStyle/>
            <a:p>
              <a:pPr algn="r" defTabSz="914377">
                <a:defRPr/>
              </a:pPr>
              <a:r>
                <a:rPr altLang="en-US" lang="zh-CN">
                  <a:solidFill>
                    <a:schemeClr val="bg2">
                      <a:lumMod val="50000"/>
                    </a:schemeClr>
                  </a:solidFill>
                  <a:latin charset="-122" panose="020b0503020204020204" pitchFamily="34" typeface="微软雅黑"/>
                  <a:ea charset="-122" panose="020b0503020204020204" pitchFamily="34" typeface="微软雅黑"/>
                  <a:sym charset="-122" panose="02010601030101010101" pitchFamily="2" typeface="FZHei-B01S"/>
                </a:rPr>
                <a:t>活动简介</a:t>
              </a:r>
            </a:p>
          </p:txBody>
        </p:sp>
        <p:sp>
          <p:nvSpPr>
            <p:cNvPr id="29" name="Rectangle 55"/>
            <p:cNvSpPr/>
            <p:nvPr/>
          </p:nvSpPr>
          <p:spPr>
            <a:xfrm>
              <a:off x="2765391" y="2953190"/>
              <a:ext cx="3766708" cy="530352"/>
            </a:xfrm>
            <a:prstGeom prst="rect">
              <a:avLst/>
            </a:prstGeom>
          </p:spPr>
          <p:txBody>
            <a:bodyPr wrap="square">
              <a:spAutoFit/>
            </a:bodyPr>
            <a:lstStyle/>
            <a:p>
              <a:pPr algn="r" defTabSz="914377">
                <a:lnSpc>
                  <a:spcPct val="120000"/>
                </a:lnSpc>
                <a:defRPr/>
              </a:pPr>
              <a:r>
                <a:rPr altLang="en-US" lang="zh-CN" sz="1200">
                  <a:solidFill>
                    <a:schemeClr val="bg2">
                      <a:lumMod val="50000"/>
                    </a:schemeClr>
                  </a:solidFill>
                  <a:latin charset="-122" panose="020b0503020204020204" pitchFamily="34" typeface="微软雅黑"/>
                  <a:ea charset="-122" panose="020b0503020204020204" pitchFamily="34" typeface="微软雅黑"/>
                  <a:sym charset="-122" panose="02010601030101010101" pitchFamily="2" typeface="FZHei-B01S"/>
                </a:rPr>
                <a:t>此处添加详细文本描述，建议与标题相关并符合整体语言风格，语言描述尽量……</a:t>
              </a:r>
            </a:p>
          </p:txBody>
        </p:sp>
      </p:grpSp>
      <p:grpSp>
        <p:nvGrpSpPr>
          <p:cNvPr id="30" name="Group 56"/>
          <p:cNvGrpSpPr/>
          <p:nvPr/>
        </p:nvGrpSpPr>
        <p:grpSpPr>
          <a:xfrm>
            <a:off x="559390" y="4852370"/>
            <a:ext cx="3766708" cy="844552"/>
            <a:chOff x="2765391" y="2644169"/>
            <a:chExt cx="3766708" cy="844551"/>
          </a:xfrm>
        </p:grpSpPr>
        <p:sp>
          <p:nvSpPr>
            <p:cNvPr id="31" name="TextBox 57"/>
            <p:cNvSpPr txBox="1"/>
            <p:nvPr/>
          </p:nvSpPr>
          <p:spPr>
            <a:xfrm>
              <a:off x="5402568" y="2644169"/>
              <a:ext cx="1097280" cy="365760"/>
            </a:xfrm>
            <a:prstGeom prst="rect">
              <a:avLst/>
            </a:prstGeom>
            <a:noFill/>
          </p:spPr>
          <p:txBody>
            <a:bodyPr rtlCol="0" wrap="none">
              <a:spAutoFit/>
            </a:bodyPr>
            <a:lstStyle/>
            <a:p>
              <a:pPr algn="r" defTabSz="914377">
                <a:defRPr/>
              </a:pPr>
              <a:r>
                <a:rPr altLang="en-US" lang="zh-CN">
                  <a:solidFill>
                    <a:schemeClr val="bg2">
                      <a:lumMod val="50000"/>
                    </a:schemeClr>
                  </a:solidFill>
                  <a:latin charset="-122" panose="020b0503020204020204" pitchFamily="34" typeface="微软雅黑"/>
                  <a:ea charset="-122" panose="020b0503020204020204" pitchFamily="34" typeface="微软雅黑"/>
                  <a:sym charset="-122" panose="02010601030101010101" pitchFamily="2" typeface="FZHei-B01S"/>
                </a:rPr>
                <a:t>活动简介</a:t>
              </a:r>
            </a:p>
          </p:txBody>
        </p:sp>
        <p:sp>
          <p:nvSpPr>
            <p:cNvPr id="32" name="Rectangle 58"/>
            <p:cNvSpPr/>
            <p:nvPr/>
          </p:nvSpPr>
          <p:spPr>
            <a:xfrm>
              <a:off x="2765391" y="2953190"/>
              <a:ext cx="3766708" cy="530352"/>
            </a:xfrm>
            <a:prstGeom prst="rect">
              <a:avLst/>
            </a:prstGeom>
          </p:spPr>
          <p:txBody>
            <a:bodyPr wrap="square">
              <a:spAutoFit/>
            </a:bodyPr>
            <a:lstStyle/>
            <a:p>
              <a:pPr algn="r" defTabSz="914377">
                <a:lnSpc>
                  <a:spcPct val="120000"/>
                </a:lnSpc>
                <a:defRPr/>
              </a:pPr>
              <a:r>
                <a:rPr altLang="en-US" lang="zh-CN" sz="1200">
                  <a:solidFill>
                    <a:schemeClr val="bg2">
                      <a:lumMod val="50000"/>
                    </a:schemeClr>
                  </a:solidFill>
                  <a:latin charset="-122" panose="020b0503020204020204" pitchFamily="34" typeface="微软雅黑"/>
                  <a:ea charset="-122" panose="020b0503020204020204" pitchFamily="34" typeface="微软雅黑"/>
                  <a:sym charset="-122" panose="02010601030101010101" pitchFamily="2" typeface="FZHei-B01S"/>
                </a:rPr>
                <a:t>此处添加详细文本描述，建议与标题相关并符合整体语言风格，语言描述尽量……</a:t>
              </a:r>
            </a:p>
          </p:txBody>
        </p:sp>
      </p:grpSp>
      <p:grpSp>
        <p:nvGrpSpPr>
          <p:cNvPr id="33" name="Group 62"/>
          <p:cNvGrpSpPr/>
          <p:nvPr/>
        </p:nvGrpSpPr>
        <p:grpSpPr>
          <a:xfrm>
            <a:off x="7739514" y="2167867"/>
            <a:ext cx="3766708" cy="844552"/>
            <a:chOff x="2765391" y="2644169"/>
            <a:chExt cx="3766708" cy="844551"/>
          </a:xfrm>
        </p:grpSpPr>
        <p:sp>
          <p:nvSpPr>
            <p:cNvPr id="34" name="TextBox 63"/>
            <p:cNvSpPr txBox="1"/>
            <p:nvPr/>
          </p:nvSpPr>
          <p:spPr>
            <a:xfrm>
              <a:off x="2805465" y="2644169"/>
              <a:ext cx="1097280" cy="365760"/>
            </a:xfrm>
            <a:prstGeom prst="rect">
              <a:avLst/>
            </a:prstGeom>
            <a:noFill/>
          </p:spPr>
          <p:txBody>
            <a:bodyPr rtlCol="0" wrap="none">
              <a:spAutoFit/>
            </a:bodyPr>
            <a:lstStyle/>
            <a:p>
              <a:pPr defTabSz="914377">
                <a:defRPr/>
              </a:pPr>
              <a:r>
                <a:rPr altLang="en-US" lang="zh-CN">
                  <a:solidFill>
                    <a:schemeClr val="bg2">
                      <a:lumMod val="50000"/>
                    </a:schemeClr>
                  </a:solidFill>
                  <a:latin charset="-122" panose="020b0503020204020204" pitchFamily="34" typeface="微软雅黑"/>
                  <a:ea charset="-122" panose="020b0503020204020204" pitchFamily="34" typeface="微软雅黑"/>
                  <a:sym charset="-122" panose="02010601030101010101" pitchFamily="2" typeface="FZHei-B01S"/>
                </a:rPr>
                <a:t>活动简介</a:t>
              </a:r>
            </a:p>
          </p:txBody>
        </p:sp>
        <p:sp>
          <p:nvSpPr>
            <p:cNvPr id="35" name="Rectangle 64"/>
            <p:cNvSpPr/>
            <p:nvPr/>
          </p:nvSpPr>
          <p:spPr>
            <a:xfrm>
              <a:off x="2765390" y="2953190"/>
              <a:ext cx="3766708" cy="530352"/>
            </a:xfrm>
            <a:prstGeom prst="rect">
              <a:avLst/>
            </a:prstGeom>
          </p:spPr>
          <p:txBody>
            <a:bodyPr wrap="square">
              <a:spAutoFit/>
            </a:bodyPr>
            <a:lstStyle/>
            <a:p>
              <a:pPr defTabSz="914377">
                <a:lnSpc>
                  <a:spcPct val="120000"/>
                </a:lnSpc>
                <a:defRPr/>
              </a:pPr>
              <a:r>
                <a:rPr altLang="en-US" lang="zh-CN" sz="1200">
                  <a:solidFill>
                    <a:schemeClr val="bg2">
                      <a:lumMod val="50000"/>
                    </a:schemeClr>
                  </a:solidFill>
                  <a:latin charset="-122" panose="020b0503020204020204" pitchFamily="34" typeface="微软雅黑"/>
                  <a:ea charset="-122" panose="020b0503020204020204" pitchFamily="34" typeface="微软雅黑"/>
                  <a:sym charset="-122" panose="02010601030101010101" pitchFamily="2" typeface="FZHei-B01S"/>
                </a:rPr>
                <a:t>此处添加详细文本描述，建议与标题相关并符合整体语言风格，语言描述尽量……</a:t>
              </a:r>
            </a:p>
          </p:txBody>
        </p:sp>
      </p:grpSp>
      <p:grpSp>
        <p:nvGrpSpPr>
          <p:cNvPr id="36" name="Group 65"/>
          <p:cNvGrpSpPr/>
          <p:nvPr/>
        </p:nvGrpSpPr>
        <p:grpSpPr>
          <a:xfrm>
            <a:off x="7734902" y="4883566"/>
            <a:ext cx="3766709" cy="844552"/>
            <a:chOff x="2765390" y="2644169"/>
            <a:chExt cx="3766709" cy="844551"/>
          </a:xfrm>
        </p:grpSpPr>
        <p:sp>
          <p:nvSpPr>
            <p:cNvPr id="37" name="TextBox 66"/>
            <p:cNvSpPr txBox="1"/>
            <p:nvPr/>
          </p:nvSpPr>
          <p:spPr>
            <a:xfrm>
              <a:off x="2765391" y="2644169"/>
              <a:ext cx="1097280" cy="365760"/>
            </a:xfrm>
            <a:prstGeom prst="rect">
              <a:avLst/>
            </a:prstGeom>
            <a:noFill/>
          </p:spPr>
          <p:txBody>
            <a:bodyPr rtlCol="0" wrap="none">
              <a:spAutoFit/>
            </a:bodyPr>
            <a:lstStyle/>
            <a:p>
              <a:pPr defTabSz="914377">
                <a:defRPr/>
              </a:pPr>
              <a:r>
                <a:rPr altLang="en-US" lang="zh-CN">
                  <a:solidFill>
                    <a:schemeClr val="bg2">
                      <a:lumMod val="50000"/>
                    </a:schemeClr>
                  </a:solidFill>
                  <a:latin charset="-122" panose="020b0503020204020204" pitchFamily="34" typeface="微软雅黑"/>
                  <a:ea charset="-122" panose="020b0503020204020204" pitchFamily="34" typeface="微软雅黑"/>
                  <a:sym charset="-122" panose="02010601030101010101" pitchFamily="2" typeface="FZHei-B01S"/>
                </a:rPr>
                <a:t>活动简介</a:t>
              </a:r>
            </a:p>
          </p:txBody>
        </p:sp>
        <p:sp>
          <p:nvSpPr>
            <p:cNvPr id="38" name="Rectangle 67"/>
            <p:cNvSpPr/>
            <p:nvPr/>
          </p:nvSpPr>
          <p:spPr>
            <a:xfrm>
              <a:off x="2765390" y="2953190"/>
              <a:ext cx="3766708" cy="530352"/>
            </a:xfrm>
            <a:prstGeom prst="rect">
              <a:avLst/>
            </a:prstGeom>
          </p:spPr>
          <p:txBody>
            <a:bodyPr wrap="square">
              <a:spAutoFit/>
            </a:bodyPr>
            <a:lstStyle/>
            <a:p>
              <a:pPr defTabSz="914377">
                <a:lnSpc>
                  <a:spcPct val="120000"/>
                </a:lnSpc>
                <a:defRPr/>
              </a:pPr>
              <a:r>
                <a:rPr altLang="en-US" lang="zh-CN" sz="1200">
                  <a:solidFill>
                    <a:schemeClr val="bg2">
                      <a:lumMod val="50000"/>
                    </a:schemeClr>
                  </a:solidFill>
                  <a:latin charset="-122" panose="020b0503020204020204" pitchFamily="34" typeface="微软雅黑"/>
                  <a:ea charset="-122" panose="020b0503020204020204" pitchFamily="34" typeface="微软雅黑"/>
                  <a:sym charset="-122" panose="02010601030101010101" pitchFamily="2" typeface="FZHei-B01S"/>
                </a:rPr>
                <a:t>此处添加详细文本描述，建议与标题相关并符合整体语言风格，语言描述尽量……</a:t>
              </a:r>
            </a:p>
          </p:txBody>
        </p:sp>
      </p:grpSp>
      <p:grpSp>
        <p:nvGrpSpPr>
          <p:cNvPr id="39" name="组合 38">
            <a:extLst>
              <a:ext uri="{FF2B5EF4-FFF2-40B4-BE49-F238E27FC236}">
                <a16:creationId xmlns:a16="http://schemas.microsoft.com/office/drawing/2014/main" id="{B0374044-5092-4C85-8D63-15DBBB6117E4}"/>
              </a:ext>
            </a:extLst>
          </p:cNvPr>
          <p:cNvGrpSpPr/>
          <p:nvPr/>
        </p:nvGrpSpPr>
        <p:grpSpPr>
          <a:xfrm>
            <a:off x="988592" y="299097"/>
            <a:ext cx="1689462" cy="644434"/>
            <a:chOff x="10123715" y="139337"/>
            <a:chExt cx="1689462" cy="644434"/>
          </a:xfrm>
        </p:grpSpPr>
        <p:sp>
          <p:nvSpPr>
            <p:cNvPr id="40" name="矩形 39">
              <a:extLst>
                <a:ext uri="{FF2B5EF4-FFF2-40B4-BE49-F238E27FC236}">
                  <a16:creationId xmlns:a16="http://schemas.microsoft.com/office/drawing/2014/main" id="{9BAAED68-1A9F-4BE7-9773-3B58EBE0C5EB}"/>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41" name="矩形 40">
              <a:extLst>
                <a:ext uri="{FF2B5EF4-FFF2-40B4-BE49-F238E27FC236}">
                  <a16:creationId xmlns:a16="http://schemas.microsoft.com/office/drawing/2014/main" id="{4EAF28A8-84ED-4552-A458-7CEEF0F90595}"/>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42" name="直接连接符 41">
              <a:extLst>
                <a:ext uri="{FF2B5EF4-FFF2-40B4-BE49-F238E27FC236}">
                  <a16:creationId xmlns:a16="http://schemas.microsoft.com/office/drawing/2014/main" id="{1D46FD6C-4158-4548-ABB2-A10535999584}"/>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204E1984-F651-4396-85B8-68B0EED376A1}"/>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42D9C83-5A3E-4192-BC1F-44E7AD27E468}"/>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773716345"/>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par>
                                <p:cTn fill="hold" id="15" nodeType="withEffect" presetClass="entr" presetID="53" presetSubtype="0">
                                  <p:stCondLst>
                                    <p:cond delay="50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par>
                                <p:cTn fill="hold" id="20" nodeType="withEffect" presetClass="entr" presetID="53" presetSubtype="0">
                                  <p:stCondLst>
                                    <p:cond delay="750"/>
                                  </p:stCondLst>
                                  <p:childTnLst>
                                    <p:set>
                                      <p:cBhvr>
                                        <p:cTn dur="1" fill="hold" id="21">
                                          <p:stCondLst>
                                            <p:cond delay="0"/>
                                          </p:stCondLst>
                                        </p:cTn>
                                        <p:tgtEl>
                                          <p:spTgt spid="18"/>
                                        </p:tgtEl>
                                        <p:attrNameLst>
                                          <p:attrName>style.visibility</p:attrName>
                                        </p:attrNameLst>
                                      </p:cBhvr>
                                      <p:to>
                                        <p:strVal val="visible"/>
                                      </p:to>
                                    </p:set>
                                    <p:anim calcmode="lin" valueType="num">
                                      <p:cBhvr>
                                        <p:cTn dur="500" fill="hold" id="22"/>
                                        <p:tgtEl>
                                          <p:spTgt spid="18"/>
                                        </p:tgtEl>
                                        <p:attrNameLst>
                                          <p:attrName>ppt_w</p:attrName>
                                        </p:attrNameLst>
                                      </p:cBhvr>
                                      <p:tavLst>
                                        <p:tav tm="0">
                                          <p:val>
                                            <p:fltVal val="0"/>
                                          </p:val>
                                        </p:tav>
                                        <p:tav tm="100000">
                                          <p:val>
                                            <p:strVal val="#ppt_w"/>
                                          </p:val>
                                        </p:tav>
                                      </p:tavLst>
                                    </p:anim>
                                    <p:anim calcmode="lin" valueType="num">
                                      <p:cBhvr>
                                        <p:cTn dur="500" fill="hold" id="23"/>
                                        <p:tgtEl>
                                          <p:spTgt spid="18"/>
                                        </p:tgtEl>
                                        <p:attrNameLst>
                                          <p:attrName>ppt_h</p:attrName>
                                        </p:attrNameLst>
                                      </p:cBhvr>
                                      <p:tavLst>
                                        <p:tav tm="0">
                                          <p:val>
                                            <p:fltVal val="0"/>
                                          </p:val>
                                        </p:tav>
                                        <p:tav tm="100000">
                                          <p:val>
                                            <p:strVal val="#ppt_h"/>
                                          </p:val>
                                        </p:tav>
                                      </p:tavLst>
                                    </p:anim>
                                    <p:animEffect filter="fade" transition="in">
                                      <p:cBhvr>
                                        <p:cTn dur="500" id="24"/>
                                        <p:tgtEl>
                                          <p:spTgt spid="18"/>
                                        </p:tgtEl>
                                      </p:cBhvr>
                                    </p:animEffect>
                                  </p:childTnLst>
                                </p:cTn>
                              </p:par>
                              <p:par>
                                <p:cTn fill="hold" grpId="0" id="25" nodeType="withEffect" presetClass="entr" presetID="53" presetSubtype="0">
                                  <p:stCondLst>
                                    <p:cond delay="100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animEffect filter="fade" transition="in">
                                      <p:cBhvr>
                                        <p:cTn dur="500" id="29"/>
                                        <p:tgtEl>
                                          <p:spTgt spid="6"/>
                                        </p:tgtEl>
                                      </p:cBhvr>
                                    </p:animEffect>
                                  </p:childTnLst>
                                </p:cTn>
                              </p:par>
                              <p:par>
                                <p:cTn fill="hold" id="30" nodeType="withEffect" presetClass="entr" presetID="53" presetSubtype="0">
                                  <p:stCondLst>
                                    <p:cond delay="1250"/>
                                  </p:stCondLst>
                                  <p:childTnLst>
                                    <p:set>
                                      <p:cBhvr>
                                        <p:cTn dur="1" fill="hold" id="31">
                                          <p:stCondLst>
                                            <p:cond delay="0"/>
                                          </p:stCondLst>
                                        </p:cTn>
                                        <p:tgtEl>
                                          <p:spTgt spid="15"/>
                                        </p:tgtEl>
                                        <p:attrNameLst>
                                          <p:attrName>style.visibility</p:attrName>
                                        </p:attrNameLst>
                                      </p:cBhvr>
                                      <p:to>
                                        <p:strVal val="visible"/>
                                      </p:to>
                                    </p:set>
                                    <p:anim calcmode="lin" valueType="num">
                                      <p:cBhvr>
                                        <p:cTn dur="500" fill="hold" id="32"/>
                                        <p:tgtEl>
                                          <p:spTgt spid="15"/>
                                        </p:tgtEl>
                                        <p:attrNameLst>
                                          <p:attrName>ppt_w</p:attrName>
                                        </p:attrNameLst>
                                      </p:cBhvr>
                                      <p:tavLst>
                                        <p:tav tm="0">
                                          <p:val>
                                            <p:fltVal val="0"/>
                                          </p:val>
                                        </p:tav>
                                        <p:tav tm="100000">
                                          <p:val>
                                            <p:strVal val="#ppt_w"/>
                                          </p:val>
                                        </p:tav>
                                      </p:tavLst>
                                    </p:anim>
                                    <p:anim calcmode="lin" valueType="num">
                                      <p:cBhvr>
                                        <p:cTn dur="500" fill="hold" id="33"/>
                                        <p:tgtEl>
                                          <p:spTgt spid="15"/>
                                        </p:tgtEl>
                                        <p:attrNameLst>
                                          <p:attrName>ppt_h</p:attrName>
                                        </p:attrNameLst>
                                      </p:cBhvr>
                                      <p:tavLst>
                                        <p:tav tm="0">
                                          <p:val>
                                            <p:fltVal val="0"/>
                                          </p:val>
                                        </p:tav>
                                        <p:tav tm="100000">
                                          <p:val>
                                            <p:strVal val="#ppt_h"/>
                                          </p:val>
                                        </p:tav>
                                      </p:tavLst>
                                    </p:anim>
                                    <p:animEffect filter="fade" transition="in">
                                      <p:cBhvr>
                                        <p:cTn dur="500" id="34"/>
                                        <p:tgtEl>
                                          <p:spTgt spid="15"/>
                                        </p:tgtEl>
                                      </p:cBhvr>
                                    </p:animEffect>
                                  </p:childTnLst>
                                </p:cTn>
                              </p:par>
                              <p:par>
                                <p:cTn fill="hold" id="35" nodeType="withEffect" presetClass="entr" presetID="53" presetSubtype="0">
                                  <p:stCondLst>
                                    <p:cond delay="1500"/>
                                  </p:stCondLst>
                                  <p:childTnLst>
                                    <p:set>
                                      <p:cBhvr>
                                        <p:cTn dur="1" fill="hold" id="36">
                                          <p:stCondLst>
                                            <p:cond delay="0"/>
                                          </p:stCondLst>
                                        </p:cTn>
                                        <p:tgtEl>
                                          <p:spTgt spid="12"/>
                                        </p:tgtEl>
                                        <p:attrNameLst>
                                          <p:attrName>style.visibility</p:attrName>
                                        </p:attrNameLst>
                                      </p:cBhvr>
                                      <p:to>
                                        <p:strVal val="visible"/>
                                      </p:to>
                                    </p:set>
                                    <p:anim calcmode="lin" valueType="num">
                                      <p:cBhvr>
                                        <p:cTn dur="500" fill="hold" id="37"/>
                                        <p:tgtEl>
                                          <p:spTgt spid="12"/>
                                        </p:tgtEl>
                                        <p:attrNameLst>
                                          <p:attrName>ppt_w</p:attrName>
                                        </p:attrNameLst>
                                      </p:cBhvr>
                                      <p:tavLst>
                                        <p:tav tm="0">
                                          <p:val>
                                            <p:fltVal val="0"/>
                                          </p:val>
                                        </p:tav>
                                        <p:tav tm="100000">
                                          <p:val>
                                            <p:strVal val="#ppt_w"/>
                                          </p:val>
                                        </p:tav>
                                      </p:tavLst>
                                    </p:anim>
                                    <p:anim calcmode="lin" valueType="num">
                                      <p:cBhvr>
                                        <p:cTn dur="500" fill="hold" id="38"/>
                                        <p:tgtEl>
                                          <p:spTgt spid="12"/>
                                        </p:tgtEl>
                                        <p:attrNameLst>
                                          <p:attrName>ppt_h</p:attrName>
                                        </p:attrNameLst>
                                      </p:cBhvr>
                                      <p:tavLst>
                                        <p:tav tm="0">
                                          <p:val>
                                            <p:fltVal val="0"/>
                                          </p:val>
                                        </p:tav>
                                        <p:tav tm="100000">
                                          <p:val>
                                            <p:strVal val="#ppt_h"/>
                                          </p:val>
                                        </p:tav>
                                      </p:tavLst>
                                    </p:anim>
                                    <p:animEffect filter="fade" transition="in">
                                      <p:cBhvr>
                                        <p:cTn dur="500" id="39"/>
                                        <p:tgtEl>
                                          <p:spTgt spid="12"/>
                                        </p:tgtEl>
                                      </p:cBhvr>
                                    </p:animEffect>
                                  </p:childTnLst>
                                </p:cTn>
                              </p:par>
                              <p:par>
                                <p:cTn fill="hold" grpId="0" id="40" nodeType="withEffect" presetClass="entr" presetID="53" presetSubtype="0">
                                  <p:stCondLst>
                                    <p:cond delay="1750"/>
                                  </p:stCondLst>
                                  <p:childTnLst>
                                    <p:set>
                                      <p:cBhvr>
                                        <p:cTn dur="1" fill="hold" id="41">
                                          <p:stCondLst>
                                            <p:cond delay="0"/>
                                          </p:stCondLst>
                                        </p:cTn>
                                        <p:tgtEl>
                                          <p:spTgt spid="8"/>
                                        </p:tgtEl>
                                        <p:attrNameLst>
                                          <p:attrName>style.visibility</p:attrName>
                                        </p:attrNameLst>
                                      </p:cBhvr>
                                      <p:to>
                                        <p:strVal val="visible"/>
                                      </p:to>
                                    </p:set>
                                    <p:anim calcmode="lin" valueType="num">
                                      <p:cBhvr>
                                        <p:cTn dur="500" fill="hold" id="42"/>
                                        <p:tgtEl>
                                          <p:spTgt spid="8"/>
                                        </p:tgtEl>
                                        <p:attrNameLst>
                                          <p:attrName>ppt_w</p:attrName>
                                        </p:attrNameLst>
                                      </p:cBhvr>
                                      <p:tavLst>
                                        <p:tav tm="0">
                                          <p:val>
                                            <p:fltVal val="0"/>
                                          </p:val>
                                        </p:tav>
                                        <p:tav tm="100000">
                                          <p:val>
                                            <p:strVal val="#ppt_w"/>
                                          </p:val>
                                        </p:tav>
                                      </p:tavLst>
                                    </p:anim>
                                    <p:anim calcmode="lin" valueType="num">
                                      <p:cBhvr>
                                        <p:cTn dur="500" fill="hold" id="43"/>
                                        <p:tgtEl>
                                          <p:spTgt spid="8"/>
                                        </p:tgtEl>
                                        <p:attrNameLst>
                                          <p:attrName>ppt_h</p:attrName>
                                        </p:attrNameLst>
                                      </p:cBhvr>
                                      <p:tavLst>
                                        <p:tav tm="0">
                                          <p:val>
                                            <p:fltVal val="0"/>
                                          </p:val>
                                        </p:tav>
                                        <p:tav tm="100000">
                                          <p:val>
                                            <p:strVal val="#ppt_h"/>
                                          </p:val>
                                        </p:tav>
                                      </p:tavLst>
                                    </p:anim>
                                    <p:animEffect filter="fade" transition="in">
                                      <p:cBhvr>
                                        <p:cTn dur="500" id="44"/>
                                        <p:tgtEl>
                                          <p:spTgt spid="8"/>
                                        </p:tgtEl>
                                      </p:cBhvr>
                                    </p:animEffect>
                                  </p:childTnLst>
                                </p:cTn>
                              </p:par>
                              <p:par>
                                <p:cTn fill="hold" id="45" nodeType="withEffect" presetClass="entr" presetID="53" presetSubtype="0">
                                  <p:stCondLst>
                                    <p:cond delay="2000"/>
                                  </p:stCondLst>
                                  <p:childTnLst>
                                    <p:set>
                                      <p:cBhvr>
                                        <p:cTn dur="1" fill="hold" id="46">
                                          <p:stCondLst>
                                            <p:cond delay="0"/>
                                          </p:stCondLst>
                                        </p:cTn>
                                        <p:tgtEl>
                                          <p:spTgt spid="24"/>
                                        </p:tgtEl>
                                        <p:attrNameLst>
                                          <p:attrName>style.visibility</p:attrName>
                                        </p:attrNameLst>
                                      </p:cBhvr>
                                      <p:to>
                                        <p:strVal val="visible"/>
                                      </p:to>
                                    </p:set>
                                    <p:anim calcmode="lin" valueType="num">
                                      <p:cBhvr>
                                        <p:cTn dur="500" fill="hold" id="47"/>
                                        <p:tgtEl>
                                          <p:spTgt spid="24"/>
                                        </p:tgtEl>
                                        <p:attrNameLst>
                                          <p:attrName>ppt_w</p:attrName>
                                        </p:attrNameLst>
                                      </p:cBhvr>
                                      <p:tavLst>
                                        <p:tav tm="0">
                                          <p:val>
                                            <p:fltVal val="0"/>
                                          </p:val>
                                        </p:tav>
                                        <p:tav tm="100000">
                                          <p:val>
                                            <p:strVal val="#ppt_w"/>
                                          </p:val>
                                        </p:tav>
                                      </p:tavLst>
                                    </p:anim>
                                    <p:anim calcmode="lin" valueType="num">
                                      <p:cBhvr>
                                        <p:cTn dur="500" fill="hold" id="48"/>
                                        <p:tgtEl>
                                          <p:spTgt spid="24"/>
                                        </p:tgtEl>
                                        <p:attrNameLst>
                                          <p:attrName>ppt_h</p:attrName>
                                        </p:attrNameLst>
                                      </p:cBhvr>
                                      <p:tavLst>
                                        <p:tav tm="0">
                                          <p:val>
                                            <p:fltVal val="0"/>
                                          </p:val>
                                        </p:tav>
                                        <p:tav tm="100000">
                                          <p:val>
                                            <p:strVal val="#ppt_h"/>
                                          </p:val>
                                        </p:tav>
                                      </p:tavLst>
                                    </p:anim>
                                    <p:animEffect filter="fade" transition="in">
                                      <p:cBhvr>
                                        <p:cTn dur="500" id="49"/>
                                        <p:tgtEl>
                                          <p:spTgt spid="24"/>
                                        </p:tgtEl>
                                      </p:cBhvr>
                                    </p:animEffect>
                                  </p:childTnLst>
                                </p:cTn>
                              </p:par>
                            </p:childTnLst>
                          </p:cTn>
                        </p:par>
                        <p:par>
                          <p:cTn fill="hold" id="50" nodeType="afterGroup">
                            <p:stCondLst>
                              <p:cond delay="2500"/>
                            </p:stCondLst>
                            <p:childTnLst>
                              <p:par>
                                <p:cTn fill="hold" id="51" nodeType="afterEffect" presetClass="entr" presetID="22" presetSubtype="1">
                                  <p:stCondLst>
                                    <p:cond delay="0"/>
                                  </p:stCondLst>
                                  <p:childTnLst>
                                    <p:set>
                                      <p:cBhvr>
                                        <p:cTn dur="1" fill="hold" id="52">
                                          <p:stCondLst>
                                            <p:cond delay="0"/>
                                          </p:stCondLst>
                                        </p:cTn>
                                        <p:tgtEl>
                                          <p:spTgt spid="27"/>
                                        </p:tgtEl>
                                        <p:attrNameLst>
                                          <p:attrName>style.visibility</p:attrName>
                                        </p:attrNameLst>
                                      </p:cBhvr>
                                      <p:to>
                                        <p:strVal val="visible"/>
                                      </p:to>
                                    </p:set>
                                    <p:animEffect filter="wipe(up)" transition="in">
                                      <p:cBhvr>
                                        <p:cTn dur="500" id="53"/>
                                        <p:tgtEl>
                                          <p:spTgt spid="27"/>
                                        </p:tgtEl>
                                      </p:cBhvr>
                                    </p:animEffect>
                                  </p:childTnLst>
                                </p:cTn>
                              </p:par>
                            </p:childTnLst>
                          </p:cTn>
                        </p:par>
                        <p:par>
                          <p:cTn fill="hold" id="54" nodeType="afterGroup">
                            <p:stCondLst>
                              <p:cond delay="3000"/>
                            </p:stCondLst>
                            <p:childTnLst>
                              <p:par>
                                <p:cTn fill="hold" id="55" nodeType="afterEffect" presetClass="entr" presetID="22" presetSubtype="1">
                                  <p:stCondLst>
                                    <p:cond delay="0"/>
                                  </p:stCondLst>
                                  <p:childTnLst>
                                    <p:set>
                                      <p:cBhvr>
                                        <p:cTn dur="1" fill="hold" id="56">
                                          <p:stCondLst>
                                            <p:cond delay="0"/>
                                          </p:stCondLst>
                                        </p:cTn>
                                        <p:tgtEl>
                                          <p:spTgt spid="33"/>
                                        </p:tgtEl>
                                        <p:attrNameLst>
                                          <p:attrName>style.visibility</p:attrName>
                                        </p:attrNameLst>
                                      </p:cBhvr>
                                      <p:to>
                                        <p:strVal val="visible"/>
                                      </p:to>
                                    </p:set>
                                    <p:animEffect filter="wipe(up)" transition="in">
                                      <p:cBhvr>
                                        <p:cTn dur="500" id="57"/>
                                        <p:tgtEl>
                                          <p:spTgt spid="33"/>
                                        </p:tgtEl>
                                      </p:cBhvr>
                                    </p:animEffect>
                                  </p:childTnLst>
                                </p:cTn>
                              </p:par>
                            </p:childTnLst>
                          </p:cTn>
                        </p:par>
                        <p:par>
                          <p:cTn fill="hold" id="58" nodeType="afterGroup">
                            <p:stCondLst>
                              <p:cond delay="3500"/>
                            </p:stCondLst>
                            <p:childTnLst>
                              <p:par>
                                <p:cTn fill="hold" id="59" nodeType="afterEffect" presetClass="entr" presetID="22" presetSubtype="1">
                                  <p:stCondLst>
                                    <p:cond delay="0"/>
                                  </p:stCondLst>
                                  <p:childTnLst>
                                    <p:set>
                                      <p:cBhvr>
                                        <p:cTn dur="1" fill="hold" id="60">
                                          <p:stCondLst>
                                            <p:cond delay="0"/>
                                          </p:stCondLst>
                                        </p:cTn>
                                        <p:tgtEl>
                                          <p:spTgt spid="30"/>
                                        </p:tgtEl>
                                        <p:attrNameLst>
                                          <p:attrName>style.visibility</p:attrName>
                                        </p:attrNameLst>
                                      </p:cBhvr>
                                      <p:to>
                                        <p:strVal val="visible"/>
                                      </p:to>
                                    </p:set>
                                    <p:animEffect filter="wipe(up)" transition="in">
                                      <p:cBhvr>
                                        <p:cTn dur="500" id="61"/>
                                        <p:tgtEl>
                                          <p:spTgt spid="30"/>
                                        </p:tgtEl>
                                      </p:cBhvr>
                                    </p:animEffect>
                                  </p:childTnLst>
                                </p:cTn>
                              </p:par>
                            </p:childTnLst>
                          </p:cTn>
                        </p:par>
                        <p:par>
                          <p:cTn fill="hold" id="62" nodeType="afterGroup">
                            <p:stCondLst>
                              <p:cond delay="4000"/>
                            </p:stCondLst>
                            <p:childTnLst>
                              <p:par>
                                <p:cTn fill="hold" id="63" nodeType="afterEffect" presetClass="entr" presetID="22" presetSubtype="1">
                                  <p:stCondLst>
                                    <p:cond delay="0"/>
                                  </p:stCondLst>
                                  <p:childTnLst>
                                    <p:set>
                                      <p:cBhvr>
                                        <p:cTn dur="1" fill="hold" id="64">
                                          <p:stCondLst>
                                            <p:cond delay="0"/>
                                          </p:stCondLst>
                                        </p:cTn>
                                        <p:tgtEl>
                                          <p:spTgt spid="36"/>
                                        </p:tgtEl>
                                        <p:attrNameLst>
                                          <p:attrName>style.visibility</p:attrName>
                                        </p:attrNameLst>
                                      </p:cBhvr>
                                      <p:to>
                                        <p:strVal val="visible"/>
                                      </p:to>
                                    </p:set>
                                    <p:animEffect filter="wipe(up)" transition="in">
                                      <p:cBhvr>
                                        <p:cTn dur="500" id="65"/>
                                        <p:tgtEl>
                                          <p:spTgt spid="36"/>
                                        </p:tgtEl>
                                      </p:cBhvr>
                                    </p:animEffect>
                                  </p:childTnLst>
                                </p:cTn>
                              </p:par>
                            </p:childTnLst>
                          </p:cTn>
                        </p:par>
                        <p:par>
                          <p:cTn fill="hold" id="66" nodeType="afterGroup">
                            <p:stCondLst>
                              <p:cond delay="4500"/>
                            </p:stCondLst>
                            <p:childTnLst>
                              <p:par>
                                <p:cTn fill="hold" id="67" nodeType="afterEffect" presetClass="entr" presetID="53" presetSubtype="0">
                                  <p:stCondLst>
                                    <p:cond delay="0"/>
                                  </p:stCondLst>
                                  <p:childTnLst>
                                    <p:set>
                                      <p:cBhvr>
                                        <p:cTn dur="1" fill="hold" id="68">
                                          <p:stCondLst>
                                            <p:cond delay="0"/>
                                          </p:stCondLst>
                                        </p:cTn>
                                        <p:tgtEl>
                                          <p:spTgt spid="39"/>
                                        </p:tgtEl>
                                        <p:attrNameLst>
                                          <p:attrName>style.visibility</p:attrName>
                                        </p:attrNameLst>
                                      </p:cBhvr>
                                      <p:to>
                                        <p:strVal val="visible"/>
                                      </p:to>
                                    </p:set>
                                    <p:anim calcmode="lin" valueType="num">
                                      <p:cBhvr>
                                        <p:cTn dur="500" fill="hold" id="69"/>
                                        <p:tgtEl>
                                          <p:spTgt spid="39"/>
                                        </p:tgtEl>
                                        <p:attrNameLst>
                                          <p:attrName>ppt_w</p:attrName>
                                        </p:attrNameLst>
                                      </p:cBhvr>
                                      <p:tavLst>
                                        <p:tav tm="0">
                                          <p:val>
                                            <p:fltVal val="0"/>
                                          </p:val>
                                        </p:tav>
                                        <p:tav tm="100000">
                                          <p:val>
                                            <p:strVal val="#ppt_w"/>
                                          </p:val>
                                        </p:tav>
                                      </p:tavLst>
                                    </p:anim>
                                    <p:anim calcmode="lin" valueType="num">
                                      <p:cBhvr>
                                        <p:cTn dur="500" fill="hold" id="70"/>
                                        <p:tgtEl>
                                          <p:spTgt spid="39"/>
                                        </p:tgtEl>
                                        <p:attrNameLst>
                                          <p:attrName>ppt_h</p:attrName>
                                        </p:attrNameLst>
                                      </p:cBhvr>
                                      <p:tavLst>
                                        <p:tav tm="0">
                                          <p:val>
                                            <p:fltVal val="0"/>
                                          </p:val>
                                        </p:tav>
                                        <p:tav tm="100000">
                                          <p:val>
                                            <p:strVal val="#ppt_h"/>
                                          </p:val>
                                        </p:tav>
                                      </p:tavLst>
                                    </p:anim>
                                    <p:animEffect filter="fade" transition="in">
                                      <p:cBhvr>
                                        <p:cTn dur="500" id="71"/>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0" name="直接连接符 69">
            <a:extLst>
              <a:ext uri="{FF2B5EF4-FFF2-40B4-BE49-F238E27FC236}">
                <a16:creationId xmlns:a16="http://schemas.microsoft.com/office/drawing/2014/main" id="{D91E12BA-44D0-4E9B-A74F-81384965F73C}"/>
              </a:ext>
            </a:extLst>
          </p:cNvPr>
          <p:cNvCxnSpPr/>
          <p:nvPr/>
        </p:nvCxnSpPr>
        <p:spPr>
          <a:xfrm>
            <a:off x="2633701" y="3339229"/>
            <a:ext cx="648000" cy="0"/>
          </a:xfrm>
          <a:prstGeom prst="line">
            <a:avLst/>
          </a:prstGeom>
          <a:ln w="12700">
            <a:solidFill>
              <a:schemeClr val="tx1"/>
            </a:solidFill>
            <a:miter lim="400000"/>
          </a:ln>
        </p:spPr>
      </p:cxnSp>
      <p:cxnSp>
        <p:nvCxnSpPr>
          <p:cNvPr id="71" name="直接连接符 70">
            <a:extLst>
              <a:ext uri="{FF2B5EF4-FFF2-40B4-BE49-F238E27FC236}">
                <a16:creationId xmlns:a16="http://schemas.microsoft.com/office/drawing/2014/main" id="{2896B529-7FDB-4501-A4EF-46BBA5CB030C}"/>
              </a:ext>
            </a:extLst>
          </p:cNvPr>
          <p:cNvCxnSpPr/>
          <p:nvPr/>
        </p:nvCxnSpPr>
        <p:spPr>
          <a:xfrm>
            <a:off x="5772000" y="3339229"/>
            <a:ext cx="648000" cy="0"/>
          </a:xfrm>
          <a:prstGeom prst="line">
            <a:avLst/>
          </a:prstGeom>
          <a:ln w="12700">
            <a:solidFill>
              <a:schemeClr val="tx1"/>
            </a:solidFill>
            <a:miter lim="400000"/>
          </a:ln>
        </p:spPr>
      </p:cxnSp>
      <p:cxnSp>
        <p:nvCxnSpPr>
          <p:cNvPr id="72" name="直接连接符 71">
            <a:extLst>
              <a:ext uri="{FF2B5EF4-FFF2-40B4-BE49-F238E27FC236}">
                <a16:creationId xmlns:a16="http://schemas.microsoft.com/office/drawing/2014/main" id="{C543F1B3-B590-4FB2-B30E-F256C9C49D46}"/>
              </a:ext>
            </a:extLst>
          </p:cNvPr>
          <p:cNvCxnSpPr/>
          <p:nvPr/>
        </p:nvCxnSpPr>
        <p:spPr>
          <a:xfrm>
            <a:off x="8910301" y="3339229"/>
            <a:ext cx="648000" cy="0"/>
          </a:xfrm>
          <a:prstGeom prst="line">
            <a:avLst/>
          </a:prstGeom>
          <a:ln w="12700">
            <a:solidFill>
              <a:schemeClr val="tx1"/>
            </a:solidFill>
            <a:miter lim="400000"/>
          </a:ln>
        </p:spPr>
      </p:cxnSp>
      <p:cxnSp>
        <p:nvCxnSpPr>
          <p:cNvPr id="74" name="直接连接符 73">
            <a:extLst>
              <a:ext uri="{FF2B5EF4-FFF2-40B4-BE49-F238E27FC236}">
                <a16:creationId xmlns:a16="http://schemas.microsoft.com/office/drawing/2014/main" id="{33C0E144-1F00-4F9F-80DD-579D948DE88E}"/>
              </a:ext>
            </a:extLst>
          </p:cNvPr>
          <p:cNvCxnSpPr/>
          <p:nvPr/>
        </p:nvCxnSpPr>
        <p:spPr>
          <a:xfrm>
            <a:off x="2633701" y="5501071"/>
            <a:ext cx="648000" cy="0"/>
          </a:xfrm>
          <a:prstGeom prst="line">
            <a:avLst/>
          </a:prstGeom>
          <a:ln w="12700">
            <a:solidFill>
              <a:schemeClr val="tx1"/>
            </a:solidFill>
            <a:miter lim="400000"/>
          </a:ln>
        </p:spPr>
      </p:cxnSp>
      <p:cxnSp>
        <p:nvCxnSpPr>
          <p:cNvPr id="75" name="直接连接符 74">
            <a:extLst>
              <a:ext uri="{FF2B5EF4-FFF2-40B4-BE49-F238E27FC236}">
                <a16:creationId xmlns:a16="http://schemas.microsoft.com/office/drawing/2014/main" id="{41295508-E0BD-445A-B121-F9A4384EE9B5}"/>
              </a:ext>
            </a:extLst>
          </p:cNvPr>
          <p:cNvCxnSpPr/>
          <p:nvPr/>
        </p:nvCxnSpPr>
        <p:spPr>
          <a:xfrm>
            <a:off x="5772000" y="5501071"/>
            <a:ext cx="648000" cy="0"/>
          </a:xfrm>
          <a:prstGeom prst="line">
            <a:avLst/>
          </a:prstGeom>
          <a:ln w="12700">
            <a:solidFill>
              <a:schemeClr val="tx1"/>
            </a:solidFill>
            <a:miter lim="400000"/>
          </a:ln>
        </p:spPr>
      </p:cxnSp>
      <p:cxnSp>
        <p:nvCxnSpPr>
          <p:cNvPr id="76" name="直接连接符 75">
            <a:extLst>
              <a:ext uri="{FF2B5EF4-FFF2-40B4-BE49-F238E27FC236}">
                <a16:creationId xmlns:a16="http://schemas.microsoft.com/office/drawing/2014/main" id="{B3799D4A-7B22-4D5E-9779-70975CD7F945}"/>
              </a:ext>
            </a:extLst>
          </p:cNvPr>
          <p:cNvCxnSpPr/>
          <p:nvPr/>
        </p:nvCxnSpPr>
        <p:spPr>
          <a:xfrm>
            <a:off x="8910301" y="5501071"/>
            <a:ext cx="648000" cy="0"/>
          </a:xfrm>
          <a:prstGeom prst="line">
            <a:avLst/>
          </a:prstGeom>
          <a:ln w="12700">
            <a:solidFill>
              <a:schemeClr val="tx1"/>
            </a:solidFill>
            <a:miter lim="400000"/>
          </a:ln>
        </p:spPr>
      </p:cxnSp>
      <p:sp>
        <p:nvSpPr>
          <p:cNvPr id="77" name="Shape 836">
            <a:extLst>
              <a:ext uri="{FF2B5EF4-FFF2-40B4-BE49-F238E27FC236}">
                <a16:creationId xmlns:a16="http://schemas.microsoft.com/office/drawing/2014/main" id="{690F069D-F1A5-47F6-B2F9-62B72DCC8D07}"/>
              </a:ext>
            </a:extLst>
          </p:cNvPr>
          <p:cNvSpPr/>
          <p:nvPr/>
        </p:nvSpPr>
        <p:spPr>
          <a:xfrm>
            <a:off x="2365861" y="1883309"/>
            <a:ext cx="1183683" cy="1366799"/>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chemeClr val="accent2"/>
          </a:solidFill>
          <a:ln w="12700">
            <a:solidFill>
              <a:schemeClr val="bg1"/>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8" name="Shape 837">
            <a:extLst>
              <a:ext uri="{FF2B5EF4-FFF2-40B4-BE49-F238E27FC236}">
                <a16:creationId xmlns:a16="http://schemas.microsoft.com/office/drawing/2014/main" id="{B311EAE7-9F0A-45D9-ACE9-A64480E243A4}"/>
              </a:ext>
            </a:extLst>
          </p:cNvPr>
          <p:cNvSpPr/>
          <p:nvPr/>
        </p:nvSpPr>
        <p:spPr>
          <a:xfrm>
            <a:off x="5504160" y="1883309"/>
            <a:ext cx="1183683" cy="1366799"/>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chemeClr val="accent3"/>
          </a:solidFill>
          <a:ln w="12700">
            <a:no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9" name="Shape 838">
            <a:extLst>
              <a:ext uri="{FF2B5EF4-FFF2-40B4-BE49-F238E27FC236}">
                <a16:creationId xmlns:a16="http://schemas.microsoft.com/office/drawing/2014/main" id="{376BF00A-BBF0-4E0D-83B1-9685D478C22D}"/>
              </a:ext>
            </a:extLst>
          </p:cNvPr>
          <p:cNvSpPr/>
          <p:nvPr/>
        </p:nvSpPr>
        <p:spPr>
          <a:xfrm>
            <a:off x="8642461" y="1883309"/>
            <a:ext cx="1183683" cy="1366799"/>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chemeClr val="accent2"/>
          </a:solidFill>
          <a:ln w="12700">
            <a:solidFill>
              <a:schemeClr val="bg1"/>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0" name="Shape 839">
            <a:extLst>
              <a:ext uri="{FF2B5EF4-FFF2-40B4-BE49-F238E27FC236}">
                <a16:creationId xmlns:a16="http://schemas.microsoft.com/office/drawing/2014/main" id="{3D768A28-DFE3-4FC7-ADF1-AA8717B35F3C}"/>
              </a:ext>
            </a:extLst>
          </p:cNvPr>
          <p:cNvSpPr/>
          <p:nvPr/>
        </p:nvSpPr>
        <p:spPr>
          <a:xfrm>
            <a:off x="2365861" y="4046858"/>
            <a:ext cx="1183683" cy="1366799"/>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chemeClr val="accent3"/>
          </a:solidFill>
          <a:ln w="12700">
            <a:no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1" name="Shape 840">
            <a:extLst>
              <a:ext uri="{FF2B5EF4-FFF2-40B4-BE49-F238E27FC236}">
                <a16:creationId xmlns:a16="http://schemas.microsoft.com/office/drawing/2014/main" id="{15DBCE94-1E1D-4548-BE12-A7C9EBE79667}"/>
              </a:ext>
            </a:extLst>
          </p:cNvPr>
          <p:cNvSpPr/>
          <p:nvPr/>
        </p:nvSpPr>
        <p:spPr>
          <a:xfrm>
            <a:off x="5504160" y="4046858"/>
            <a:ext cx="1183683" cy="1366799"/>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chemeClr val="accent2"/>
          </a:solidFill>
          <a:ln w="12700">
            <a:solidFill>
              <a:schemeClr val="bg1"/>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2" name="Shape 841">
            <a:extLst>
              <a:ext uri="{FF2B5EF4-FFF2-40B4-BE49-F238E27FC236}">
                <a16:creationId xmlns:a16="http://schemas.microsoft.com/office/drawing/2014/main" id="{5E495CA3-D790-4B0D-86A9-E9E3A2544F5F}"/>
              </a:ext>
            </a:extLst>
          </p:cNvPr>
          <p:cNvSpPr/>
          <p:nvPr/>
        </p:nvSpPr>
        <p:spPr>
          <a:xfrm>
            <a:off x="8642461" y="4046858"/>
            <a:ext cx="1183683" cy="1366799"/>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chemeClr val="accent3"/>
          </a:solidFill>
          <a:ln w="12700">
            <a:no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90" name="文本框 6">
            <a:extLst>
              <a:ext uri="{FF2B5EF4-FFF2-40B4-BE49-F238E27FC236}">
                <a16:creationId xmlns:a16="http://schemas.microsoft.com/office/drawing/2014/main" id="{5009A320-A430-4C4C-8500-1A1E47DC03A7}"/>
              </a:ext>
            </a:extLst>
          </p:cNvPr>
          <p:cNvSpPr txBox="1"/>
          <p:nvPr/>
        </p:nvSpPr>
        <p:spPr bwMode="auto">
          <a:xfrm>
            <a:off x="1587502" y="3696433"/>
            <a:ext cx="2740399" cy="448056"/>
          </a:xfrm>
          <a:prstGeom prst="rect">
            <a:avLst/>
          </a:prstGeom>
          <a:noFill/>
        </p:spPr>
        <p:txBody>
          <a:bodyPr wrap="square">
            <a:spAutoFit/>
            <a:scene3d>
              <a:camera prst="orthographicFront"/>
              <a:lightRig dir="t" rig="threePt"/>
            </a:scene3d>
            <a:sp3d contourW="12700"/>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a:t>
            </a:r>
          </a:p>
        </p:txBody>
      </p:sp>
      <p:sp>
        <p:nvSpPr>
          <p:cNvPr id="91" name="文本框 7">
            <a:extLst>
              <a:ext uri="{FF2B5EF4-FFF2-40B4-BE49-F238E27FC236}">
                <a16:creationId xmlns:a16="http://schemas.microsoft.com/office/drawing/2014/main" id="{CCDFC877-EE0A-4EB0-A747-C9A9A1BD1D42}"/>
              </a:ext>
            </a:extLst>
          </p:cNvPr>
          <p:cNvSpPr txBox="1"/>
          <p:nvPr/>
        </p:nvSpPr>
        <p:spPr bwMode="auto">
          <a:xfrm>
            <a:off x="2320657" y="3411622"/>
            <a:ext cx="1274088" cy="335280"/>
          </a:xfrm>
          <a:prstGeom prst="rect">
            <a:avLst/>
          </a:prstGeom>
          <a:noFill/>
        </p:spPr>
        <p:txBody>
          <a:bodyPr>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377">
              <a:defRPr/>
            </a:pPr>
            <a:r>
              <a:rPr altLang="en-US" kern="0" lang="zh-CN" sz="1600">
                <a:latin charset="-122" panose="020b0503020204020204" pitchFamily="34" typeface="微软雅黑"/>
                <a:ea charset="-122" panose="020b0503020204020204" pitchFamily="34" typeface="微软雅黑"/>
                <a:sym charset="-122" panose="02010601030101010101" pitchFamily="2" typeface="FZHei-B01S"/>
              </a:rPr>
              <a:t>文字输入</a:t>
            </a:r>
          </a:p>
        </p:txBody>
      </p:sp>
      <p:sp>
        <p:nvSpPr>
          <p:cNvPr id="93" name="文本框 6">
            <a:extLst>
              <a:ext uri="{FF2B5EF4-FFF2-40B4-BE49-F238E27FC236}">
                <a16:creationId xmlns:a16="http://schemas.microsoft.com/office/drawing/2014/main" id="{1EA782E7-7916-45B7-BED0-15A25F8BB3EE}"/>
              </a:ext>
            </a:extLst>
          </p:cNvPr>
          <p:cNvSpPr txBox="1"/>
          <p:nvPr/>
        </p:nvSpPr>
        <p:spPr bwMode="auto">
          <a:xfrm>
            <a:off x="4725802" y="3696433"/>
            <a:ext cx="2740399" cy="448056"/>
          </a:xfrm>
          <a:prstGeom prst="rect">
            <a:avLst/>
          </a:prstGeom>
          <a:noFill/>
        </p:spPr>
        <p:txBody>
          <a:bodyPr wrap="square">
            <a:spAutoFit/>
            <a:scene3d>
              <a:camera prst="orthographicFront"/>
              <a:lightRig dir="t" rig="threePt"/>
            </a:scene3d>
            <a:sp3d contourW="12700"/>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a:t>
            </a:r>
          </a:p>
        </p:txBody>
      </p:sp>
      <p:sp>
        <p:nvSpPr>
          <p:cNvPr id="94" name="文本框 7">
            <a:extLst>
              <a:ext uri="{FF2B5EF4-FFF2-40B4-BE49-F238E27FC236}">
                <a16:creationId xmlns:a16="http://schemas.microsoft.com/office/drawing/2014/main" id="{65BB1F18-A0B2-4C9F-8034-ED67D268C12B}"/>
              </a:ext>
            </a:extLst>
          </p:cNvPr>
          <p:cNvSpPr txBox="1"/>
          <p:nvPr/>
        </p:nvSpPr>
        <p:spPr bwMode="auto">
          <a:xfrm>
            <a:off x="5458956" y="3411622"/>
            <a:ext cx="1274088" cy="335280"/>
          </a:xfrm>
          <a:prstGeom prst="rect">
            <a:avLst/>
          </a:prstGeom>
          <a:noFill/>
        </p:spPr>
        <p:txBody>
          <a:bodyPr>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377">
              <a:defRPr/>
            </a:pPr>
            <a:r>
              <a:rPr altLang="en-US" kern="0" lang="zh-CN" sz="1600">
                <a:latin charset="-122" panose="020b0503020204020204" pitchFamily="34" typeface="微软雅黑"/>
                <a:ea charset="-122" panose="020b0503020204020204" pitchFamily="34" typeface="微软雅黑"/>
                <a:sym charset="-122" panose="02010601030101010101" pitchFamily="2" typeface="FZHei-B01S"/>
              </a:rPr>
              <a:t>文字输入</a:t>
            </a:r>
          </a:p>
        </p:txBody>
      </p:sp>
      <p:sp>
        <p:nvSpPr>
          <p:cNvPr id="96" name="文本框 6">
            <a:extLst>
              <a:ext uri="{FF2B5EF4-FFF2-40B4-BE49-F238E27FC236}">
                <a16:creationId xmlns:a16="http://schemas.microsoft.com/office/drawing/2014/main" id="{A8AC2ABA-E3CE-438C-8039-DDBF83799B10}"/>
              </a:ext>
            </a:extLst>
          </p:cNvPr>
          <p:cNvSpPr txBox="1"/>
          <p:nvPr/>
        </p:nvSpPr>
        <p:spPr bwMode="auto">
          <a:xfrm>
            <a:off x="7864102" y="3696433"/>
            <a:ext cx="2740399" cy="448056"/>
          </a:xfrm>
          <a:prstGeom prst="rect">
            <a:avLst/>
          </a:prstGeom>
          <a:noFill/>
        </p:spPr>
        <p:txBody>
          <a:bodyPr wrap="square">
            <a:spAutoFit/>
            <a:scene3d>
              <a:camera prst="orthographicFront"/>
              <a:lightRig dir="t" rig="threePt"/>
            </a:scene3d>
            <a:sp3d contourW="12700"/>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a:t>
            </a:r>
          </a:p>
        </p:txBody>
      </p:sp>
      <p:sp>
        <p:nvSpPr>
          <p:cNvPr id="97" name="文本框 7">
            <a:extLst>
              <a:ext uri="{FF2B5EF4-FFF2-40B4-BE49-F238E27FC236}">
                <a16:creationId xmlns:a16="http://schemas.microsoft.com/office/drawing/2014/main" id="{A6E071EE-CAA1-418C-9ACA-61B8DB5185AF}"/>
              </a:ext>
            </a:extLst>
          </p:cNvPr>
          <p:cNvSpPr txBox="1"/>
          <p:nvPr/>
        </p:nvSpPr>
        <p:spPr bwMode="auto">
          <a:xfrm>
            <a:off x="8597257" y="3411622"/>
            <a:ext cx="1274088" cy="335280"/>
          </a:xfrm>
          <a:prstGeom prst="rect">
            <a:avLst/>
          </a:prstGeom>
          <a:noFill/>
        </p:spPr>
        <p:txBody>
          <a:bodyPr>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377">
              <a:defRPr/>
            </a:pPr>
            <a:r>
              <a:rPr altLang="en-US" kern="0" lang="zh-CN" sz="1600">
                <a:latin charset="-122" panose="020b0503020204020204" pitchFamily="34" typeface="微软雅黑"/>
                <a:ea charset="-122" panose="020b0503020204020204" pitchFamily="34" typeface="微软雅黑"/>
                <a:sym charset="-122" panose="02010601030101010101" pitchFamily="2" typeface="FZHei-B01S"/>
              </a:rPr>
              <a:t>文字输入</a:t>
            </a:r>
          </a:p>
        </p:txBody>
      </p:sp>
      <p:sp>
        <p:nvSpPr>
          <p:cNvPr id="99" name="文本框 6">
            <a:extLst>
              <a:ext uri="{FF2B5EF4-FFF2-40B4-BE49-F238E27FC236}">
                <a16:creationId xmlns:a16="http://schemas.microsoft.com/office/drawing/2014/main" id="{FA2D1AE1-DA20-4D5D-877C-B3842B7B0EB5}"/>
              </a:ext>
            </a:extLst>
          </p:cNvPr>
          <p:cNvSpPr txBox="1"/>
          <p:nvPr/>
        </p:nvSpPr>
        <p:spPr bwMode="auto">
          <a:xfrm>
            <a:off x="1587502" y="5860621"/>
            <a:ext cx="2740399" cy="448056"/>
          </a:xfrm>
          <a:prstGeom prst="rect">
            <a:avLst/>
          </a:prstGeom>
          <a:noFill/>
        </p:spPr>
        <p:txBody>
          <a:bodyPr wrap="square">
            <a:spAutoFit/>
            <a:scene3d>
              <a:camera prst="orthographicFront"/>
              <a:lightRig dir="t" rig="threePt"/>
            </a:scene3d>
            <a:sp3d contourW="12700"/>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a:t>
            </a:r>
          </a:p>
        </p:txBody>
      </p:sp>
      <p:sp>
        <p:nvSpPr>
          <p:cNvPr id="100" name="文本框 7">
            <a:extLst>
              <a:ext uri="{FF2B5EF4-FFF2-40B4-BE49-F238E27FC236}">
                <a16:creationId xmlns:a16="http://schemas.microsoft.com/office/drawing/2014/main" id="{A82F9F8F-1C46-477B-A0C8-F2E1C493259F}"/>
              </a:ext>
            </a:extLst>
          </p:cNvPr>
          <p:cNvSpPr txBox="1"/>
          <p:nvPr/>
        </p:nvSpPr>
        <p:spPr bwMode="auto">
          <a:xfrm>
            <a:off x="2320657" y="5575810"/>
            <a:ext cx="1274088" cy="335280"/>
          </a:xfrm>
          <a:prstGeom prst="rect">
            <a:avLst/>
          </a:prstGeom>
          <a:noFill/>
        </p:spPr>
        <p:txBody>
          <a:bodyPr>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377">
              <a:defRPr/>
            </a:pPr>
            <a:r>
              <a:rPr altLang="en-US" kern="0" lang="zh-CN" sz="1600">
                <a:latin charset="-122" panose="020b0503020204020204" pitchFamily="34" typeface="微软雅黑"/>
                <a:ea charset="-122" panose="020b0503020204020204" pitchFamily="34" typeface="微软雅黑"/>
                <a:sym charset="-122" panose="02010601030101010101" pitchFamily="2" typeface="FZHei-B01S"/>
              </a:rPr>
              <a:t>文字输入</a:t>
            </a:r>
          </a:p>
        </p:txBody>
      </p:sp>
      <p:sp>
        <p:nvSpPr>
          <p:cNvPr id="102" name="文本框 6">
            <a:extLst>
              <a:ext uri="{FF2B5EF4-FFF2-40B4-BE49-F238E27FC236}">
                <a16:creationId xmlns:a16="http://schemas.microsoft.com/office/drawing/2014/main" id="{5C889F98-FE70-4883-8FB6-618DEE3A1296}"/>
              </a:ext>
            </a:extLst>
          </p:cNvPr>
          <p:cNvSpPr txBox="1"/>
          <p:nvPr/>
        </p:nvSpPr>
        <p:spPr bwMode="auto">
          <a:xfrm>
            <a:off x="4725802" y="5860621"/>
            <a:ext cx="2740399" cy="448056"/>
          </a:xfrm>
          <a:prstGeom prst="rect">
            <a:avLst/>
          </a:prstGeom>
          <a:noFill/>
        </p:spPr>
        <p:txBody>
          <a:bodyPr wrap="square">
            <a:spAutoFit/>
            <a:scene3d>
              <a:camera prst="orthographicFront"/>
              <a:lightRig dir="t" rig="threePt"/>
            </a:scene3d>
            <a:sp3d contourW="12700"/>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a:t>
            </a:r>
          </a:p>
        </p:txBody>
      </p:sp>
      <p:sp>
        <p:nvSpPr>
          <p:cNvPr id="103" name="文本框 7">
            <a:extLst>
              <a:ext uri="{FF2B5EF4-FFF2-40B4-BE49-F238E27FC236}">
                <a16:creationId xmlns:a16="http://schemas.microsoft.com/office/drawing/2014/main" id="{A3892C91-10D6-4E10-9480-9213A241F53D}"/>
              </a:ext>
            </a:extLst>
          </p:cNvPr>
          <p:cNvSpPr txBox="1"/>
          <p:nvPr/>
        </p:nvSpPr>
        <p:spPr bwMode="auto">
          <a:xfrm>
            <a:off x="5458956" y="5575810"/>
            <a:ext cx="1274088" cy="335280"/>
          </a:xfrm>
          <a:prstGeom prst="rect">
            <a:avLst/>
          </a:prstGeom>
          <a:noFill/>
        </p:spPr>
        <p:txBody>
          <a:bodyPr>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377">
              <a:defRPr/>
            </a:pPr>
            <a:r>
              <a:rPr altLang="en-US" kern="0" lang="zh-CN" sz="1600">
                <a:latin charset="-122" panose="020b0503020204020204" pitchFamily="34" typeface="微软雅黑"/>
                <a:ea charset="-122" panose="020b0503020204020204" pitchFamily="34" typeface="微软雅黑"/>
                <a:sym charset="-122" panose="02010601030101010101" pitchFamily="2" typeface="FZHei-B01S"/>
              </a:rPr>
              <a:t>文字输入</a:t>
            </a:r>
          </a:p>
        </p:txBody>
      </p:sp>
      <p:sp>
        <p:nvSpPr>
          <p:cNvPr id="105" name="文本框 6">
            <a:extLst>
              <a:ext uri="{FF2B5EF4-FFF2-40B4-BE49-F238E27FC236}">
                <a16:creationId xmlns:a16="http://schemas.microsoft.com/office/drawing/2014/main" id="{4D5F7348-1B13-4D8A-8EF0-35EBF17CBD7F}"/>
              </a:ext>
            </a:extLst>
          </p:cNvPr>
          <p:cNvSpPr txBox="1"/>
          <p:nvPr/>
        </p:nvSpPr>
        <p:spPr bwMode="auto">
          <a:xfrm>
            <a:off x="7864102" y="5860621"/>
            <a:ext cx="2740399" cy="448056"/>
          </a:xfrm>
          <a:prstGeom prst="rect">
            <a:avLst/>
          </a:prstGeom>
          <a:noFill/>
        </p:spPr>
        <p:txBody>
          <a:bodyPr wrap="square">
            <a:spAutoFit/>
            <a:scene3d>
              <a:camera prst="orthographicFront"/>
              <a:lightRig dir="t" rig="threePt"/>
            </a:scene3d>
            <a:sp3d contourW="12700"/>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a:t>
            </a:r>
          </a:p>
        </p:txBody>
      </p:sp>
      <p:sp>
        <p:nvSpPr>
          <p:cNvPr id="106" name="文本框 7">
            <a:extLst>
              <a:ext uri="{FF2B5EF4-FFF2-40B4-BE49-F238E27FC236}">
                <a16:creationId xmlns:a16="http://schemas.microsoft.com/office/drawing/2014/main" id="{3755D2D4-640D-4BBB-90BE-EA4C3ADE4EF6}"/>
              </a:ext>
            </a:extLst>
          </p:cNvPr>
          <p:cNvSpPr txBox="1"/>
          <p:nvPr/>
        </p:nvSpPr>
        <p:spPr bwMode="auto">
          <a:xfrm>
            <a:off x="8597257" y="5575810"/>
            <a:ext cx="1274088" cy="335280"/>
          </a:xfrm>
          <a:prstGeom prst="rect">
            <a:avLst/>
          </a:prstGeom>
          <a:noFill/>
        </p:spPr>
        <p:txBody>
          <a:bodyPr>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377">
              <a:defRPr/>
            </a:pPr>
            <a:r>
              <a:rPr altLang="en-US" kern="0" lang="zh-CN" sz="1600">
                <a:latin charset="-122" panose="020b0503020204020204" pitchFamily="34" typeface="微软雅黑"/>
                <a:ea charset="-122" panose="020b0503020204020204" pitchFamily="34" typeface="微软雅黑"/>
                <a:sym charset="-122" panose="02010601030101010101" pitchFamily="2" typeface="FZHei-B01S"/>
              </a:rPr>
              <a:t>文字输入</a:t>
            </a:r>
          </a:p>
        </p:txBody>
      </p:sp>
      <p:pic>
        <p:nvPicPr>
          <p:cNvPr id="65" name="图片占位符 64">
            <a:extLst>
              <a:ext uri="{FF2B5EF4-FFF2-40B4-BE49-F238E27FC236}">
                <a16:creationId xmlns:a16="http://schemas.microsoft.com/office/drawing/2014/main" id="{D81F793E-FEE8-4FB2-BBBC-CE08E085A2E2}"/>
              </a:ext>
            </a:extLst>
          </p:cNvPr>
          <p:cNvPicPr>
            <a:picLocks noChangeAspect="1" noGrp="1"/>
          </p:cNvPicPr>
          <p:nvPr>
            <p:ph idx="10" sz="quarter" type="pic"/>
          </p:nvPr>
        </p:nvPicPr>
        <p:blipFill>
          <a:blip r:embed="rId3">
            <a:grayscl/>
            <a:extLst>
              <a:ext uri="{28A0092B-C50C-407E-A947-70E740481C1C}">
                <a14:useLocalDpi val="0"/>
              </a:ext>
            </a:extLst>
          </a:blip>
          <a:srcRect l="21152" r="21152"/>
          <a:stretch>
            <a:fillRect/>
          </a:stretch>
        </p:blipFill>
        <p:spPr/>
      </p:pic>
      <p:pic>
        <p:nvPicPr>
          <p:cNvPr id="67" name="图片占位符 66">
            <a:extLst>
              <a:ext uri="{FF2B5EF4-FFF2-40B4-BE49-F238E27FC236}">
                <a16:creationId xmlns:a16="http://schemas.microsoft.com/office/drawing/2014/main" id="{D0D8257C-EFA5-4A92-AFC3-1939094173B2}"/>
              </a:ext>
            </a:extLst>
          </p:cNvPr>
          <p:cNvPicPr>
            <a:picLocks noChangeAspect="1" noGrp="1"/>
          </p:cNvPicPr>
          <p:nvPr>
            <p:ph idx="11" sz="quarter" type="pic"/>
          </p:nvPr>
        </p:nvPicPr>
        <p:blipFill>
          <a:blip r:embed="rId4">
            <a:grayscl/>
            <a:extLst>
              <a:ext uri="{28A0092B-C50C-407E-A947-70E740481C1C}">
                <a14:useLocalDpi val="0"/>
              </a:ext>
            </a:extLst>
          </a:blip>
          <a:srcRect l="21152" r="21152"/>
          <a:stretch>
            <a:fillRect/>
          </a:stretch>
        </p:blipFill>
        <p:spPr/>
      </p:pic>
      <p:pic>
        <p:nvPicPr>
          <p:cNvPr id="107" name="图片占位符 106">
            <a:extLst>
              <a:ext uri="{FF2B5EF4-FFF2-40B4-BE49-F238E27FC236}">
                <a16:creationId xmlns:a16="http://schemas.microsoft.com/office/drawing/2014/main" id="{6D7D5C8C-CA0C-469F-BCE8-6AC07C7EF2D3}"/>
              </a:ext>
            </a:extLst>
          </p:cNvPr>
          <p:cNvPicPr>
            <a:picLocks noChangeAspect="1" noGrp="1"/>
          </p:cNvPicPr>
          <p:nvPr>
            <p:ph idx="12" sz="quarter" type="pic"/>
          </p:nvPr>
        </p:nvPicPr>
        <p:blipFill>
          <a:blip r:embed="rId5">
            <a:grayscl/>
            <a:extLst>
              <a:ext uri="{28A0092B-C50C-407E-A947-70E740481C1C}">
                <a14:useLocalDpi val="0"/>
              </a:ext>
            </a:extLst>
          </a:blip>
          <a:srcRect l="21152" r="21152"/>
          <a:stretch>
            <a:fillRect/>
          </a:stretch>
        </p:blipFill>
        <p:spPr/>
      </p:pic>
      <p:pic>
        <p:nvPicPr>
          <p:cNvPr id="109" name="图片占位符 108">
            <a:extLst>
              <a:ext uri="{FF2B5EF4-FFF2-40B4-BE49-F238E27FC236}">
                <a16:creationId xmlns:a16="http://schemas.microsoft.com/office/drawing/2014/main" id="{53C2F0CC-B901-4B8F-B00A-96898BB5ED5D}"/>
              </a:ext>
            </a:extLst>
          </p:cNvPr>
          <p:cNvPicPr>
            <a:picLocks noChangeAspect="1" noGrp="1"/>
          </p:cNvPicPr>
          <p:nvPr>
            <p:ph idx="13" sz="quarter" type="pic"/>
          </p:nvPr>
        </p:nvPicPr>
        <p:blipFill>
          <a:blip r:embed="rId6">
            <a:grayscl/>
            <a:extLst>
              <a:ext uri="{28A0092B-C50C-407E-A947-70E740481C1C}">
                <a14:useLocalDpi val="0"/>
              </a:ext>
            </a:extLst>
          </a:blip>
          <a:srcRect l="28359" r="28359"/>
          <a:stretch>
            <a:fillRect/>
          </a:stretch>
        </p:blipFill>
        <p:spPr/>
      </p:pic>
      <p:pic>
        <p:nvPicPr>
          <p:cNvPr id="111" name="图片占位符 110">
            <a:extLst>
              <a:ext uri="{FF2B5EF4-FFF2-40B4-BE49-F238E27FC236}">
                <a16:creationId xmlns:a16="http://schemas.microsoft.com/office/drawing/2014/main" id="{C37B2402-37C8-487E-910C-A1D936123315}"/>
              </a:ext>
            </a:extLst>
          </p:cNvPr>
          <p:cNvPicPr>
            <a:picLocks noChangeAspect="1" noGrp="1"/>
          </p:cNvPicPr>
          <p:nvPr>
            <p:ph idx="14" sz="quarter" type="pic"/>
          </p:nvPr>
        </p:nvPicPr>
        <p:blipFill>
          <a:blip r:embed="rId7">
            <a:grayscl/>
            <a:extLst>
              <a:ext uri="{28A0092B-C50C-407E-A947-70E740481C1C}">
                <a14:useLocalDpi val="0"/>
              </a:ext>
            </a:extLst>
          </a:blip>
          <a:srcRect l="21149" r="21149"/>
          <a:stretch>
            <a:fillRect/>
          </a:stretch>
        </p:blipFill>
        <p:spPr/>
      </p:pic>
      <p:pic>
        <p:nvPicPr>
          <p:cNvPr id="113" name="图片占位符 112">
            <a:extLst>
              <a:ext uri="{FF2B5EF4-FFF2-40B4-BE49-F238E27FC236}">
                <a16:creationId xmlns:a16="http://schemas.microsoft.com/office/drawing/2014/main" id="{11558F91-2B15-477F-BB44-EC06E2CCA355}"/>
              </a:ext>
            </a:extLst>
          </p:cNvPr>
          <p:cNvPicPr>
            <a:picLocks noChangeAspect="1" noGrp="1"/>
          </p:cNvPicPr>
          <p:nvPr>
            <p:ph idx="15" sz="quarter" type="pic"/>
          </p:nvPr>
        </p:nvPicPr>
        <p:blipFill>
          <a:blip r:embed="rId8">
            <a:grayscl/>
            <a:extLst>
              <a:ext uri="{28A0092B-C50C-407E-A947-70E740481C1C}">
                <a14:useLocalDpi val="0"/>
              </a:ext>
            </a:extLst>
          </a:blip>
          <a:srcRect l="21152" r="21152"/>
          <a:stretch>
            <a:fillRect/>
          </a:stretch>
        </p:blipFill>
        <p:spPr/>
      </p:pic>
      <p:grpSp>
        <p:nvGrpSpPr>
          <p:cNvPr id="32" name="组合 31">
            <a:extLst>
              <a:ext uri="{FF2B5EF4-FFF2-40B4-BE49-F238E27FC236}">
                <a16:creationId xmlns:a16="http://schemas.microsoft.com/office/drawing/2014/main" id="{39615C84-B464-4FE4-B4F7-EADCBE20DBDC}"/>
              </a:ext>
            </a:extLst>
          </p:cNvPr>
          <p:cNvGrpSpPr/>
          <p:nvPr/>
        </p:nvGrpSpPr>
        <p:grpSpPr>
          <a:xfrm>
            <a:off x="988592" y="299097"/>
            <a:ext cx="1689462" cy="644434"/>
            <a:chOff x="10123715" y="139337"/>
            <a:chExt cx="1689462" cy="644434"/>
          </a:xfrm>
        </p:grpSpPr>
        <p:sp>
          <p:nvSpPr>
            <p:cNvPr id="33" name="矩形 32">
              <a:extLst>
                <a:ext uri="{FF2B5EF4-FFF2-40B4-BE49-F238E27FC236}">
                  <a16:creationId xmlns:a16="http://schemas.microsoft.com/office/drawing/2014/main" id="{02DB0AAB-B05D-4661-87E6-2D04AD8D9A9F}"/>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4" name="矩形 33">
              <a:extLst>
                <a:ext uri="{FF2B5EF4-FFF2-40B4-BE49-F238E27FC236}">
                  <a16:creationId xmlns:a16="http://schemas.microsoft.com/office/drawing/2014/main" id="{EB0B4401-3364-4FCC-8F76-462CDE651DF3}"/>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35" name="直接连接符 34">
              <a:extLst>
                <a:ext uri="{FF2B5EF4-FFF2-40B4-BE49-F238E27FC236}">
                  <a16:creationId xmlns:a16="http://schemas.microsoft.com/office/drawing/2014/main" id="{3331B2C2-1D80-416E-80CF-004049CAF26A}"/>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20227218-6AB5-4797-9D9E-61975B0C83E0}"/>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B9523488-0B51-44B1-A0E5-61DA705431F5}"/>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70"/>
                                        </p:tgtEl>
                                        <p:attrNameLst>
                                          <p:attrName>style.visibility</p:attrName>
                                        </p:attrNameLst>
                                      </p:cBhvr>
                                      <p:to>
                                        <p:strVal val="visible"/>
                                      </p:to>
                                    </p:set>
                                    <p:anim calcmode="lin" valueType="num">
                                      <p:cBhvr additive="base">
                                        <p:cTn dur="500" fill="hold" id="7"/>
                                        <p:tgtEl>
                                          <p:spTgt spid="70"/>
                                        </p:tgtEl>
                                        <p:attrNameLst>
                                          <p:attrName>ppt_x</p:attrName>
                                        </p:attrNameLst>
                                      </p:cBhvr>
                                      <p:tavLst>
                                        <p:tav tm="0">
                                          <p:val>
                                            <p:strVal val="1+#ppt_w/2"/>
                                          </p:val>
                                        </p:tav>
                                        <p:tav tm="100000">
                                          <p:val>
                                            <p:strVal val="#ppt_x"/>
                                          </p:val>
                                        </p:tav>
                                      </p:tavLst>
                                    </p:anim>
                                    <p:anim calcmode="lin" valueType="num">
                                      <p:cBhvr additive="base">
                                        <p:cTn dur="500" fill="hold" id="8"/>
                                        <p:tgtEl>
                                          <p:spTgt spid="70"/>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71"/>
                                        </p:tgtEl>
                                        <p:attrNameLst>
                                          <p:attrName>style.visibility</p:attrName>
                                        </p:attrNameLst>
                                      </p:cBhvr>
                                      <p:to>
                                        <p:strVal val="visible"/>
                                      </p:to>
                                    </p:set>
                                    <p:anim calcmode="lin" valueType="num">
                                      <p:cBhvr additive="base">
                                        <p:cTn dur="500" fill="hold" id="11"/>
                                        <p:tgtEl>
                                          <p:spTgt spid="71"/>
                                        </p:tgtEl>
                                        <p:attrNameLst>
                                          <p:attrName>ppt_x</p:attrName>
                                        </p:attrNameLst>
                                      </p:cBhvr>
                                      <p:tavLst>
                                        <p:tav tm="0">
                                          <p:val>
                                            <p:strVal val="1+#ppt_w/2"/>
                                          </p:val>
                                        </p:tav>
                                        <p:tav tm="100000">
                                          <p:val>
                                            <p:strVal val="#ppt_x"/>
                                          </p:val>
                                        </p:tav>
                                      </p:tavLst>
                                    </p:anim>
                                    <p:anim calcmode="lin" valueType="num">
                                      <p:cBhvr additive="base">
                                        <p:cTn dur="500" fill="hold" id="12"/>
                                        <p:tgtEl>
                                          <p:spTgt spid="71"/>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72"/>
                                        </p:tgtEl>
                                        <p:attrNameLst>
                                          <p:attrName>style.visibility</p:attrName>
                                        </p:attrNameLst>
                                      </p:cBhvr>
                                      <p:to>
                                        <p:strVal val="visible"/>
                                      </p:to>
                                    </p:set>
                                    <p:anim calcmode="lin" valueType="num">
                                      <p:cBhvr additive="base">
                                        <p:cTn dur="500" fill="hold" id="15"/>
                                        <p:tgtEl>
                                          <p:spTgt spid="72"/>
                                        </p:tgtEl>
                                        <p:attrNameLst>
                                          <p:attrName>ppt_x</p:attrName>
                                        </p:attrNameLst>
                                      </p:cBhvr>
                                      <p:tavLst>
                                        <p:tav tm="0">
                                          <p:val>
                                            <p:strVal val="1+#ppt_w/2"/>
                                          </p:val>
                                        </p:tav>
                                        <p:tav tm="100000">
                                          <p:val>
                                            <p:strVal val="#ppt_x"/>
                                          </p:val>
                                        </p:tav>
                                      </p:tavLst>
                                    </p:anim>
                                    <p:anim calcmode="lin" valueType="num">
                                      <p:cBhvr additive="base">
                                        <p:cTn dur="500" fill="hold" id="16"/>
                                        <p:tgtEl>
                                          <p:spTgt spid="7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77"/>
                                        </p:tgtEl>
                                        <p:attrNameLst>
                                          <p:attrName>style.visibility</p:attrName>
                                        </p:attrNameLst>
                                      </p:cBhvr>
                                      <p:to>
                                        <p:strVal val="visible"/>
                                      </p:to>
                                    </p:set>
                                    <p:anim calcmode="lin" valueType="num">
                                      <p:cBhvr additive="base">
                                        <p:cTn dur="500" fill="hold" id="19"/>
                                        <p:tgtEl>
                                          <p:spTgt spid="77"/>
                                        </p:tgtEl>
                                        <p:attrNameLst>
                                          <p:attrName>ppt_x</p:attrName>
                                        </p:attrNameLst>
                                      </p:cBhvr>
                                      <p:tavLst>
                                        <p:tav tm="0">
                                          <p:val>
                                            <p:strVal val="1+#ppt_w/2"/>
                                          </p:val>
                                        </p:tav>
                                        <p:tav tm="100000">
                                          <p:val>
                                            <p:strVal val="#ppt_x"/>
                                          </p:val>
                                        </p:tav>
                                      </p:tavLst>
                                    </p:anim>
                                    <p:anim calcmode="lin" valueType="num">
                                      <p:cBhvr additive="base">
                                        <p:cTn dur="500" fill="hold" id="20"/>
                                        <p:tgtEl>
                                          <p:spTgt spid="77"/>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78"/>
                                        </p:tgtEl>
                                        <p:attrNameLst>
                                          <p:attrName>style.visibility</p:attrName>
                                        </p:attrNameLst>
                                      </p:cBhvr>
                                      <p:to>
                                        <p:strVal val="visible"/>
                                      </p:to>
                                    </p:set>
                                    <p:anim calcmode="lin" valueType="num">
                                      <p:cBhvr additive="base">
                                        <p:cTn dur="500" fill="hold" id="23"/>
                                        <p:tgtEl>
                                          <p:spTgt spid="78"/>
                                        </p:tgtEl>
                                        <p:attrNameLst>
                                          <p:attrName>ppt_x</p:attrName>
                                        </p:attrNameLst>
                                      </p:cBhvr>
                                      <p:tavLst>
                                        <p:tav tm="0">
                                          <p:val>
                                            <p:strVal val="1+#ppt_w/2"/>
                                          </p:val>
                                        </p:tav>
                                        <p:tav tm="100000">
                                          <p:val>
                                            <p:strVal val="#ppt_x"/>
                                          </p:val>
                                        </p:tav>
                                      </p:tavLst>
                                    </p:anim>
                                    <p:anim calcmode="lin" valueType="num">
                                      <p:cBhvr additive="base">
                                        <p:cTn dur="500" fill="hold" id="24"/>
                                        <p:tgtEl>
                                          <p:spTgt spid="7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79"/>
                                        </p:tgtEl>
                                        <p:attrNameLst>
                                          <p:attrName>style.visibility</p:attrName>
                                        </p:attrNameLst>
                                      </p:cBhvr>
                                      <p:to>
                                        <p:strVal val="visible"/>
                                      </p:to>
                                    </p:set>
                                    <p:anim calcmode="lin" valueType="num">
                                      <p:cBhvr additive="base">
                                        <p:cTn dur="500" fill="hold" id="27"/>
                                        <p:tgtEl>
                                          <p:spTgt spid="79"/>
                                        </p:tgtEl>
                                        <p:attrNameLst>
                                          <p:attrName>ppt_x</p:attrName>
                                        </p:attrNameLst>
                                      </p:cBhvr>
                                      <p:tavLst>
                                        <p:tav tm="0">
                                          <p:val>
                                            <p:strVal val="1+#ppt_w/2"/>
                                          </p:val>
                                        </p:tav>
                                        <p:tav tm="100000">
                                          <p:val>
                                            <p:strVal val="#ppt_x"/>
                                          </p:val>
                                        </p:tav>
                                      </p:tavLst>
                                    </p:anim>
                                    <p:anim calcmode="lin" valueType="num">
                                      <p:cBhvr additive="base">
                                        <p:cTn dur="500" fill="hold" id="28"/>
                                        <p:tgtEl>
                                          <p:spTgt spid="79"/>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90"/>
                                        </p:tgtEl>
                                        <p:attrNameLst>
                                          <p:attrName>style.visibility</p:attrName>
                                        </p:attrNameLst>
                                      </p:cBhvr>
                                      <p:to>
                                        <p:strVal val="visible"/>
                                      </p:to>
                                    </p:set>
                                    <p:anim calcmode="lin" valueType="num">
                                      <p:cBhvr additive="base">
                                        <p:cTn dur="500" fill="hold" id="31"/>
                                        <p:tgtEl>
                                          <p:spTgt spid="90"/>
                                        </p:tgtEl>
                                        <p:attrNameLst>
                                          <p:attrName>ppt_x</p:attrName>
                                        </p:attrNameLst>
                                      </p:cBhvr>
                                      <p:tavLst>
                                        <p:tav tm="0">
                                          <p:val>
                                            <p:strVal val="1+#ppt_w/2"/>
                                          </p:val>
                                        </p:tav>
                                        <p:tav tm="100000">
                                          <p:val>
                                            <p:strVal val="#ppt_x"/>
                                          </p:val>
                                        </p:tav>
                                      </p:tavLst>
                                    </p:anim>
                                    <p:anim calcmode="lin" valueType="num">
                                      <p:cBhvr additive="base">
                                        <p:cTn dur="500" fill="hold" id="32"/>
                                        <p:tgtEl>
                                          <p:spTgt spid="9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91"/>
                                        </p:tgtEl>
                                        <p:attrNameLst>
                                          <p:attrName>style.visibility</p:attrName>
                                        </p:attrNameLst>
                                      </p:cBhvr>
                                      <p:to>
                                        <p:strVal val="visible"/>
                                      </p:to>
                                    </p:set>
                                    <p:anim calcmode="lin" valueType="num">
                                      <p:cBhvr additive="base">
                                        <p:cTn dur="500" fill="hold" id="35"/>
                                        <p:tgtEl>
                                          <p:spTgt spid="91"/>
                                        </p:tgtEl>
                                        <p:attrNameLst>
                                          <p:attrName>ppt_x</p:attrName>
                                        </p:attrNameLst>
                                      </p:cBhvr>
                                      <p:tavLst>
                                        <p:tav tm="0">
                                          <p:val>
                                            <p:strVal val="1+#ppt_w/2"/>
                                          </p:val>
                                        </p:tav>
                                        <p:tav tm="100000">
                                          <p:val>
                                            <p:strVal val="#ppt_x"/>
                                          </p:val>
                                        </p:tav>
                                      </p:tavLst>
                                    </p:anim>
                                    <p:anim calcmode="lin" valueType="num">
                                      <p:cBhvr additive="base">
                                        <p:cTn dur="500" fill="hold" id="36"/>
                                        <p:tgtEl>
                                          <p:spTgt spid="91"/>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93"/>
                                        </p:tgtEl>
                                        <p:attrNameLst>
                                          <p:attrName>style.visibility</p:attrName>
                                        </p:attrNameLst>
                                      </p:cBhvr>
                                      <p:to>
                                        <p:strVal val="visible"/>
                                      </p:to>
                                    </p:set>
                                    <p:anim calcmode="lin" valueType="num">
                                      <p:cBhvr additive="base">
                                        <p:cTn dur="500" fill="hold" id="39"/>
                                        <p:tgtEl>
                                          <p:spTgt spid="93"/>
                                        </p:tgtEl>
                                        <p:attrNameLst>
                                          <p:attrName>ppt_x</p:attrName>
                                        </p:attrNameLst>
                                      </p:cBhvr>
                                      <p:tavLst>
                                        <p:tav tm="0">
                                          <p:val>
                                            <p:strVal val="1+#ppt_w/2"/>
                                          </p:val>
                                        </p:tav>
                                        <p:tav tm="100000">
                                          <p:val>
                                            <p:strVal val="#ppt_x"/>
                                          </p:val>
                                        </p:tav>
                                      </p:tavLst>
                                    </p:anim>
                                    <p:anim calcmode="lin" valueType="num">
                                      <p:cBhvr additive="base">
                                        <p:cTn dur="500" fill="hold" id="40"/>
                                        <p:tgtEl>
                                          <p:spTgt spid="93"/>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0"/>
                                  </p:stCondLst>
                                  <p:childTnLst>
                                    <p:set>
                                      <p:cBhvr>
                                        <p:cTn dur="1" fill="hold" id="42">
                                          <p:stCondLst>
                                            <p:cond delay="0"/>
                                          </p:stCondLst>
                                        </p:cTn>
                                        <p:tgtEl>
                                          <p:spTgt spid="94"/>
                                        </p:tgtEl>
                                        <p:attrNameLst>
                                          <p:attrName>style.visibility</p:attrName>
                                        </p:attrNameLst>
                                      </p:cBhvr>
                                      <p:to>
                                        <p:strVal val="visible"/>
                                      </p:to>
                                    </p:set>
                                    <p:anim calcmode="lin" valueType="num">
                                      <p:cBhvr additive="base">
                                        <p:cTn dur="500" fill="hold" id="43"/>
                                        <p:tgtEl>
                                          <p:spTgt spid="94"/>
                                        </p:tgtEl>
                                        <p:attrNameLst>
                                          <p:attrName>ppt_x</p:attrName>
                                        </p:attrNameLst>
                                      </p:cBhvr>
                                      <p:tavLst>
                                        <p:tav tm="0">
                                          <p:val>
                                            <p:strVal val="1+#ppt_w/2"/>
                                          </p:val>
                                        </p:tav>
                                        <p:tav tm="100000">
                                          <p:val>
                                            <p:strVal val="#ppt_x"/>
                                          </p:val>
                                        </p:tav>
                                      </p:tavLst>
                                    </p:anim>
                                    <p:anim calcmode="lin" valueType="num">
                                      <p:cBhvr additive="base">
                                        <p:cTn dur="500" fill="hold" id="44"/>
                                        <p:tgtEl>
                                          <p:spTgt spid="94"/>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0"/>
                                  </p:stCondLst>
                                  <p:childTnLst>
                                    <p:set>
                                      <p:cBhvr>
                                        <p:cTn dur="1" fill="hold" id="46">
                                          <p:stCondLst>
                                            <p:cond delay="0"/>
                                          </p:stCondLst>
                                        </p:cTn>
                                        <p:tgtEl>
                                          <p:spTgt spid="96"/>
                                        </p:tgtEl>
                                        <p:attrNameLst>
                                          <p:attrName>style.visibility</p:attrName>
                                        </p:attrNameLst>
                                      </p:cBhvr>
                                      <p:to>
                                        <p:strVal val="visible"/>
                                      </p:to>
                                    </p:set>
                                    <p:anim calcmode="lin" valueType="num">
                                      <p:cBhvr additive="base">
                                        <p:cTn dur="500" fill="hold" id="47"/>
                                        <p:tgtEl>
                                          <p:spTgt spid="96"/>
                                        </p:tgtEl>
                                        <p:attrNameLst>
                                          <p:attrName>ppt_x</p:attrName>
                                        </p:attrNameLst>
                                      </p:cBhvr>
                                      <p:tavLst>
                                        <p:tav tm="0">
                                          <p:val>
                                            <p:strVal val="1+#ppt_w/2"/>
                                          </p:val>
                                        </p:tav>
                                        <p:tav tm="100000">
                                          <p:val>
                                            <p:strVal val="#ppt_x"/>
                                          </p:val>
                                        </p:tav>
                                      </p:tavLst>
                                    </p:anim>
                                    <p:anim calcmode="lin" valueType="num">
                                      <p:cBhvr additive="base">
                                        <p:cTn dur="500" fill="hold" id="48"/>
                                        <p:tgtEl>
                                          <p:spTgt spid="96"/>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97"/>
                                        </p:tgtEl>
                                        <p:attrNameLst>
                                          <p:attrName>style.visibility</p:attrName>
                                        </p:attrNameLst>
                                      </p:cBhvr>
                                      <p:to>
                                        <p:strVal val="visible"/>
                                      </p:to>
                                    </p:set>
                                    <p:anim calcmode="lin" valueType="num">
                                      <p:cBhvr additive="base">
                                        <p:cTn dur="500" fill="hold" id="51"/>
                                        <p:tgtEl>
                                          <p:spTgt spid="97"/>
                                        </p:tgtEl>
                                        <p:attrNameLst>
                                          <p:attrName>ppt_x</p:attrName>
                                        </p:attrNameLst>
                                      </p:cBhvr>
                                      <p:tavLst>
                                        <p:tav tm="0">
                                          <p:val>
                                            <p:strVal val="1+#ppt_w/2"/>
                                          </p:val>
                                        </p:tav>
                                        <p:tav tm="100000">
                                          <p:val>
                                            <p:strVal val="#ppt_x"/>
                                          </p:val>
                                        </p:tav>
                                      </p:tavLst>
                                    </p:anim>
                                    <p:anim calcmode="lin" valueType="num">
                                      <p:cBhvr additive="base">
                                        <p:cTn dur="500" fill="hold" id="52"/>
                                        <p:tgtEl>
                                          <p:spTgt spid="97"/>
                                        </p:tgtEl>
                                        <p:attrNameLst>
                                          <p:attrName>ppt_y</p:attrName>
                                        </p:attrNameLst>
                                      </p:cBhvr>
                                      <p:tavLst>
                                        <p:tav tm="0">
                                          <p:val>
                                            <p:strVal val="#ppt_y"/>
                                          </p:val>
                                        </p:tav>
                                        <p:tav tm="100000">
                                          <p:val>
                                            <p:strVal val="#ppt_y"/>
                                          </p:val>
                                        </p:tav>
                                      </p:tavLst>
                                    </p:anim>
                                  </p:childTnLst>
                                </p:cTn>
                              </p:par>
                              <p:par>
                                <p:cTn fill="hold" id="53" nodeType="withEffect" presetClass="entr" presetID="2" presetSubtype="2">
                                  <p:stCondLst>
                                    <p:cond delay="0"/>
                                  </p:stCondLst>
                                  <p:childTnLst>
                                    <p:set>
                                      <p:cBhvr>
                                        <p:cTn dur="1" fill="hold" id="54">
                                          <p:stCondLst>
                                            <p:cond delay="0"/>
                                          </p:stCondLst>
                                        </p:cTn>
                                        <p:tgtEl>
                                          <p:spTgt spid="65"/>
                                        </p:tgtEl>
                                        <p:attrNameLst>
                                          <p:attrName>style.visibility</p:attrName>
                                        </p:attrNameLst>
                                      </p:cBhvr>
                                      <p:to>
                                        <p:strVal val="visible"/>
                                      </p:to>
                                    </p:set>
                                    <p:anim calcmode="lin" valueType="num">
                                      <p:cBhvr additive="base">
                                        <p:cTn dur="500" fill="hold" id="55"/>
                                        <p:tgtEl>
                                          <p:spTgt spid="65"/>
                                        </p:tgtEl>
                                        <p:attrNameLst>
                                          <p:attrName>ppt_x</p:attrName>
                                        </p:attrNameLst>
                                      </p:cBhvr>
                                      <p:tavLst>
                                        <p:tav tm="0">
                                          <p:val>
                                            <p:strVal val="1+#ppt_w/2"/>
                                          </p:val>
                                        </p:tav>
                                        <p:tav tm="100000">
                                          <p:val>
                                            <p:strVal val="#ppt_x"/>
                                          </p:val>
                                        </p:tav>
                                      </p:tavLst>
                                    </p:anim>
                                    <p:anim calcmode="lin" valueType="num">
                                      <p:cBhvr additive="base">
                                        <p:cTn dur="500" fill="hold" id="56"/>
                                        <p:tgtEl>
                                          <p:spTgt spid="65"/>
                                        </p:tgtEl>
                                        <p:attrNameLst>
                                          <p:attrName>ppt_y</p:attrName>
                                        </p:attrNameLst>
                                      </p:cBhvr>
                                      <p:tavLst>
                                        <p:tav tm="0">
                                          <p:val>
                                            <p:strVal val="#ppt_y"/>
                                          </p:val>
                                        </p:tav>
                                        <p:tav tm="100000">
                                          <p:val>
                                            <p:strVal val="#ppt_y"/>
                                          </p:val>
                                        </p:tav>
                                      </p:tavLst>
                                    </p:anim>
                                  </p:childTnLst>
                                </p:cTn>
                              </p:par>
                              <p:par>
                                <p:cTn fill="hold" id="57" nodeType="withEffect" presetClass="entr" presetID="2" presetSubtype="2">
                                  <p:stCondLst>
                                    <p:cond delay="0"/>
                                  </p:stCondLst>
                                  <p:childTnLst>
                                    <p:set>
                                      <p:cBhvr>
                                        <p:cTn dur="1" fill="hold" id="58">
                                          <p:stCondLst>
                                            <p:cond delay="0"/>
                                          </p:stCondLst>
                                        </p:cTn>
                                        <p:tgtEl>
                                          <p:spTgt spid="67"/>
                                        </p:tgtEl>
                                        <p:attrNameLst>
                                          <p:attrName>style.visibility</p:attrName>
                                        </p:attrNameLst>
                                      </p:cBhvr>
                                      <p:to>
                                        <p:strVal val="visible"/>
                                      </p:to>
                                    </p:set>
                                    <p:anim calcmode="lin" valueType="num">
                                      <p:cBhvr additive="base">
                                        <p:cTn dur="500" fill="hold" id="59"/>
                                        <p:tgtEl>
                                          <p:spTgt spid="67"/>
                                        </p:tgtEl>
                                        <p:attrNameLst>
                                          <p:attrName>ppt_x</p:attrName>
                                        </p:attrNameLst>
                                      </p:cBhvr>
                                      <p:tavLst>
                                        <p:tav tm="0">
                                          <p:val>
                                            <p:strVal val="1+#ppt_w/2"/>
                                          </p:val>
                                        </p:tav>
                                        <p:tav tm="100000">
                                          <p:val>
                                            <p:strVal val="#ppt_x"/>
                                          </p:val>
                                        </p:tav>
                                      </p:tavLst>
                                    </p:anim>
                                    <p:anim calcmode="lin" valueType="num">
                                      <p:cBhvr additive="base">
                                        <p:cTn dur="500" fill="hold" id="60"/>
                                        <p:tgtEl>
                                          <p:spTgt spid="67"/>
                                        </p:tgtEl>
                                        <p:attrNameLst>
                                          <p:attrName>ppt_y</p:attrName>
                                        </p:attrNameLst>
                                      </p:cBhvr>
                                      <p:tavLst>
                                        <p:tav tm="0">
                                          <p:val>
                                            <p:strVal val="#ppt_y"/>
                                          </p:val>
                                        </p:tav>
                                        <p:tav tm="100000">
                                          <p:val>
                                            <p:strVal val="#ppt_y"/>
                                          </p:val>
                                        </p:tav>
                                      </p:tavLst>
                                    </p:anim>
                                  </p:childTnLst>
                                </p:cTn>
                              </p:par>
                              <p:par>
                                <p:cTn fill="hold" id="61" nodeType="withEffect" presetClass="entr" presetID="2" presetSubtype="2">
                                  <p:stCondLst>
                                    <p:cond delay="0"/>
                                  </p:stCondLst>
                                  <p:childTnLst>
                                    <p:set>
                                      <p:cBhvr>
                                        <p:cTn dur="1" fill="hold" id="62">
                                          <p:stCondLst>
                                            <p:cond delay="0"/>
                                          </p:stCondLst>
                                        </p:cTn>
                                        <p:tgtEl>
                                          <p:spTgt spid="107"/>
                                        </p:tgtEl>
                                        <p:attrNameLst>
                                          <p:attrName>style.visibility</p:attrName>
                                        </p:attrNameLst>
                                      </p:cBhvr>
                                      <p:to>
                                        <p:strVal val="visible"/>
                                      </p:to>
                                    </p:set>
                                    <p:anim calcmode="lin" valueType="num">
                                      <p:cBhvr additive="base">
                                        <p:cTn dur="500" fill="hold" id="63"/>
                                        <p:tgtEl>
                                          <p:spTgt spid="107"/>
                                        </p:tgtEl>
                                        <p:attrNameLst>
                                          <p:attrName>ppt_x</p:attrName>
                                        </p:attrNameLst>
                                      </p:cBhvr>
                                      <p:tavLst>
                                        <p:tav tm="0">
                                          <p:val>
                                            <p:strVal val="1+#ppt_w/2"/>
                                          </p:val>
                                        </p:tav>
                                        <p:tav tm="100000">
                                          <p:val>
                                            <p:strVal val="#ppt_x"/>
                                          </p:val>
                                        </p:tav>
                                      </p:tavLst>
                                    </p:anim>
                                    <p:anim calcmode="lin" valueType="num">
                                      <p:cBhvr additive="base">
                                        <p:cTn dur="500" fill="hold" id="64"/>
                                        <p:tgtEl>
                                          <p:spTgt spid="107"/>
                                        </p:tgtEl>
                                        <p:attrNameLst>
                                          <p:attrName>ppt_y</p:attrName>
                                        </p:attrNameLst>
                                      </p:cBhvr>
                                      <p:tavLst>
                                        <p:tav tm="0">
                                          <p:val>
                                            <p:strVal val="#ppt_y"/>
                                          </p:val>
                                        </p:tav>
                                        <p:tav tm="100000">
                                          <p:val>
                                            <p:strVal val="#ppt_y"/>
                                          </p:val>
                                        </p:tav>
                                      </p:tavLst>
                                    </p:anim>
                                  </p:childTnLst>
                                </p:cTn>
                              </p:par>
                              <p:par>
                                <p:cTn fill="hold" id="65" nodeType="withEffect" presetClass="entr" presetID="2" presetSubtype="8">
                                  <p:stCondLst>
                                    <p:cond delay="0"/>
                                  </p:stCondLst>
                                  <p:childTnLst>
                                    <p:set>
                                      <p:cBhvr>
                                        <p:cTn dur="1" fill="hold" id="66">
                                          <p:stCondLst>
                                            <p:cond delay="0"/>
                                          </p:stCondLst>
                                        </p:cTn>
                                        <p:tgtEl>
                                          <p:spTgt spid="74"/>
                                        </p:tgtEl>
                                        <p:attrNameLst>
                                          <p:attrName>style.visibility</p:attrName>
                                        </p:attrNameLst>
                                      </p:cBhvr>
                                      <p:to>
                                        <p:strVal val="visible"/>
                                      </p:to>
                                    </p:set>
                                    <p:anim calcmode="lin" valueType="num">
                                      <p:cBhvr additive="base">
                                        <p:cTn dur="500" fill="hold" id="67"/>
                                        <p:tgtEl>
                                          <p:spTgt spid="74"/>
                                        </p:tgtEl>
                                        <p:attrNameLst>
                                          <p:attrName>ppt_x</p:attrName>
                                        </p:attrNameLst>
                                      </p:cBhvr>
                                      <p:tavLst>
                                        <p:tav tm="0">
                                          <p:val>
                                            <p:strVal val="0-#ppt_w/2"/>
                                          </p:val>
                                        </p:tav>
                                        <p:tav tm="100000">
                                          <p:val>
                                            <p:strVal val="#ppt_x"/>
                                          </p:val>
                                        </p:tav>
                                      </p:tavLst>
                                    </p:anim>
                                    <p:anim calcmode="lin" valueType="num">
                                      <p:cBhvr additive="base">
                                        <p:cTn dur="500" fill="hold" id="68"/>
                                        <p:tgtEl>
                                          <p:spTgt spid="74"/>
                                        </p:tgtEl>
                                        <p:attrNameLst>
                                          <p:attrName>ppt_y</p:attrName>
                                        </p:attrNameLst>
                                      </p:cBhvr>
                                      <p:tavLst>
                                        <p:tav tm="0">
                                          <p:val>
                                            <p:strVal val="#ppt_y"/>
                                          </p:val>
                                        </p:tav>
                                        <p:tav tm="100000">
                                          <p:val>
                                            <p:strVal val="#ppt_y"/>
                                          </p:val>
                                        </p:tav>
                                      </p:tavLst>
                                    </p:anim>
                                  </p:childTnLst>
                                </p:cTn>
                              </p:par>
                              <p:par>
                                <p:cTn fill="hold" id="69" nodeType="withEffect" presetClass="entr" presetID="2" presetSubtype="8">
                                  <p:stCondLst>
                                    <p:cond delay="0"/>
                                  </p:stCondLst>
                                  <p:childTnLst>
                                    <p:set>
                                      <p:cBhvr>
                                        <p:cTn dur="1" fill="hold" id="70">
                                          <p:stCondLst>
                                            <p:cond delay="0"/>
                                          </p:stCondLst>
                                        </p:cTn>
                                        <p:tgtEl>
                                          <p:spTgt spid="75"/>
                                        </p:tgtEl>
                                        <p:attrNameLst>
                                          <p:attrName>style.visibility</p:attrName>
                                        </p:attrNameLst>
                                      </p:cBhvr>
                                      <p:to>
                                        <p:strVal val="visible"/>
                                      </p:to>
                                    </p:set>
                                    <p:anim calcmode="lin" valueType="num">
                                      <p:cBhvr additive="base">
                                        <p:cTn dur="500" fill="hold" id="71"/>
                                        <p:tgtEl>
                                          <p:spTgt spid="75"/>
                                        </p:tgtEl>
                                        <p:attrNameLst>
                                          <p:attrName>ppt_x</p:attrName>
                                        </p:attrNameLst>
                                      </p:cBhvr>
                                      <p:tavLst>
                                        <p:tav tm="0">
                                          <p:val>
                                            <p:strVal val="0-#ppt_w/2"/>
                                          </p:val>
                                        </p:tav>
                                        <p:tav tm="100000">
                                          <p:val>
                                            <p:strVal val="#ppt_x"/>
                                          </p:val>
                                        </p:tav>
                                      </p:tavLst>
                                    </p:anim>
                                    <p:anim calcmode="lin" valueType="num">
                                      <p:cBhvr additive="base">
                                        <p:cTn dur="500" fill="hold" id="72"/>
                                        <p:tgtEl>
                                          <p:spTgt spid="75"/>
                                        </p:tgtEl>
                                        <p:attrNameLst>
                                          <p:attrName>ppt_y</p:attrName>
                                        </p:attrNameLst>
                                      </p:cBhvr>
                                      <p:tavLst>
                                        <p:tav tm="0">
                                          <p:val>
                                            <p:strVal val="#ppt_y"/>
                                          </p:val>
                                        </p:tav>
                                        <p:tav tm="100000">
                                          <p:val>
                                            <p:strVal val="#ppt_y"/>
                                          </p:val>
                                        </p:tav>
                                      </p:tavLst>
                                    </p:anim>
                                  </p:childTnLst>
                                </p:cTn>
                              </p:par>
                              <p:par>
                                <p:cTn fill="hold" id="73" nodeType="withEffect" presetClass="entr" presetID="2" presetSubtype="8">
                                  <p:stCondLst>
                                    <p:cond delay="0"/>
                                  </p:stCondLst>
                                  <p:childTnLst>
                                    <p:set>
                                      <p:cBhvr>
                                        <p:cTn dur="1" fill="hold" id="74">
                                          <p:stCondLst>
                                            <p:cond delay="0"/>
                                          </p:stCondLst>
                                        </p:cTn>
                                        <p:tgtEl>
                                          <p:spTgt spid="76"/>
                                        </p:tgtEl>
                                        <p:attrNameLst>
                                          <p:attrName>style.visibility</p:attrName>
                                        </p:attrNameLst>
                                      </p:cBhvr>
                                      <p:to>
                                        <p:strVal val="visible"/>
                                      </p:to>
                                    </p:set>
                                    <p:anim calcmode="lin" valueType="num">
                                      <p:cBhvr additive="base">
                                        <p:cTn dur="500" fill="hold" id="75"/>
                                        <p:tgtEl>
                                          <p:spTgt spid="76"/>
                                        </p:tgtEl>
                                        <p:attrNameLst>
                                          <p:attrName>ppt_x</p:attrName>
                                        </p:attrNameLst>
                                      </p:cBhvr>
                                      <p:tavLst>
                                        <p:tav tm="0">
                                          <p:val>
                                            <p:strVal val="0-#ppt_w/2"/>
                                          </p:val>
                                        </p:tav>
                                        <p:tav tm="100000">
                                          <p:val>
                                            <p:strVal val="#ppt_x"/>
                                          </p:val>
                                        </p:tav>
                                      </p:tavLst>
                                    </p:anim>
                                    <p:anim calcmode="lin" valueType="num">
                                      <p:cBhvr additive="base">
                                        <p:cTn dur="500" fill="hold" id="76"/>
                                        <p:tgtEl>
                                          <p:spTgt spid="76"/>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8">
                                  <p:stCondLst>
                                    <p:cond delay="0"/>
                                  </p:stCondLst>
                                  <p:childTnLst>
                                    <p:set>
                                      <p:cBhvr>
                                        <p:cTn dur="1" fill="hold" id="78">
                                          <p:stCondLst>
                                            <p:cond delay="0"/>
                                          </p:stCondLst>
                                        </p:cTn>
                                        <p:tgtEl>
                                          <p:spTgt spid="80"/>
                                        </p:tgtEl>
                                        <p:attrNameLst>
                                          <p:attrName>style.visibility</p:attrName>
                                        </p:attrNameLst>
                                      </p:cBhvr>
                                      <p:to>
                                        <p:strVal val="visible"/>
                                      </p:to>
                                    </p:set>
                                    <p:anim calcmode="lin" valueType="num">
                                      <p:cBhvr additive="base">
                                        <p:cTn dur="500" fill="hold" id="79"/>
                                        <p:tgtEl>
                                          <p:spTgt spid="80"/>
                                        </p:tgtEl>
                                        <p:attrNameLst>
                                          <p:attrName>ppt_x</p:attrName>
                                        </p:attrNameLst>
                                      </p:cBhvr>
                                      <p:tavLst>
                                        <p:tav tm="0">
                                          <p:val>
                                            <p:strVal val="0-#ppt_w/2"/>
                                          </p:val>
                                        </p:tav>
                                        <p:tav tm="100000">
                                          <p:val>
                                            <p:strVal val="#ppt_x"/>
                                          </p:val>
                                        </p:tav>
                                      </p:tavLst>
                                    </p:anim>
                                    <p:anim calcmode="lin" valueType="num">
                                      <p:cBhvr additive="base">
                                        <p:cTn dur="500" fill="hold" id="80"/>
                                        <p:tgtEl>
                                          <p:spTgt spid="80"/>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0"/>
                                  </p:stCondLst>
                                  <p:childTnLst>
                                    <p:set>
                                      <p:cBhvr>
                                        <p:cTn dur="1" fill="hold" id="82">
                                          <p:stCondLst>
                                            <p:cond delay="0"/>
                                          </p:stCondLst>
                                        </p:cTn>
                                        <p:tgtEl>
                                          <p:spTgt spid="81"/>
                                        </p:tgtEl>
                                        <p:attrNameLst>
                                          <p:attrName>style.visibility</p:attrName>
                                        </p:attrNameLst>
                                      </p:cBhvr>
                                      <p:to>
                                        <p:strVal val="visible"/>
                                      </p:to>
                                    </p:set>
                                    <p:anim calcmode="lin" valueType="num">
                                      <p:cBhvr additive="base">
                                        <p:cTn dur="500" fill="hold" id="83"/>
                                        <p:tgtEl>
                                          <p:spTgt spid="81"/>
                                        </p:tgtEl>
                                        <p:attrNameLst>
                                          <p:attrName>ppt_x</p:attrName>
                                        </p:attrNameLst>
                                      </p:cBhvr>
                                      <p:tavLst>
                                        <p:tav tm="0">
                                          <p:val>
                                            <p:strVal val="0-#ppt_w/2"/>
                                          </p:val>
                                        </p:tav>
                                        <p:tav tm="100000">
                                          <p:val>
                                            <p:strVal val="#ppt_x"/>
                                          </p:val>
                                        </p:tav>
                                      </p:tavLst>
                                    </p:anim>
                                    <p:anim calcmode="lin" valueType="num">
                                      <p:cBhvr additive="base">
                                        <p:cTn dur="500" fill="hold" id="84"/>
                                        <p:tgtEl>
                                          <p:spTgt spid="81"/>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0"/>
                                  </p:stCondLst>
                                  <p:childTnLst>
                                    <p:set>
                                      <p:cBhvr>
                                        <p:cTn dur="1" fill="hold" id="86">
                                          <p:stCondLst>
                                            <p:cond delay="0"/>
                                          </p:stCondLst>
                                        </p:cTn>
                                        <p:tgtEl>
                                          <p:spTgt spid="82"/>
                                        </p:tgtEl>
                                        <p:attrNameLst>
                                          <p:attrName>style.visibility</p:attrName>
                                        </p:attrNameLst>
                                      </p:cBhvr>
                                      <p:to>
                                        <p:strVal val="visible"/>
                                      </p:to>
                                    </p:set>
                                    <p:anim calcmode="lin" valueType="num">
                                      <p:cBhvr additive="base">
                                        <p:cTn dur="500" fill="hold" id="87"/>
                                        <p:tgtEl>
                                          <p:spTgt spid="82"/>
                                        </p:tgtEl>
                                        <p:attrNameLst>
                                          <p:attrName>ppt_x</p:attrName>
                                        </p:attrNameLst>
                                      </p:cBhvr>
                                      <p:tavLst>
                                        <p:tav tm="0">
                                          <p:val>
                                            <p:strVal val="0-#ppt_w/2"/>
                                          </p:val>
                                        </p:tav>
                                        <p:tav tm="100000">
                                          <p:val>
                                            <p:strVal val="#ppt_x"/>
                                          </p:val>
                                        </p:tav>
                                      </p:tavLst>
                                    </p:anim>
                                    <p:anim calcmode="lin" valueType="num">
                                      <p:cBhvr additive="base">
                                        <p:cTn dur="500" fill="hold" id="88"/>
                                        <p:tgtEl>
                                          <p:spTgt spid="82"/>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8">
                                  <p:stCondLst>
                                    <p:cond delay="0"/>
                                  </p:stCondLst>
                                  <p:childTnLst>
                                    <p:set>
                                      <p:cBhvr>
                                        <p:cTn dur="1" fill="hold" id="90">
                                          <p:stCondLst>
                                            <p:cond delay="0"/>
                                          </p:stCondLst>
                                        </p:cTn>
                                        <p:tgtEl>
                                          <p:spTgt spid="99"/>
                                        </p:tgtEl>
                                        <p:attrNameLst>
                                          <p:attrName>style.visibility</p:attrName>
                                        </p:attrNameLst>
                                      </p:cBhvr>
                                      <p:to>
                                        <p:strVal val="visible"/>
                                      </p:to>
                                    </p:set>
                                    <p:anim calcmode="lin" valueType="num">
                                      <p:cBhvr additive="base">
                                        <p:cTn dur="500" fill="hold" id="91"/>
                                        <p:tgtEl>
                                          <p:spTgt spid="99"/>
                                        </p:tgtEl>
                                        <p:attrNameLst>
                                          <p:attrName>ppt_x</p:attrName>
                                        </p:attrNameLst>
                                      </p:cBhvr>
                                      <p:tavLst>
                                        <p:tav tm="0">
                                          <p:val>
                                            <p:strVal val="0-#ppt_w/2"/>
                                          </p:val>
                                        </p:tav>
                                        <p:tav tm="100000">
                                          <p:val>
                                            <p:strVal val="#ppt_x"/>
                                          </p:val>
                                        </p:tav>
                                      </p:tavLst>
                                    </p:anim>
                                    <p:anim calcmode="lin" valueType="num">
                                      <p:cBhvr additive="base">
                                        <p:cTn dur="500" fill="hold" id="92"/>
                                        <p:tgtEl>
                                          <p:spTgt spid="99"/>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8">
                                  <p:stCondLst>
                                    <p:cond delay="0"/>
                                  </p:stCondLst>
                                  <p:childTnLst>
                                    <p:set>
                                      <p:cBhvr>
                                        <p:cTn dur="1" fill="hold" id="94">
                                          <p:stCondLst>
                                            <p:cond delay="0"/>
                                          </p:stCondLst>
                                        </p:cTn>
                                        <p:tgtEl>
                                          <p:spTgt spid="100"/>
                                        </p:tgtEl>
                                        <p:attrNameLst>
                                          <p:attrName>style.visibility</p:attrName>
                                        </p:attrNameLst>
                                      </p:cBhvr>
                                      <p:to>
                                        <p:strVal val="visible"/>
                                      </p:to>
                                    </p:set>
                                    <p:anim calcmode="lin" valueType="num">
                                      <p:cBhvr additive="base">
                                        <p:cTn dur="500" fill="hold" id="95"/>
                                        <p:tgtEl>
                                          <p:spTgt spid="100"/>
                                        </p:tgtEl>
                                        <p:attrNameLst>
                                          <p:attrName>ppt_x</p:attrName>
                                        </p:attrNameLst>
                                      </p:cBhvr>
                                      <p:tavLst>
                                        <p:tav tm="0">
                                          <p:val>
                                            <p:strVal val="0-#ppt_w/2"/>
                                          </p:val>
                                        </p:tav>
                                        <p:tav tm="100000">
                                          <p:val>
                                            <p:strVal val="#ppt_x"/>
                                          </p:val>
                                        </p:tav>
                                      </p:tavLst>
                                    </p:anim>
                                    <p:anim calcmode="lin" valueType="num">
                                      <p:cBhvr additive="base">
                                        <p:cTn dur="500" fill="hold" id="96"/>
                                        <p:tgtEl>
                                          <p:spTgt spid="100"/>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8">
                                  <p:stCondLst>
                                    <p:cond delay="0"/>
                                  </p:stCondLst>
                                  <p:childTnLst>
                                    <p:set>
                                      <p:cBhvr>
                                        <p:cTn dur="1" fill="hold" id="98">
                                          <p:stCondLst>
                                            <p:cond delay="0"/>
                                          </p:stCondLst>
                                        </p:cTn>
                                        <p:tgtEl>
                                          <p:spTgt spid="102"/>
                                        </p:tgtEl>
                                        <p:attrNameLst>
                                          <p:attrName>style.visibility</p:attrName>
                                        </p:attrNameLst>
                                      </p:cBhvr>
                                      <p:to>
                                        <p:strVal val="visible"/>
                                      </p:to>
                                    </p:set>
                                    <p:anim calcmode="lin" valueType="num">
                                      <p:cBhvr additive="base">
                                        <p:cTn dur="500" fill="hold" id="99"/>
                                        <p:tgtEl>
                                          <p:spTgt spid="102"/>
                                        </p:tgtEl>
                                        <p:attrNameLst>
                                          <p:attrName>ppt_x</p:attrName>
                                        </p:attrNameLst>
                                      </p:cBhvr>
                                      <p:tavLst>
                                        <p:tav tm="0">
                                          <p:val>
                                            <p:strVal val="0-#ppt_w/2"/>
                                          </p:val>
                                        </p:tav>
                                        <p:tav tm="100000">
                                          <p:val>
                                            <p:strVal val="#ppt_x"/>
                                          </p:val>
                                        </p:tav>
                                      </p:tavLst>
                                    </p:anim>
                                    <p:anim calcmode="lin" valueType="num">
                                      <p:cBhvr additive="base">
                                        <p:cTn dur="500" fill="hold" id="100"/>
                                        <p:tgtEl>
                                          <p:spTgt spid="102"/>
                                        </p:tgtEl>
                                        <p:attrNameLst>
                                          <p:attrName>ppt_y</p:attrName>
                                        </p:attrNameLst>
                                      </p:cBhvr>
                                      <p:tavLst>
                                        <p:tav tm="0">
                                          <p:val>
                                            <p:strVal val="#ppt_y"/>
                                          </p:val>
                                        </p:tav>
                                        <p:tav tm="100000">
                                          <p:val>
                                            <p:strVal val="#ppt_y"/>
                                          </p:val>
                                        </p:tav>
                                      </p:tavLst>
                                    </p:anim>
                                  </p:childTnLst>
                                </p:cTn>
                              </p:par>
                              <p:par>
                                <p:cTn fill="hold" grpId="0" id="101" nodeType="withEffect" presetClass="entr" presetID="2" presetSubtype="8">
                                  <p:stCondLst>
                                    <p:cond delay="0"/>
                                  </p:stCondLst>
                                  <p:childTnLst>
                                    <p:set>
                                      <p:cBhvr>
                                        <p:cTn dur="1" fill="hold" id="102">
                                          <p:stCondLst>
                                            <p:cond delay="0"/>
                                          </p:stCondLst>
                                        </p:cTn>
                                        <p:tgtEl>
                                          <p:spTgt spid="103"/>
                                        </p:tgtEl>
                                        <p:attrNameLst>
                                          <p:attrName>style.visibility</p:attrName>
                                        </p:attrNameLst>
                                      </p:cBhvr>
                                      <p:to>
                                        <p:strVal val="visible"/>
                                      </p:to>
                                    </p:set>
                                    <p:anim calcmode="lin" valueType="num">
                                      <p:cBhvr additive="base">
                                        <p:cTn dur="500" fill="hold" id="103"/>
                                        <p:tgtEl>
                                          <p:spTgt spid="103"/>
                                        </p:tgtEl>
                                        <p:attrNameLst>
                                          <p:attrName>ppt_x</p:attrName>
                                        </p:attrNameLst>
                                      </p:cBhvr>
                                      <p:tavLst>
                                        <p:tav tm="0">
                                          <p:val>
                                            <p:strVal val="0-#ppt_w/2"/>
                                          </p:val>
                                        </p:tav>
                                        <p:tav tm="100000">
                                          <p:val>
                                            <p:strVal val="#ppt_x"/>
                                          </p:val>
                                        </p:tav>
                                      </p:tavLst>
                                    </p:anim>
                                    <p:anim calcmode="lin" valueType="num">
                                      <p:cBhvr additive="base">
                                        <p:cTn dur="500" fill="hold" id="104"/>
                                        <p:tgtEl>
                                          <p:spTgt spid="103"/>
                                        </p:tgtEl>
                                        <p:attrNameLst>
                                          <p:attrName>ppt_y</p:attrName>
                                        </p:attrNameLst>
                                      </p:cBhvr>
                                      <p:tavLst>
                                        <p:tav tm="0">
                                          <p:val>
                                            <p:strVal val="#ppt_y"/>
                                          </p:val>
                                        </p:tav>
                                        <p:tav tm="100000">
                                          <p:val>
                                            <p:strVal val="#ppt_y"/>
                                          </p:val>
                                        </p:tav>
                                      </p:tavLst>
                                    </p:anim>
                                  </p:childTnLst>
                                </p:cTn>
                              </p:par>
                              <p:par>
                                <p:cTn fill="hold" grpId="0" id="105" nodeType="withEffect" presetClass="entr" presetID="2" presetSubtype="8">
                                  <p:stCondLst>
                                    <p:cond delay="0"/>
                                  </p:stCondLst>
                                  <p:childTnLst>
                                    <p:set>
                                      <p:cBhvr>
                                        <p:cTn dur="1" fill="hold" id="106">
                                          <p:stCondLst>
                                            <p:cond delay="0"/>
                                          </p:stCondLst>
                                        </p:cTn>
                                        <p:tgtEl>
                                          <p:spTgt spid="105"/>
                                        </p:tgtEl>
                                        <p:attrNameLst>
                                          <p:attrName>style.visibility</p:attrName>
                                        </p:attrNameLst>
                                      </p:cBhvr>
                                      <p:to>
                                        <p:strVal val="visible"/>
                                      </p:to>
                                    </p:set>
                                    <p:anim calcmode="lin" valueType="num">
                                      <p:cBhvr additive="base">
                                        <p:cTn dur="500" fill="hold" id="107"/>
                                        <p:tgtEl>
                                          <p:spTgt spid="105"/>
                                        </p:tgtEl>
                                        <p:attrNameLst>
                                          <p:attrName>ppt_x</p:attrName>
                                        </p:attrNameLst>
                                      </p:cBhvr>
                                      <p:tavLst>
                                        <p:tav tm="0">
                                          <p:val>
                                            <p:strVal val="0-#ppt_w/2"/>
                                          </p:val>
                                        </p:tav>
                                        <p:tav tm="100000">
                                          <p:val>
                                            <p:strVal val="#ppt_x"/>
                                          </p:val>
                                        </p:tav>
                                      </p:tavLst>
                                    </p:anim>
                                    <p:anim calcmode="lin" valueType="num">
                                      <p:cBhvr additive="base">
                                        <p:cTn dur="500" fill="hold" id="108"/>
                                        <p:tgtEl>
                                          <p:spTgt spid="105"/>
                                        </p:tgtEl>
                                        <p:attrNameLst>
                                          <p:attrName>ppt_y</p:attrName>
                                        </p:attrNameLst>
                                      </p:cBhvr>
                                      <p:tavLst>
                                        <p:tav tm="0">
                                          <p:val>
                                            <p:strVal val="#ppt_y"/>
                                          </p:val>
                                        </p:tav>
                                        <p:tav tm="100000">
                                          <p:val>
                                            <p:strVal val="#ppt_y"/>
                                          </p:val>
                                        </p:tav>
                                      </p:tavLst>
                                    </p:anim>
                                  </p:childTnLst>
                                </p:cTn>
                              </p:par>
                              <p:par>
                                <p:cTn fill="hold" grpId="0" id="109" nodeType="withEffect" presetClass="entr" presetID="2" presetSubtype="8">
                                  <p:stCondLst>
                                    <p:cond delay="0"/>
                                  </p:stCondLst>
                                  <p:childTnLst>
                                    <p:set>
                                      <p:cBhvr>
                                        <p:cTn dur="1" fill="hold" id="110">
                                          <p:stCondLst>
                                            <p:cond delay="0"/>
                                          </p:stCondLst>
                                        </p:cTn>
                                        <p:tgtEl>
                                          <p:spTgt spid="106"/>
                                        </p:tgtEl>
                                        <p:attrNameLst>
                                          <p:attrName>style.visibility</p:attrName>
                                        </p:attrNameLst>
                                      </p:cBhvr>
                                      <p:to>
                                        <p:strVal val="visible"/>
                                      </p:to>
                                    </p:set>
                                    <p:anim calcmode="lin" valueType="num">
                                      <p:cBhvr additive="base">
                                        <p:cTn dur="500" fill="hold" id="111"/>
                                        <p:tgtEl>
                                          <p:spTgt spid="106"/>
                                        </p:tgtEl>
                                        <p:attrNameLst>
                                          <p:attrName>ppt_x</p:attrName>
                                        </p:attrNameLst>
                                      </p:cBhvr>
                                      <p:tavLst>
                                        <p:tav tm="0">
                                          <p:val>
                                            <p:strVal val="0-#ppt_w/2"/>
                                          </p:val>
                                        </p:tav>
                                        <p:tav tm="100000">
                                          <p:val>
                                            <p:strVal val="#ppt_x"/>
                                          </p:val>
                                        </p:tav>
                                      </p:tavLst>
                                    </p:anim>
                                    <p:anim calcmode="lin" valueType="num">
                                      <p:cBhvr additive="base">
                                        <p:cTn dur="500" fill="hold" id="112"/>
                                        <p:tgtEl>
                                          <p:spTgt spid="106"/>
                                        </p:tgtEl>
                                        <p:attrNameLst>
                                          <p:attrName>ppt_y</p:attrName>
                                        </p:attrNameLst>
                                      </p:cBhvr>
                                      <p:tavLst>
                                        <p:tav tm="0">
                                          <p:val>
                                            <p:strVal val="#ppt_y"/>
                                          </p:val>
                                        </p:tav>
                                        <p:tav tm="100000">
                                          <p:val>
                                            <p:strVal val="#ppt_y"/>
                                          </p:val>
                                        </p:tav>
                                      </p:tavLst>
                                    </p:anim>
                                  </p:childTnLst>
                                </p:cTn>
                              </p:par>
                              <p:par>
                                <p:cTn fill="hold" id="113" nodeType="withEffect" presetClass="entr" presetID="2" presetSubtype="8">
                                  <p:stCondLst>
                                    <p:cond delay="0"/>
                                  </p:stCondLst>
                                  <p:childTnLst>
                                    <p:set>
                                      <p:cBhvr>
                                        <p:cTn dur="1" fill="hold" id="114">
                                          <p:stCondLst>
                                            <p:cond delay="0"/>
                                          </p:stCondLst>
                                        </p:cTn>
                                        <p:tgtEl>
                                          <p:spTgt spid="109"/>
                                        </p:tgtEl>
                                        <p:attrNameLst>
                                          <p:attrName>style.visibility</p:attrName>
                                        </p:attrNameLst>
                                      </p:cBhvr>
                                      <p:to>
                                        <p:strVal val="visible"/>
                                      </p:to>
                                    </p:set>
                                    <p:anim calcmode="lin" valueType="num">
                                      <p:cBhvr additive="base">
                                        <p:cTn dur="500" fill="hold" id="115"/>
                                        <p:tgtEl>
                                          <p:spTgt spid="109"/>
                                        </p:tgtEl>
                                        <p:attrNameLst>
                                          <p:attrName>ppt_x</p:attrName>
                                        </p:attrNameLst>
                                      </p:cBhvr>
                                      <p:tavLst>
                                        <p:tav tm="0">
                                          <p:val>
                                            <p:strVal val="0-#ppt_w/2"/>
                                          </p:val>
                                        </p:tav>
                                        <p:tav tm="100000">
                                          <p:val>
                                            <p:strVal val="#ppt_x"/>
                                          </p:val>
                                        </p:tav>
                                      </p:tavLst>
                                    </p:anim>
                                    <p:anim calcmode="lin" valueType="num">
                                      <p:cBhvr additive="base">
                                        <p:cTn dur="500" fill="hold" id="116"/>
                                        <p:tgtEl>
                                          <p:spTgt spid="109"/>
                                        </p:tgtEl>
                                        <p:attrNameLst>
                                          <p:attrName>ppt_y</p:attrName>
                                        </p:attrNameLst>
                                      </p:cBhvr>
                                      <p:tavLst>
                                        <p:tav tm="0">
                                          <p:val>
                                            <p:strVal val="#ppt_y"/>
                                          </p:val>
                                        </p:tav>
                                        <p:tav tm="100000">
                                          <p:val>
                                            <p:strVal val="#ppt_y"/>
                                          </p:val>
                                        </p:tav>
                                      </p:tavLst>
                                    </p:anim>
                                  </p:childTnLst>
                                </p:cTn>
                              </p:par>
                              <p:par>
                                <p:cTn fill="hold" id="117" nodeType="withEffect" presetClass="entr" presetID="2" presetSubtype="8">
                                  <p:stCondLst>
                                    <p:cond delay="0"/>
                                  </p:stCondLst>
                                  <p:childTnLst>
                                    <p:set>
                                      <p:cBhvr>
                                        <p:cTn dur="1" fill="hold" id="118">
                                          <p:stCondLst>
                                            <p:cond delay="0"/>
                                          </p:stCondLst>
                                        </p:cTn>
                                        <p:tgtEl>
                                          <p:spTgt spid="111"/>
                                        </p:tgtEl>
                                        <p:attrNameLst>
                                          <p:attrName>style.visibility</p:attrName>
                                        </p:attrNameLst>
                                      </p:cBhvr>
                                      <p:to>
                                        <p:strVal val="visible"/>
                                      </p:to>
                                    </p:set>
                                    <p:anim calcmode="lin" valueType="num">
                                      <p:cBhvr additive="base">
                                        <p:cTn dur="500" fill="hold" id="119"/>
                                        <p:tgtEl>
                                          <p:spTgt spid="111"/>
                                        </p:tgtEl>
                                        <p:attrNameLst>
                                          <p:attrName>ppt_x</p:attrName>
                                        </p:attrNameLst>
                                      </p:cBhvr>
                                      <p:tavLst>
                                        <p:tav tm="0">
                                          <p:val>
                                            <p:strVal val="0-#ppt_w/2"/>
                                          </p:val>
                                        </p:tav>
                                        <p:tav tm="100000">
                                          <p:val>
                                            <p:strVal val="#ppt_x"/>
                                          </p:val>
                                        </p:tav>
                                      </p:tavLst>
                                    </p:anim>
                                    <p:anim calcmode="lin" valueType="num">
                                      <p:cBhvr additive="base">
                                        <p:cTn dur="500" fill="hold" id="120"/>
                                        <p:tgtEl>
                                          <p:spTgt spid="111"/>
                                        </p:tgtEl>
                                        <p:attrNameLst>
                                          <p:attrName>ppt_y</p:attrName>
                                        </p:attrNameLst>
                                      </p:cBhvr>
                                      <p:tavLst>
                                        <p:tav tm="0">
                                          <p:val>
                                            <p:strVal val="#ppt_y"/>
                                          </p:val>
                                        </p:tav>
                                        <p:tav tm="100000">
                                          <p:val>
                                            <p:strVal val="#ppt_y"/>
                                          </p:val>
                                        </p:tav>
                                      </p:tavLst>
                                    </p:anim>
                                  </p:childTnLst>
                                </p:cTn>
                              </p:par>
                              <p:par>
                                <p:cTn fill="hold" id="121" nodeType="withEffect" presetClass="entr" presetID="2" presetSubtype="8">
                                  <p:stCondLst>
                                    <p:cond delay="0"/>
                                  </p:stCondLst>
                                  <p:childTnLst>
                                    <p:set>
                                      <p:cBhvr>
                                        <p:cTn dur="1" fill="hold" id="122">
                                          <p:stCondLst>
                                            <p:cond delay="0"/>
                                          </p:stCondLst>
                                        </p:cTn>
                                        <p:tgtEl>
                                          <p:spTgt spid="113"/>
                                        </p:tgtEl>
                                        <p:attrNameLst>
                                          <p:attrName>style.visibility</p:attrName>
                                        </p:attrNameLst>
                                      </p:cBhvr>
                                      <p:to>
                                        <p:strVal val="visible"/>
                                      </p:to>
                                    </p:set>
                                    <p:anim calcmode="lin" valueType="num">
                                      <p:cBhvr additive="base">
                                        <p:cTn dur="500" fill="hold" id="123"/>
                                        <p:tgtEl>
                                          <p:spTgt spid="113"/>
                                        </p:tgtEl>
                                        <p:attrNameLst>
                                          <p:attrName>ppt_x</p:attrName>
                                        </p:attrNameLst>
                                      </p:cBhvr>
                                      <p:tavLst>
                                        <p:tav tm="0">
                                          <p:val>
                                            <p:strVal val="0-#ppt_w/2"/>
                                          </p:val>
                                        </p:tav>
                                        <p:tav tm="100000">
                                          <p:val>
                                            <p:strVal val="#ppt_x"/>
                                          </p:val>
                                        </p:tav>
                                      </p:tavLst>
                                    </p:anim>
                                    <p:anim calcmode="lin" valueType="num">
                                      <p:cBhvr additive="base">
                                        <p:cTn dur="500" fill="hold" id="124"/>
                                        <p:tgtEl>
                                          <p:spTgt spid="113"/>
                                        </p:tgtEl>
                                        <p:attrNameLst>
                                          <p:attrName>ppt_y</p:attrName>
                                        </p:attrNameLst>
                                      </p:cBhvr>
                                      <p:tavLst>
                                        <p:tav tm="0">
                                          <p:val>
                                            <p:strVal val="#ppt_y"/>
                                          </p:val>
                                        </p:tav>
                                        <p:tav tm="100000">
                                          <p:val>
                                            <p:strVal val="#ppt_y"/>
                                          </p:val>
                                        </p:tav>
                                      </p:tavLst>
                                    </p:anim>
                                  </p:childTnLst>
                                </p:cTn>
                              </p:par>
                            </p:childTnLst>
                          </p:cTn>
                        </p:par>
                        <p:par>
                          <p:cTn fill="hold" id="125" nodeType="afterGroup">
                            <p:stCondLst>
                              <p:cond delay="500"/>
                            </p:stCondLst>
                            <p:childTnLst>
                              <p:par>
                                <p:cTn fill="hold" id="126" nodeType="afterEffect" presetClass="entr" presetID="53" presetSubtype="0">
                                  <p:stCondLst>
                                    <p:cond delay="0"/>
                                  </p:stCondLst>
                                  <p:childTnLst>
                                    <p:set>
                                      <p:cBhvr>
                                        <p:cTn dur="1" fill="hold" id="127">
                                          <p:stCondLst>
                                            <p:cond delay="0"/>
                                          </p:stCondLst>
                                        </p:cTn>
                                        <p:tgtEl>
                                          <p:spTgt spid="32"/>
                                        </p:tgtEl>
                                        <p:attrNameLst>
                                          <p:attrName>style.visibility</p:attrName>
                                        </p:attrNameLst>
                                      </p:cBhvr>
                                      <p:to>
                                        <p:strVal val="visible"/>
                                      </p:to>
                                    </p:set>
                                    <p:anim calcmode="lin" valueType="num">
                                      <p:cBhvr>
                                        <p:cTn dur="500" fill="hold" id="128"/>
                                        <p:tgtEl>
                                          <p:spTgt spid="32"/>
                                        </p:tgtEl>
                                        <p:attrNameLst>
                                          <p:attrName>ppt_w</p:attrName>
                                        </p:attrNameLst>
                                      </p:cBhvr>
                                      <p:tavLst>
                                        <p:tav tm="0">
                                          <p:val>
                                            <p:fltVal val="0"/>
                                          </p:val>
                                        </p:tav>
                                        <p:tav tm="100000">
                                          <p:val>
                                            <p:strVal val="#ppt_w"/>
                                          </p:val>
                                        </p:tav>
                                      </p:tavLst>
                                    </p:anim>
                                    <p:anim calcmode="lin" valueType="num">
                                      <p:cBhvr>
                                        <p:cTn dur="500" fill="hold" id="129"/>
                                        <p:tgtEl>
                                          <p:spTgt spid="32"/>
                                        </p:tgtEl>
                                        <p:attrNameLst>
                                          <p:attrName>ppt_h</p:attrName>
                                        </p:attrNameLst>
                                      </p:cBhvr>
                                      <p:tavLst>
                                        <p:tav tm="0">
                                          <p:val>
                                            <p:fltVal val="0"/>
                                          </p:val>
                                        </p:tav>
                                        <p:tav tm="100000">
                                          <p:val>
                                            <p:strVal val="#ppt_h"/>
                                          </p:val>
                                        </p:tav>
                                      </p:tavLst>
                                    </p:anim>
                                    <p:animEffect filter="fade" transition="in">
                                      <p:cBhvr>
                                        <p:cTn dur="500" id="130"/>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79"/>
      <p:bldP grpId="0" spid="80"/>
      <p:bldP grpId="0" spid="81"/>
      <p:bldP grpId="0" spid="82"/>
      <p:bldP grpId="0" spid="90"/>
      <p:bldP grpId="0" spid="91"/>
      <p:bldP grpId="0" spid="93"/>
      <p:bldP grpId="0" spid="94"/>
      <p:bldP grpId="0" spid="96"/>
      <p:bldP grpId="0" spid="97"/>
      <p:bldP grpId="0" spid="99"/>
      <p:bldP grpId="0" spid="100"/>
      <p:bldP grpId="0" spid="102"/>
      <p:bldP grpId="0" spid="103"/>
      <p:bldP grpId="0" spid="105"/>
      <p:bldP grpId="0" spid="10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0963c0ba-7f42-47ff-9c32-69a52744965c"/>
          <p:cNvGrpSpPr>
            <a:grpSpLocks noChangeAspect="1"/>
          </p:cNvGrpSpPr>
          <p:nvPr/>
        </p:nvGrpSpPr>
        <p:grpSpPr>
          <a:xfrm>
            <a:off x="1647647" y="1686225"/>
            <a:ext cx="8903447" cy="4918095"/>
            <a:chOff x="1667967" y="1198543"/>
            <a:chExt cx="8903446" cy="4918095"/>
          </a:xfrm>
        </p:grpSpPr>
        <p:sp>
          <p:nvSpPr>
            <p:cNvPr id="8" name="íślíḋè-Freeform: Shape 3"/>
            <p:cNvSpPr/>
            <p:nvPr/>
          </p:nvSpPr>
          <p:spPr>
            <a:xfrm>
              <a:off x="6211411" y="1224048"/>
              <a:ext cx="1577932" cy="1159027"/>
            </a:xfrm>
            <a:custGeom>
              <a:gdLst>
                <a:gd fmla="*/ 0 w 1577932" name="connsiteX0"/>
                <a:gd fmla="*/ 0 h 1159027" name="connsiteY0"/>
                <a:gd fmla="*/ 70214 w 1577932" name="connsiteX1"/>
                <a:gd fmla="*/ 3545 h 1159027" name="connsiteY1"/>
                <a:gd fmla="*/ 1557427 w 1577932" name="connsiteX2"/>
                <a:gd fmla="*/ 1103004 h 1159027" name="connsiteY2"/>
                <a:gd fmla="*/ 1577932 w 1577932" name="connsiteX3"/>
                <a:gd fmla="*/ 1159027 h 1159027" name="connsiteY3"/>
                <a:gd fmla="*/ 1573850 w 1577932" name="connsiteX4"/>
                <a:gd fmla="*/ 1156643 h 1159027" name="connsiteY4"/>
                <a:gd fmla="*/ 1522151 w 1577932" name="connsiteX5"/>
                <a:gd fmla="*/ 1142818 h 1159027" name="connsiteY5"/>
                <a:gd fmla="*/ 462794 w 1577932" name="connsiteX6"/>
                <a:gd fmla="*/ 981301 h 1159027" name="connsiteY6"/>
                <a:gd fmla="*/ 0 w 1577932" name="connsiteX7"/>
                <a:gd fmla="*/ 0 h 115902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159027" w="1577932">
                  <a:moveTo>
                    <a:pt x="0" y="0"/>
                  </a:moveTo>
                  <a:lnTo>
                    <a:pt x="70214" y="3545"/>
                  </a:lnTo>
                  <a:cubicBezTo>
                    <a:pt x="741568" y="71725"/>
                    <a:pt x="1304785" y="505691"/>
                    <a:pt x="1557427" y="1103004"/>
                  </a:cubicBezTo>
                  <a:lnTo>
                    <a:pt x="1577932" y="1159027"/>
                  </a:lnTo>
                  <a:lnTo>
                    <a:pt x="1573850" y="1156643"/>
                  </a:lnTo>
                  <a:cubicBezTo>
                    <a:pt x="1559078" y="1150744"/>
                    <a:pt x="1541845" y="1146135"/>
                    <a:pt x="1522151" y="1142818"/>
                  </a:cubicBezTo>
                  <a:lnTo>
                    <a:pt x="462794" y="98130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9" name="íślíḋè-Freeform: Shape 4"/>
            <p:cNvSpPr/>
            <p:nvPr/>
          </p:nvSpPr>
          <p:spPr>
            <a:xfrm>
              <a:off x="4402660" y="1224048"/>
              <a:ext cx="1577927" cy="1159021"/>
            </a:xfrm>
            <a:custGeom>
              <a:gdLst>
                <a:gd fmla="*/ 1577927 w 1577927" name="connsiteX0"/>
                <a:gd fmla="*/ 0 h 1159021" name="connsiteY0"/>
                <a:gd fmla="*/ 1115133 w 1577927" name="connsiteX1"/>
                <a:gd fmla="*/ 981301 h 1159021" name="connsiteY1"/>
                <a:gd fmla="*/ 55775 w 1577927" name="connsiteX2"/>
                <a:gd fmla="*/ 1142818 h 1159021" name="connsiteY2"/>
                <a:gd fmla="*/ 4070 w 1577927" name="connsiteX3"/>
                <a:gd fmla="*/ 1156643 h 1159021" name="connsiteY3"/>
                <a:gd fmla="*/ 0 w 1577927" name="connsiteX4"/>
                <a:gd fmla="*/ 1159021 h 1159021" name="connsiteY4"/>
                <a:gd fmla="*/ 20502 w 1577927" name="connsiteX5"/>
                <a:gd fmla="*/ 1103004 h 1159021" name="connsiteY5"/>
                <a:gd fmla="*/ 1507715 w 1577927" name="connsiteX6"/>
                <a:gd fmla="*/ 3545 h 1159021" name="connsiteY6"/>
                <a:gd fmla="*/ 1577927 w 1577927" name="connsiteX7"/>
                <a:gd fmla="*/ 0 h 115902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159021" w="1577927">
                  <a:moveTo>
                    <a:pt x="1577927" y="0"/>
                  </a:moveTo>
                  <a:lnTo>
                    <a:pt x="1115133" y="981301"/>
                  </a:lnTo>
                  <a:lnTo>
                    <a:pt x="55775" y="1142818"/>
                  </a:lnTo>
                  <a:cubicBezTo>
                    <a:pt x="36077" y="1146135"/>
                    <a:pt x="18842" y="1150744"/>
                    <a:pt x="4070" y="1156643"/>
                  </a:cubicBezTo>
                  <a:lnTo>
                    <a:pt x="0" y="1159021"/>
                  </a:lnTo>
                  <a:lnTo>
                    <a:pt x="20502" y="1103004"/>
                  </a:lnTo>
                  <a:cubicBezTo>
                    <a:pt x="273144" y="505691"/>
                    <a:pt x="836362" y="71725"/>
                    <a:pt x="1507715" y="3545"/>
                  </a:cubicBezTo>
                  <a:lnTo>
                    <a:pt x="1577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0" name="íślíḋè-Freeform: Shape 5"/>
            <p:cNvSpPr/>
            <p:nvPr/>
          </p:nvSpPr>
          <p:spPr>
            <a:xfrm>
              <a:off x="4280490" y="2520880"/>
              <a:ext cx="880665" cy="1942688"/>
            </a:xfrm>
            <a:custGeom>
              <a:gdLst>
                <a:gd fmla="*/ 74673 w 880665" name="connsiteX0"/>
                <a:gd fmla="*/ 0 h 1942688" name="connsiteY0"/>
                <a:gd fmla="*/ 112520 w 880665" name="connsiteX1"/>
                <a:gd fmla="*/ 53970 h 1942688" name="connsiteY1"/>
                <a:gd fmla="*/ 880665 w 880665" name="connsiteX2"/>
                <a:gd fmla="*/ 837255 h 1942688" name="connsiteY2"/>
                <a:gd fmla="*/ 699327 w 880665" name="connsiteX3"/>
                <a:gd fmla="*/ 1942688 h 1942688" name="connsiteY3"/>
                <a:gd fmla="*/ 660677 w 880665" name="connsiteX4"/>
                <a:gd fmla="*/ 1913786 h 1942688" name="connsiteY4"/>
                <a:gd fmla="*/ 0 w 880665" name="connsiteX5"/>
                <a:gd fmla="*/ 512850 h 1942688" name="connsiteY5"/>
                <a:gd fmla="*/ 36885 w 880665" name="connsiteX6"/>
                <a:gd fmla="*/ 146962 h 1942688" name="connsiteY6"/>
                <a:gd fmla="*/ 74673 w 880665" name="connsiteX7"/>
                <a:gd fmla="*/ 0 h 194268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42688" w="880665">
                  <a:moveTo>
                    <a:pt x="74673" y="0"/>
                  </a:moveTo>
                  <a:lnTo>
                    <a:pt x="112520" y="53970"/>
                  </a:lnTo>
                  <a:lnTo>
                    <a:pt x="880665" y="837255"/>
                  </a:lnTo>
                  <a:lnTo>
                    <a:pt x="699327" y="1942688"/>
                  </a:lnTo>
                  <a:lnTo>
                    <a:pt x="660677" y="1913786"/>
                  </a:lnTo>
                  <a:cubicBezTo>
                    <a:pt x="257185" y="1580795"/>
                    <a:pt x="0" y="1076857"/>
                    <a:pt x="0" y="512850"/>
                  </a:cubicBezTo>
                  <a:cubicBezTo>
                    <a:pt x="0" y="387515"/>
                    <a:pt x="12701" y="265147"/>
                    <a:pt x="36885" y="146962"/>
                  </a:cubicBezTo>
                  <a:lnTo>
                    <a:pt x="7467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1" name="íślíḋè-Freeform: Shape 6"/>
            <p:cNvSpPr/>
            <p:nvPr/>
          </p:nvSpPr>
          <p:spPr>
            <a:xfrm>
              <a:off x="7030842" y="2521064"/>
              <a:ext cx="880668" cy="1942506"/>
            </a:xfrm>
            <a:custGeom>
              <a:gdLst>
                <a:gd fmla="*/ 806043 w 880668" name="connsiteX0"/>
                <a:gd fmla="*/ 0 h 1942506" name="connsiteY0"/>
                <a:gd fmla="*/ 843783 w 880668" name="connsiteX1"/>
                <a:gd fmla="*/ 146778 h 1942506" name="connsiteY1"/>
                <a:gd fmla="*/ 880668 w 880668" name="connsiteX2"/>
                <a:gd fmla="*/ 512666 h 1942506" name="connsiteY2"/>
                <a:gd fmla="*/ 219991 w 880668" name="connsiteX3"/>
                <a:gd fmla="*/ 1913602 h 1942506" name="connsiteY3"/>
                <a:gd fmla="*/ 181339 w 880668" name="connsiteX4"/>
                <a:gd fmla="*/ 1942506 h 1942506" name="connsiteY4"/>
                <a:gd fmla="*/ 0 w 880668" name="connsiteX5"/>
                <a:gd fmla="*/ 837071 h 1942506" name="connsiteY5"/>
                <a:gd fmla="*/ 766028 w 880668" name="connsiteX6"/>
                <a:gd fmla="*/ 53786 h 1942506" name="connsiteY6"/>
                <a:gd fmla="*/ 806043 w 880668" name="connsiteX7"/>
                <a:gd fmla="*/ 0 h 19425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42505" w="880668">
                  <a:moveTo>
                    <a:pt x="806043" y="0"/>
                  </a:moveTo>
                  <a:lnTo>
                    <a:pt x="843783" y="146778"/>
                  </a:lnTo>
                  <a:cubicBezTo>
                    <a:pt x="867968" y="264963"/>
                    <a:pt x="880668" y="387331"/>
                    <a:pt x="880668" y="512666"/>
                  </a:cubicBezTo>
                  <a:cubicBezTo>
                    <a:pt x="880668" y="1076673"/>
                    <a:pt x="623483" y="1580611"/>
                    <a:pt x="219991" y="1913602"/>
                  </a:cubicBezTo>
                  <a:lnTo>
                    <a:pt x="181339" y="1942506"/>
                  </a:lnTo>
                  <a:lnTo>
                    <a:pt x="0" y="837071"/>
                  </a:lnTo>
                  <a:lnTo>
                    <a:pt x="766028" y="53786"/>
                  </a:lnTo>
                  <a:lnTo>
                    <a:pt x="80604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2" name="íślíḋè-Freeform: Shape 7"/>
            <p:cNvSpPr/>
            <p:nvPr/>
          </p:nvSpPr>
          <p:spPr>
            <a:xfrm>
              <a:off x="5159334" y="4070617"/>
              <a:ext cx="1873324" cy="778623"/>
            </a:xfrm>
            <a:custGeom>
              <a:gdLst>
                <a:gd fmla="*/ 936665 w 1873324" name="connsiteX0"/>
                <a:gd fmla="*/ 0 h 778623" name="connsiteY0"/>
                <a:gd fmla="*/ 1873324 w 1873324" name="connsiteX1"/>
                <a:gd fmla="*/ 516199 h 778623" name="connsiteY1"/>
                <a:gd fmla="*/ 1802046 w 1873324" name="connsiteX2"/>
                <a:gd fmla="*/ 559501 h 778623" name="connsiteY2"/>
                <a:gd fmla="*/ 936666 w 1873324" name="connsiteX3"/>
                <a:gd fmla="*/ 778623 h 778623" name="connsiteY3"/>
                <a:gd fmla="*/ 71286 w 1873324" name="connsiteX4"/>
                <a:gd fmla="*/ 559501 h 778623" name="connsiteY4"/>
                <a:gd fmla="*/ 0 w 1873324" name="connsiteX5"/>
                <a:gd fmla="*/ 516193 h 778623" name="connsiteY5"/>
                <a:gd fmla="*/ 936665 w 1873324" name="connsiteX6"/>
                <a:gd fmla="*/ 0 h 77862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78623" w="1873324">
                  <a:moveTo>
                    <a:pt x="936665" y="0"/>
                  </a:moveTo>
                  <a:lnTo>
                    <a:pt x="1873324" y="516199"/>
                  </a:lnTo>
                  <a:lnTo>
                    <a:pt x="1802046" y="559501"/>
                  </a:lnTo>
                  <a:cubicBezTo>
                    <a:pt x="1544800" y="699245"/>
                    <a:pt x="1250003" y="778623"/>
                    <a:pt x="936666" y="778623"/>
                  </a:cubicBezTo>
                  <a:cubicBezTo>
                    <a:pt x="623329" y="778623"/>
                    <a:pt x="328532" y="699245"/>
                    <a:pt x="71286" y="559501"/>
                  </a:cubicBezTo>
                  <a:lnTo>
                    <a:pt x="0" y="516193"/>
                  </a:lnTo>
                  <a:lnTo>
                    <a:pt x="93666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3" name="íślíḋè-Freeform: Shape 24"/>
            <p:cNvSpPr/>
            <p:nvPr/>
          </p:nvSpPr>
          <p:spPr>
            <a:xfrm>
              <a:off x="6211411" y="1198543"/>
              <a:ext cx="1577932" cy="1159027"/>
            </a:xfrm>
            <a:custGeom>
              <a:gdLst>
                <a:gd fmla="*/ 0 w 1577932" name="connsiteX0"/>
                <a:gd fmla="*/ 0 h 1159027" name="connsiteY0"/>
                <a:gd fmla="*/ 70214 w 1577932" name="connsiteX1"/>
                <a:gd fmla="*/ 3545 h 1159027" name="connsiteY1"/>
                <a:gd fmla="*/ 1557427 w 1577932" name="connsiteX2"/>
                <a:gd fmla="*/ 1103004 h 1159027" name="connsiteY2"/>
                <a:gd fmla="*/ 1577932 w 1577932" name="connsiteX3"/>
                <a:gd fmla="*/ 1159027 h 1159027" name="connsiteY3"/>
                <a:gd fmla="*/ 1573850 w 1577932" name="connsiteX4"/>
                <a:gd fmla="*/ 1156643 h 1159027" name="connsiteY4"/>
                <a:gd fmla="*/ 1522151 w 1577932" name="connsiteX5"/>
                <a:gd fmla="*/ 1142818 h 1159027" name="connsiteY5"/>
                <a:gd fmla="*/ 462794 w 1577932" name="connsiteX6"/>
                <a:gd fmla="*/ 981301 h 1159027" name="connsiteY6"/>
                <a:gd fmla="*/ 0 w 1577932" name="connsiteX7"/>
                <a:gd fmla="*/ 0 h 115902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159027" w="1577932">
                  <a:moveTo>
                    <a:pt x="0" y="0"/>
                  </a:moveTo>
                  <a:lnTo>
                    <a:pt x="70214" y="3545"/>
                  </a:lnTo>
                  <a:cubicBezTo>
                    <a:pt x="741568" y="71725"/>
                    <a:pt x="1304785" y="505691"/>
                    <a:pt x="1557427" y="1103004"/>
                  </a:cubicBezTo>
                  <a:lnTo>
                    <a:pt x="1577932" y="1159027"/>
                  </a:lnTo>
                  <a:lnTo>
                    <a:pt x="1573850" y="1156643"/>
                  </a:lnTo>
                  <a:cubicBezTo>
                    <a:pt x="1559078" y="1150744"/>
                    <a:pt x="1541845" y="1146135"/>
                    <a:pt x="1522151" y="1142818"/>
                  </a:cubicBezTo>
                  <a:lnTo>
                    <a:pt x="462794" y="98130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4" name="íślíḋè-TextBox 13"/>
            <p:cNvSpPr txBox="1"/>
            <p:nvPr/>
          </p:nvSpPr>
          <p:spPr>
            <a:xfrm>
              <a:off x="5092083" y="2454511"/>
              <a:ext cx="1947969" cy="457601"/>
            </a:xfrm>
            <a:prstGeom prst="rect">
              <a:avLst/>
            </a:prstGeom>
            <a:noFill/>
          </p:spPr>
          <p:txBody>
            <a:bodyPr anchor="b" wrap="none">
              <a:noAutofit/>
            </a:bodyPr>
            <a:lstStyle/>
            <a:p>
              <a:pPr algn="ctr"/>
              <a:r>
                <a:rPr altLang="en-US" b="1" lang="zh-CN" sz="2000">
                  <a:solidFill>
                    <a:schemeClr val="accent6"/>
                  </a:solidFill>
                  <a:latin charset="-122" panose="020b0503020204020204" pitchFamily="34" typeface="微软雅黑"/>
                  <a:ea charset="-122" panose="020b0503020204020204" pitchFamily="34" typeface="微软雅黑"/>
                  <a:cs typeface="+mn-ea"/>
                  <a:sym charset="-122" panose="02010601030101010101" pitchFamily="2" typeface="FZHei-B01S"/>
                </a:rPr>
                <a:t>标题文本预设</a:t>
              </a:r>
            </a:p>
          </p:txBody>
        </p:sp>
        <p:sp>
          <p:nvSpPr>
            <p:cNvPr id="15" name="íślíḋè-Freeform: Shape 19"/>
            <p:cNvSpPr>
              <a:spLocks noChangeAspect="1"/>
            </p:cNvSpPr>
            <p:nvPr/>
          </p:nvSpPr>
          <p:spPr bwMode="auto">
            <a:xfrm>
              <a:off x="7308479" y="3305800"/>
              <a:ext cx="234614" cy="282996"/>
            </a:xfrm>
            <a:custGeom>
              <a:gdLst>
                <a:gd fmla="*/ 97409 w 421152" name="connsiteX0"/>
                <a:gd fmla="*/ 433798 h 508000" name="connsiteY0"/>
                <a:gd fmla="*/ 80219 w 421152" name="connsiteX1"/>
                <a:gd fmla="*/ 450922 h 508000" name="connsiteY1"/>
                <a:gd fmla="*/ 97409 w 421152" name="connsiteX2"/>
                <a:gd fmla="*/ 465191 h 508000" name="connsiteY2"/>
                <a:gd fmla="*/ 312283 w 421152" name="connsiteX3"/>
                <a:gd fmla="*/ 465191 h 508000" name="connsiteY3"/>
                <a:gd fmla="*/ 326608 w 421152" name="connsiteX4"/>
                <a:gd fmla="*/ 450922 h 508000" name="connsiteY4"/>
                <a:gd fmla="*/ 312283 w 421152" name="connsiteX5"/>
                <a:gd fmla="*/ 433798 h 508000" name="connsiteY5"/>
                <a:gd fmla="*/ 97409 w 421152" name="connsiteX6"/>
                <a:gd fmla="*/ 433798 h 508000" name="connsiteY6"/>
                <a:gd fmla="*/ 51570 w 421152" name="connsiteX7"/>
                <a:gd fmla="*/ 333910 h 508000" name="connsiteY7"/>
                <a:gd fmla="*/ 25785 w 421152" name="connsiteX8"/>
                <a:gd fmla="*/ 362450 h 508000" name="connsiteY8"/>
                <a:gd fmla="*/ 25785 w 421152" name="connsiteX9"/>
                <a:gd fmla="*/ 419528 h 508000" name="connsiteY9"/>
                <a:gd fmla="*/ 42975 w 421152" name="connsiteX10"/>
                <a:gd fmla="*/ 419528 h 508000" name="connsiteY10"/>
                <a:gd fmla="*/ 42975 w 421152" name="connsiteX11"/>
                <a:gd fmla="*/ 396697 h 508000" name="connsiteY11"/>
                <a:gd fmla="*/ 68760 w 421152" name="connsiteX12"/>
                <a:gd fmla="*/ 371011 h 508000" name="connsiteY12"/>
                <a:gd fmla="*/ 352393 w 421152" name="connsiteX13"/>
                <a:gd fmla="*/ 371011 h 508000" name="connsiteY13"/>
                <a:gd fmla="*/ 375312 w 421152" name="connsiteX14"/>
                <a:gd fmla="*/ 396697 h 508000" name="connsiteY14"/>
                <a:gd fmla="*/ 375312 w 421152" name="connsiteX15"/>
                <a:gd fmla="*/ 419528 h 508000" name="connsiteY15"/>
                <a:gd fmla="*/ 383907 w 421152" name="connsiteX16"/>
                <a:gd fmla="*/ 419528 h 508000" name="connsiteY16"/>
                <a:gd fmla="*/ 395367 w 421152" name="connsiteX17"/>
                <a:gd fmla="*/ 388135 h 508000" name="connsiteY17"/>
                <a:gd fmla="*/ 395367 w 421152" name="connsiteX18"/>
                <a:gd fmla="*/ 362450 h 508000" name="connsiteY18"/>
                <a:gd fmla="*/ 369582 w 421152" name="connsiteX19"/>
                <a:gd fmla="*/ 333910 h 508000" name="connsiteY19"/>
                <a:gd fmla="*/ 51570 w 421152" name="connsiteX20"/>
                <a:gd fmla="*/ 333910 h 508000" name="connsiteY20"/>
                <a:gd fmla="*/ 108332 w 421152" name="connsiteX21"/>
                <a:gd fmla="*/ 133246 h 508000" name="connsiteY21"/>
                <a:gd fmla="*/ 323527 w 421152" name="connsiteX22"/>
                <a:gd fmla="*/ 133246 h 508000" name="connsiteY22"/>
                <a:gd fmla="*/ 337873 w 421152" name="connsiteX23"/>
                <a:gd fmla="*/ 147523 h 508000" name="connsiteY23"/>
                <a:gd fmla="*/ 323527 w 421152" name="connsiteX24"/>
                <a:gd fmla="*/ 161799 h 508000" name="connsiteY24"/>
                <a:gd fmla="*/ 108332 w 421152" name="connsiteX25"/>
                <a:gd fmla="*/ 161799 h 508000" name="connsiteY25"/>
                <a:gd fmla="*/ 93986 w 421152" name="connsiteX26"/>
                <a:gd fmla="*/ 147523 h 508000" name="connsiteY26"/>
                <a:gd fmla="*/ 108332 w 421152" name="connsiteX27"/>
                <a:gd fmla="*/ 133246 h 508000" name="connsiteY27"/>
                <a:gd fmla="*/ 68760 w 421152" name="connsiteX28"/>
                <a:gd fmla="*/ 79910 h 508000" name="connsiteY28"/>
                <a:gd fmla="*/ 40110 w 421152" name="connsiteX29"/>
                <a:gd fmla="*/ 108450 h 508000" name="connsiteY29"/>
                <a:gd fmla="*/ 40110 w 421152" name="connsiteX30"/>
                <a:gd fmla="*/ 205483 h 508000" name="connsiteY30"/>
                <a:gd fmla="*/ 68760 w 421152" name="connsiteX31"/>
                <a:gd fmla="*/ 236877 h 508000" name="connsiteY31"/>
                <a:gd fmla="*/ 346663 w 421152" name="connsiteX32"/>
                <a:gd fmla="*/ 236877 h 508000" name="connsiteY32"/>
                <a:gd fmla="*/ 378177 w 421152" name="connsiteX33"/>
                <a:gd fmla="*/ 205483 h 508000" name="connsiteY33"/>
                <a:gd fmla="*/ 378177 w 421152" name="connsiteX34"/>
                <a:gd fmla="*/ 108450 h 508000" name="connsiteY34"/>
                <a:gd fmla="*/ 346663 w 421152" name="connsiteX35"/>
                <a:gd fmla="*/ 79910 h 508000" name="connsiteY35"/>
                <a:gd fmla="*/ 68760 w 421152" name="connsiteX36"/>
                <a:gd fmla="*/ 79910 h 508000" name="connsiteY36"/>
                <a:gd fmla="*/ 83084 w 421152" name="connsiteX37"/>
                <a:gd fmla="*/ 0 h 508000" name="connsiteY37"/>
                <a:gd fmla="*/ 332338 w 421152" name="connsiteX38"/>
                <a:gd fmla="*/ 0 h 508000" name="connsiteY38"/>
                <a:gd fmla="*/ 386772 w 421152" name="connsiteX39"/>
                <a:gd fmla="*/ 19978 h 508000" name="connsiteY39"/>
                <a:gd fmla="*/ 398232 w 421152" name="connsiteX40"/>
                <a:gd fmla="*/ 28540 h 508000" name="connsiteY40"/>
                <a:gd fmla="*/ 421152 w 421152" name="connsiteX41"/>
                <a:gd fmla="*/ 77056 h 508000" name="connsiteY41"/>
                <a:gd fmla="*/ 421152 w 421152" name="connsiteX42"/>
                <a:gd fmla="*/ 413820 h 508000" name="connsiteY42"/>
                <a:gd fmla="*/ 398232 w 421152" name="connsiteX43"/>
                <a:gd fmla="*/ 442360 h 508000" name="connsiteY43"/>
                <a:gd fmla="*/ 375312 w 421152" name="connsiteX44"/>
                <a:gd fmla="*/ 442360 h 508000" name="connsiteY44"/>
                <a:gd fmla="*/ 375312 w 421152" name="connsiteX45"/>
                <a:gd fmla="*/ 476607 h 508000" name="connsiteY45"/>
                <a:gd fmla="*/ 343798 w 421152" name="connsiteX46"/>
                <a:gd fmla="*/ 508000 h 508000" name="connsiteY46"/>
                <a:gd fmla="*/ 71625 w 421152" name="connsiteX47"/>
                <a:gd fmla="*/ 508000 h 508000" name="connsiteY47"/>
                <a:gd fmla="*/ 42975 w 421152" name="connsiteX48"/>
                <a:gd fmla="*/ 476607 h 508000" name="connsiteY48"/>
                <a:gd fmla="*/ 42975 w 421152" name="connsiteX49"/>
                <a:gd fmla="*/ 442360 h 508000" name="connsiteY49"/>
                <a:gd fmla="*/ 20055 w 421152" name="connsiteX50"/>
                <a:gd fmla="*/ 442360 h 508000" name="connsiteY50"/>
                <a:gd fmla="*/ 0 w 421152" name="connsiteX51"/>
                <a:gd fmla="*/ 413820 h 508000" name="connsiteY51"/>
                <a:gd fmla="*/ 0 w 421152" name="connsiteX52"/>
                <a:gd fmla="*/ 77056 h 508000" name="connsiteY52"/>
                <a:gd fmla="*/ 22920 w 421152" name="connsiteX53"/>
                <a:gd fmla="*/ 25686 h 508000" name="connsiteY53"/>
                <a:gd fmla="*/ 28650 w 421152" name="connsiteX54"/>
                <a:gd fmla="*/ 19978 h 508000" name="connsiteY54"/>
                <a:gd fmla="*/ 83084 w 421152" name="connsiteX55"/>
                <a:gd fmla="*/ 0 h 508000"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508000" w="421152">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a:extLst/>
          </p:spPr>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6" name="íślíḋè-Freeform: Shape 20"/>
            <p:cNvSpPr>
              <a:spLocks noChangeAspect="1"/>
            </p:cNvSpPr>
            <p:nvPr/>
          </p:nvSpPr>
          <p:spPr bwMode="auto">
            <a:xfrm>
              <a:off x="6747846" y="1733734"/>
              <a:ext cx="282996" cy="282212"/>
            </a:xfrm>
            <a:custGeom>
              <a:gdLst>
                <a:gd fmla="*/ 84666 w 508000" name="connsiteX0"/>
                <a:gd fmla="*/ 303955 h 506592" name="connsiteY0"/>
                <a:gd fmla="*/ 233680 w 508000" name="connsiteX1"/>
                <a:gd fmla="*/ 428915 h 506592" name="connsiteY1"/>
                <a:gd fmla="*/ 233680 w 508000" name="connsiteX2"/>
                <a:gd fmla="*/ 408651 h 506592" name="connsiteY2"/>
                <a:gd fmla="*/ 254000 w 508000" name="connsiteX3"/>
                <a:gd fmla="*/ 391765 h 506592" name="connsiteY3"/>
                <a:gd fmla="*/ 274320 w 508000" name="connsiteX4"/>
                <a:gd fmla="*/ 408651 h 506592" name="connsiteY4"/>
                <a:gd fmla="*/ 274320 w 508000" name="connsiteX5"/>
                <a:gd fmla="*/ 428915 h 506592" name="connsiteY5"/>
                <a:gd fmla="*/ 423334 w 508000" name="connsiteX6"/>
                <a:gd fmla="*/ 303955 h 506592" name="connsiteY6"/>
                <a:gd fmla="*/ 254000 w 508000" name="connsiteX7"/>
                <a:gd fmla="*/ 371501 h 506592" name="connsiteY7"/>
                <a:gd fmla="*/ 84666 w 508000" name="connsiteX8"/>
                <a:gd fmla="*/ 303955 h 506592" name="connsiteY8"/>
                <a:gd fmla="*/ 362374 w 508000" name="connsiteX9"/>
                <a:gd fmla="*/ 209392 h 506592" name="connsiteY9"/>
                <a:gd fmla="*/ 372534 w 508000" name="connsiteX10"/>
                <a:gd fmla="*/ 253296 h 506592" name="connsiteY10"/>
                <a:gd fmla="*/ 362374 w 508000" name="connsiteX11"/>
                <a:gd fmla="*/ 297201 h 506592" name="connsiteY11"/>
                <a:gd fmla="*/ 423334 w 508000" name="connsiteX12"/>
                <a:gd fmla="*/ 253296 h 506592" name="connsiteY12"/>
                <a:gd fmla="*/ 362374 w 508000" name="connsiteX13"/>
                <a:gd fmla="*/ 209392 h 506592" name="connsiteY13"/>
                <a:gd fmla="*/ 145626 w 508000" name="connsiteX14"/>
                <a:gd fmla="*/ 209392 h 506592" name="connsiteY14"/>
                <a:gd fmla="*/ 88053 w 508000" name="connsiteX15"/>
                <a:gd fmla="*/ 253296 h 506592" name="connsiteY15"/>
                <a:gd fmla="*/ 145626 w 508000" name="connsiteX16"/>
                <a:gd fmla="*/ 297201 h 506592" name="connsiteY16"/>
                <a:gd fmla="*/ 138853 w 508000" name="connsiteX17"/>
                <a:gd fmla="*/ 253296 h 506592" name="connsiteY17"/>
                <a:gd fmla="*/ 145626 w 508000" name="connsiteX18"/>
                <a:gd fmla="*/ 209392 h 506592" name="connsiteY18"/>
                <a:gd fmla="*/ 254413 w 508000" name="connsiteX19"/>
                <a:gd fmla="*/ 205451 h 506592" name="connsiteY19"/>
                <a:gd fmla="*/ 305363 w 508000" name="connsiteX20"/>
                <a:gd fmla="*/ 253005 h 506592" name="connsiteY20"/>
                <a:gd fmla="*/ 254413 w 508000" name="connsiteX21"/>
                <a:gd fmla="*/ 303955 h 506592" name="connsiteY21"/>
                <a:gd fmla="*/ 206859 w 508000" name="connsiteX22"/>
                <a:gd fmla="*/ 253005 h 506592" name="connsiteY22"/>
                <a:gd fmla="*/ 254413 w 508000" name="connsiteX23"/>
                <a:gd fmla="*/ 205451 h 506592" name="connsiteY23"/>
                <a:gd fmla="*/ 254000 w 508000" name="connsiteX24"/>
                <a:gd fmla="*/ 175618 h 506592" name="connsiteY24"/>
                <a:gd fmla="*/ 176106 w 508000" name="connsiteX25"/>
                <a:gd fmla="*/ 253296 h 506592" name="connsiteY25"/>
                <a:gd fmla="*/ 254000 w 508000" name="connsiteX26"/>
                <a:gd fmla="*/ 330974 h 506592" name="connsiteY26"/>
                <a:gd fmla="*/ 331894 w 508000" name="connsiteX27"/>
                <a:gd fmla="*/ 253296 h 506592" name="connsiteY27"/>
                <a:gd fmla="*/ 254000 w 508000" name="connsiteX28"/>
                <a:gd fmla="*/ 175618 h 506592" name="connsiteY28"/>
                <a:gd fmla="*/ 233680 w 508000" name="connsiteX29"/>
                <a:gd fmla="*/ 77677 h 506592" name="connsiteY29"/>
                <a:gd fmla="*/ 84666 w 508000" name="connsiteX30"/>
                <a:gd fmla="*/ 202637 h 506592" name="connsiteY30"/>
                <a:gd fmla="*/ 254000 w 508000" name="connsiteX31"/>
                <a:gd fmla="*/ 138468 h 506592" name="connsiteY31"/>
                <a:gd fmla="*/ 423334 w 508000" name="connsiteX32"/>
                <a:gd fmla="*/ 202637 h 506592" name="connsiteY32"/>
                <a:gd fmla="*/ 274320 w 508000" name="connsiteX33"/>
                <a:gd fmla="*/ 77677 h 506592" name="connsiteY33"/>
                <a:gd fmla="*/ 274320 w 508000" name="connsiteX34"/>
                <a:gd fmla="*/ 97941 h 506592" name="connsiteY34"/>
                <a:gd fmla="*/ 254000 w 508000" name="connsiteX35"/>
                <a:gd fmla="*/ 118205 h 506592" name="connsiteY35"/>
                <a:gd fmla="*/ 233680 w 508000" name="connsiteX36"/>
                <a:gd fmla="*/ 97941 h 506592" name="connsiteY36"/>
                <a:gd fmla="*/ 233680 w 508000" name="connsiteX37"/>
                <a:gd fmla="*/ 77677 h 506592" name="connsiteY37"/>
                <a:gd fmla="*/ 254000 w 508000" name="connsiteX38"/>
                <a:gd fmla="*/ 0 h 506592" name="connsiteY38"/>
                <a:gd fmla="*/ 274320 w 508000" name="connsiteX39"/>
                <a:gd fmla="*/ 20264 h 506592" name="connsiteY39"/>
                <a:gd fmla="*/ 274320 w 508000" name="connsiteX40"/>
                <a:gd fmla="*/ 40527 h 506592" name="connsiteY40"/>
                <a:gd fmla="*/ 470747 w 508000" name="connsiteX41"/>
                <a:gd fmla="*/ 233033 h 506592" name="connsiteY41"/>
                <a:gd fmla="*/ 491067 w 508000" name="connsiteX42"/>
                <a:gd fmla="*/ 233033 h 506592" name="connsiteY42"/>
                <a:gd fmla="*/ 508000 w 508000" name="connsiteX43"/>
                <a:gd fmla="*/ 253296 h 506592" name="connsiteY43"/>
                <a:gd fmla="*/ 491067 w 508000" name="connsiteX44"/>
                <a:gd fmla="*/ 273560 h 506592" name="connsiteY44"/>
                <a:gd fmla="*/ 470747 w 508000" name="connsiteX45"/>
                <a:gd fmla="*/ 273560 h 506592" name="connsiteY45"/>
                <a:gd fmla="*/ 274320 w 508000" name="connsiteX46"/>
                <a:gd fmla="*/ 469442 h 506592" name="connsiteY46"/>
                <a:gd fmla="*/ 274320 w 508000" name="connsiteX47"/>
                <a:gd fmla="*/ 489706 h 506592" name="connsiteY47"/>
                <a:gd fmla="*/ 254000 w 508000" name="connsiteX48"/>
                <a:gd fmla="*/ 506592 h 506592" name="connsiteY48"/>
                <a:gd fmla="*/ 233680 w 508000" name="connsiteX49"/>
                <a:gd fmla="*/ 489706 h 506592" name="connsiteY49"/>
                <a:gd fmla="*/ 233680 w 508000" name="connsiteX50"/>
                <a:gd fmla="*/ 469442 h 506592" name="connsiteY50"/>
                <a:gd fmla="*/ 40640 w 508000" name="connsiteX51"/>
                <a:gd fmla="*/ 273560 h 506592" name="connsiteY51"/>
                <a:gd fmla="*/ 20320 w 508000" name="connsiteX52"/>
                <a:gd fmla="*/ 273560 h 506592" name="connsiteY52"/>
                <a:gd fmla="*/ 0 w 508000" name="connsiteX53"/>
                <a:gd fmla="*/ 253296 h 506592" name="connsiteY53"/>
                <a:gd fmla="*/ 20320 w 508000" name="connsiteX54"/>
                <a:gd fmla="*/ 233033 h 506592" name="connsiteY54"/>
                <a:gd fmla="*/ 40640 w 508000" name="connsiteX55"/>
                <a:gd fmla="*/ 233033 h 506592" name="connsiteY55"/>
                <a:gd fmla="*/ 233680 w 508000" name="connsiteX56"/>
                <a:gd fmla="*/ 40527 h 506592" name="connsiteY56"/>
                <a:gd fmla="*/ 233680 w 508000" name="connsiteX57"/>
                <a:gd fmla="*/ 20264 h 506592" name="connsiteY57"/>
                <a:gd fmla="*/ 254000 w 508000" name="connsiteX58"/>
                <a:gd fmla="*/ 0 h 506592"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06592" w="508000">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a:extLst/>
          </p:spPr>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7" name="íślíḋè-Freeform: Shape 21"/>
            <p:cNvSpPr>
              <a:spLocks noChangeAspect="1"/>
            </p:cNvSpPr>
            <p:nvPr/>
          </p:nvSpPr>
          <p:spPr bwMode="auto">
            <a:xfrm>
              <a:off x="5993899" y="4318431"/>
              <a:ext cx="228678" cy="282994"/>
            </a:xfrm>
            <a:custGeom>
              <a:gdLst>
                <a:gd fmla="*/ 206056 w 410498" name="connsiteX0"/>
                <a:gd fmla="*/ 251527 h 508000" name="connsiteY0"/>
                <a:gd fmla="*/ 216200 w 410498" name="connsiteX1"/>
                <a:gd fmla="*/ 253219 h 508000" name="connsiteY1"/>
                <a:gd fmla="*/ 211128 w 410498" name="connsiteX2"/>
                <a:gd fmla="*/ 283675 h 508000" name="connsiteY2"/>
                <a:gd fmla="*/ 184078 w 410498" name="connsiteX3"/>
                <a:gd fmla="*/ 315822 h 508000" name="connsiteY3"/>
                <a:gd fmla="*/ 168862 w 410498" name="connsiteX4"/>
                <a:gd fmla="*/ 297210 h 508000" name="connsiteY4"/>
                <a:gd fmla="*/ 206056 w 410498" name="connsiteX5"/>
                <a:gd fmla="*/ 251527 h 508000" name="connsiteY5"/>
                <a:gd fmla="*/ 206094 w 410498" name="connsiteX6"/>
                <a:gd fmla="*/ 175521 h 508000" name="connsiteY6"/>
                <a:gd fmla="*/ 87843 w 410498" name="connsiteX7"/>
                <a:gd fmla="*/ 295349 h 508000" name="connsiteY7"/>
                <a:gd fmla="*/ 185822 w 410498" name="connsiteX8"/>
                <a:gd fmla="*/ 394924 h 508000" name="connsiteY8"/>
                <a:gd fmla="*/ 244947 w 410498" name="connsiteX9"/>
                <a:gd fmla="*/ 383110 h 508000" name="connsiteY9"/>
                <a:gd fmla="*/ 238190 w 410498" name="connsiteX10"/>
                <a:gd fmla="*/ 364545 h 508000" name="connsiteY10"/>
                <a:gd fmla="*/ 192579 w 410498" name="connsiteX11"/>
                <a:gd fmla="*/ 374671 h 508000" name="connsiteY11"/>
                <a:gd fmla="*/ 111493 w 410498" name="connsiteX12"/>
                <a:gd fmla="*/ 291974 h 508000" name="connsiteY12"/>
                <a:gd fmla="*/ 202715 w 410498" name="connsiteX13"/>
                <a:gd fmla="*/ 194086 h 508000" name="connsiteY13"/>
                <a:gd fmla="*/ 278733 w 410498" name="connsiteX14"/>
                <a:gd fmla="*/ 266658 h 508000" name="connsiteY14"/>
                <a:gd fmla="*/ 246637 w 410498" name="connsiteX15"/>
                <a:gd fmla="*/ 320665 h 508000" name="connsiteY15"/>
                <a:gd fmla="*/ 239879 w 410498" name="connsiteX16"/>
                <a:gd fmla="*/ 293661 h 508000" name="connsiteY16"/>
                <a:gd fmla="*/ 248326 w 410498" name="connsiteX17"/>
                <a:gd fmla="*/ 234591 h 508000" name="connsiteY17"/>
                <a:gd fmla="*/ 211162 w 410498" name="connsiteX18"/>
                <a:gd fmla="*/ 226153 h 508000" name="connsiteY18"/>
                <a:gd fmla="*/ 136833 w 410498" name="connsiteX19"/>
                <a:gd fmla="*/ 300412 h 508000" name="connsiteY19"/>
                <a:gd fmla="*/ 172308 w 410498" name="connsiteX20"/>
                <a:gd fmla="*/ 340917 h 508000" name="connsiteY20"/>
                <a:gd fmla="*/ 212851 w 410498" name="connsiteX21"/>
                <a:gd fmla="*/ 317289 h 508000" name="connsiteY21"/>
                <a:gd fmla="*/ 214540 w 410498" name="connsiteX22"/>
                <a:gd fmla="*/ 317289 h 508000" name="connsiteY22"/>
                <a:gd fmla="*/ 241569 w 410498" name="connsiteX23"/>
                <a:gd fmla="*/ 340917 h 508000" name="connsiteY23"/>
                <a:gd fmla="*/ 300694 w 410498" name="connsiteX24"/>
                <a:gd fmla="*/ 266658 h 508000" name="connsiteY24"/>
                <a:gd fmla="*/ 206094 w 410498" name="connsiteX25"/>
                <a:gd fmla="*/ 175521 h 508000" name="connsiteY25"/>
                <a:gd fmla="*/ 59125 w 410498" name="connsiteX26"/>
                <a:gd fmla="*/ 21940 h 508000" name="connsiteY26"/>
                <a:gd fmla="*/ 25339 w 410498" name="connsiteX27"/>
                <a:gd fmla="*/ 47256 h 508000" name="connsiteY27"/>
                <a:gd fmla="*/ 363198 w 410498" name="connsiteX28"/>
                <a:gd fmla="*/ 47256 h 508000" name="connsiteY28"/>
                <a:gd fmla="*/ 363198 w 410498" name="connsiteX29"/>
                <a:gd fmla="*/ 475934 h 508000" name="connsiteY29"/>
                <a:gd fmla="*/ 388537 w 410498" name="connsiteX30"/>
                <a:gd fmla="*/ 455681 h 508000" name="connsiteY30"/>
                <a:gd fmla="*/ 388537 w 410498" name="connsiteX31"/>
                <a:gd fmla="*/ 21940 h 508000" name="connsiteY31"/>
                <a:gd fmla="*/ 59125 w 410498" name="connsiteX32"/>
                <a:gd fmla="*/ 21940 h 508000" name="connsiteY32"/>
                <a:gd fmla="*/ 48989 w 410498" name="connsiteX33"/>
                <a:gd fmla="*/ 0 h 508000" name="connsiteY33"/>
                <a:gd fmla="*/ 402052 w 410498" name="connsiteX34"/>
                <a:gd fmla="*/ 0 h 508000" name="connsiteY34"/>
                <a:gd fmla="*/ 410498 w 410498" name="connsiteX35"/>
                <a:gd fmla="*/ 8438 h 508000" name="connsiteY35"/>
                <a:gd fmla="*/ 410498 w 410498" name="connsiteX36"/>
                <a:gd fmla="*/ 462432 h 508000" name="connsiteY36"/>
                <a:gd fmla="*/ 405430 w 410498" name="connsiteX37"/>
                <a:gd fmla="*/ 477621 h 508000" name="connsiteY37"/>
                <a:gd fmla="*/ 363198 w 410498" name="connsiteX38"/>
                <a:gd fmla="*/ 508000 h 508000" name="connsiteY38"/>
                <a:gd fmla="*/ 0 w 410498" name="connsiteX39"/>
                <a:gd fmla="*/ 508000 h 508000" name="connsiteY39"/>
                <a:gd fmla="*/ 0 w 410498" name="connsiteX40"/>
                <a:gd fmla="*/ 55694 h 508000" name="connsiteY40"/>
                <a:gd fmla="*/ 48989 w 410498" name="connsiteX41"/>
                <a:gd fmla="*/ 0 h 50800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508000" w="410497">
                  <a:moveTo>
                    <a:pt x="206056" y="251527"/>
                  </a:moveTo>
                  <a:cubicBezTo>
                    <a:pt x="211128" y="251527"/>
                    <a:pt x="212819" y="251527"/>
                    <a:pt x="216200" y="253219"/>
                  </a:cubicBezTo>
                  <a:cubicBezTo>
                    <a:pt x="216200" y="253219"/>
                    <a:pt x="216200" y="253219"/>
                    <a:pt x="211128" y="283675"/>
                  </a:cubicBezTo>
                  <a:cubicBezTo>
                    <a:pt x="209437" y="300594"/>
                    <a:pt x="195912" y="315822"/>
                    <a:pt x="184078" y="315822"/>
                  </a:cubicBezTo>
                  <a:cubicBezTo>
                    <a:pt x="173934" y="315822"/>
                    <a:pt x="168862" y="309054"/>
                    <a:pt x="168862" y="297210"/>
                  </a:cubicBezTo>
                  <a:cubicBezTo>
                    <a:pt x="168862" y="271831"/>
                    <a:pt x="185768" y="251527"/>
                    <a:pt x="206056" y="251527"/>
                  </a:cubicBezTo>
                  <a:close/>
                  <a:moveTo>
                    <a:pt x="206094" y="175521"/>
                  </a:moveTo>
                  <a:cubicBezTo>
                    <a:pt x="135143" y="175521"/>
                    <a:pt x="87843" y="231216"/>
                    <a:pt x="87843" y="295349"/>
                  </a:cubicBezTo>
                  <a:cubicBezTo>
                    <a:pt x="87843" y="357794"/>
                    <a:pt x="133454" y="394924"/>
                    <a:pt x="185822" y="394924"/>
                  </a:cubicBezTo>
                  <a:cubicBezTo>
                    <a:pt x="209472" y="394924"/>
                    <a:pt x="224676" y="391548"/>
                    <a:pt x="244947" y="383110"/>
                  </a:cubicBezTo>
                  <a:cubicBezTo>
                    <a:pt x="244947" y="383110"/>
                    <a:pt x="244947" y="383110"/>
                    <a:pt x="238190" y="364545"/>
                  </a:cubicBezTo>
                  <a:cubicBezTo>
                    <a:pt x="226365" y="371296"/>
                    <a:pt x="209472" y="374671"/>
                    <a:pt x="192579" y="374671"/>
                  </a:cubicBezTo>
                  <a:cubicBezTo>
                    <a:pt x="145279" y="374671"/>
                    <a:pt x="111493" y="344292"/>
                    <a:pt x="111493" y="291974"/>
                  </a:cubicBezTo>
                  <a:cubicBezTo>
                    <a:pt x="111493" y="231216"/>
                    <a:pt x="153726" y="194086"/>
                    <a:pt x="202715" y="194086"/>
                  </a:cubicBezTo>
                  <a:cubicBezTo>
                    <a:pt x="251705" y="194086"/>
                    <a:pt x="278733" y="226153"/>
                    <a:pt x="278733" y="266658"/>
                  </a:cubicBezTo>
                  <a:cubicBezTo>
                    <a:pt x="278733" y="303788"/>
                    <a:pt x="260151" y="320665"/>
                    <a:pt x="246637" y="320665"/>
                  </a:cubicBezTo>
                  <a:cubicBezTo>
                    <a:pt x="238190" y="320665"/>
                    <a:pt x="236501" y="312226"/>
                    <a:pt x="239879" y="293661"/>
                  </a:cubicBezTo>
                  <a:cubicBezTo>
                    <a:pt x="239879" y="293661"/>
                    <a:pt x="239879" y="293661"/>
                    <a:pt x="248326" y="234591"/>
                  </a:cubicBezTo>
                  <a:cubicBezTo>
                    <a:pt x="241569" y="229528"/>
                    <a:pt x="224676" y="226153"/>
                    <a:pt x="211162" y="226153"/>
                  </a:cubicBezTo>
                  <a:cubicBezTo>
                    <a:pt x="165551" y="226153"/>
                    <a:pt x="136833" y="261595"/>
                    <a:pt x="136833" y="300412"/>
                  </a:cubicBezTo>
                  <a:cubicBezTo>
                    <a:pt x="136833" y="325728"/>
                    <a:pt x="152036" y="340917"/>
                    <a:pt x="172308" y="340917"/>
                  </a:cubicBezTo>
                  <a:cubicBezTo>
                    <a:pt x="189201" y="340917"/>
                    <a:pt x="204404" y="332479"/>
                    <a:pt x="212851" y="317289"/>
                  </a:cubicBezTo>
                  <a:cubicBezTo>
                    <a:pt x="212851" y="317289"/>
                    <a:pt x="212851" y="317289"/>
                    <a:pt x="214540" y="317289"/>
                  </a:cubicBezTo>
                  <a:cubicBezTo>
                    <a:pt x="216229" y="334166"/>
                    <a:pt x="226365" y="340917"/>
                    <a:pt x="241569" y="340917"/>
                  </a:cubicBezTo>
                  <a:cubicBezTo>
                    <a:pt x="275355" y="340917"/>
                    <a:pt x="300694" y="312226"/>
                    <a:pt x="300694" y="266658"/>
                  </a:cubicBezTo>
                  <a:cubicBezTo>
                    <a:pt x="300694" y="212651"/>
                    <a:pt x="261840" y="175521"/>
                    <a:pt x="206094" y="175521"/>
                  </a:cubicBezTo>
                  <a:close/>
                  <a:moveTo>
                    <a:pt x="59125" y="21940"/>
                  </a:moveTo>
                  <a:cubicBezTo>
                    <a:pt x="40543" y="21940"/>
                    <a:pt x="27029" y="30379"/>
                    <a:pt x="25339" y="47256"/>
                  </a:cubicBezTo>
                  <a:cubicBezTo>
                    <a:pt x="25339" y="47256"/>
                    <a:pt x="25339" y="47256"/>
                    <a:pt x="363198" y="47256"/>
                  </a:cubicBezTo>
                  <a:cubicBezTo>
                    <a:pt x="363198" y="47256"/>
                    <a:pt x="363198" y="47256"/>
                    <a:pt x="363198" y="475934"/>
                  </a:cubicBezTo>
                  <a:lnTo>
                    <a:pt x="388537" y="455681"/>
                  </a:lnTo>
                  <a:cubicBezTo>
                    <a:pt x="388537" y="455681"/>
                    <a:pt x="388537" y="455681"/>
                    <a:pt x="388537" y="21940"/>
                  </a:cubicBezTo>
                  <a:cubicBezTo>
                    <a:pt x="388537" y="21940"/>
                    <a:pt x="388537" y="21940"/>
                    <a:pt x="59125" y="21940"/>
                  </a:cubicBezTo>
                  <a:close/>
                  <a:moveTo>
                    <a:pt x="48989" y="0"/>
                  </a:moveTo>
                  <a:cubicBezTo>
                    <a:pt x="48989" y="0"/>
                    <a:pt x="48989" y="0"/>
                    <a:pt x="402052" y="0"/>
                  </a:cubicBezTo>
                  <a:cubicBezTo>
                    <a:pt x="407119" y="0"/>
                    <a:pt x="410498" y="3375"/>
                    <a:pt x="410498" y="8438"/>
                  </a:cubicBezTo>
                  <a:lnTo>
                    <a:pt x="410498" y="462432"/>
                  </a:lnTo>
                  <a:cubicBezTo>
                    <a:pt x="410498" y="462432"/>
                    <a:pt x="410498" y="472558"/>
                    <a:pt x="405430" y="477621"/>
                  </a:cubicBezTo>
                  <a:cubicBezTo>
                    <a:pt x="400362" y="482685"/>
                    <a:pt x="363198" y="508000"/>
                    <a:pt x="363198" y="508000"/>
                  </a:cubicBezTo>
                  <a:cubicBezTo>
                    <a:pt x="363198" y="508000"/>
                    <a:pt x="363198" y="508000"/>
                    <a:pt x="0" y="508000"/>
                  </a:cubicBezTo>
                  <a:cubicBezTo>
                    <a:pt x="0" y="508000"/>
                    <a:pt x="0" y="508000"/>
                    <a:pt x="0" y="55694"/>
                  </a:cubicBezTo>
                  <a:cubicBezTo>
                    <a:pt x="0" y="20252"/>
                    <a:pt x="21961" y="0"/>
                    <a:pt x="48989" y="0"/>
                  </a:cubicBezTo>
                  <a:close/>
                </a:path>
              </a:pathLst>
            </a:custGeom>
            <a:solidFill>
              <a:schemeClr val="bg1"/>
            </a:solidFill>
            <a:ln>
              <a:noFill/>
            </a:ln>
            <a:extLst/>
          </p:spPr>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8" name="íślíḋè-Freeform: Shape 22"/>
            <p:cNvSpPr>
              <a:spLocks noChangeAspect="1"/>
            </p:cNvSpPr>
            <p:nvPr/>
          </p:nvSpPr>
          <p:spPr bwMode="auto">
            <a:xfrm>
              <a:off x="5159334" y="1625195"/>
              <a:ext cx="380897" cy="381053"/>
            </a:xfrm>
            <a:custGeom>
              <a:gdLst>
                <a:gd fmla="*/ 185778 w 502142" name="connsiteX0"/>
                <a:gd fmla="*/ 245107 h 502347" name="connsiteY0"/>
                <a:gd fmla="*/ 181850 w 502142" name="connsiteX1"/>
                <a:gd fmla="*/ 247726 h 502347" name="connsiteY1"/>
                <a:gd fmla="*/ 196252 w 502142" name="connsiteX2"/>
                <a:gd fmla="*/ 262134 h 502347" name="connsiteY2"/>
                <a:gd fmla="*/ 198871 w 502142" name="connsiteX3"/>
                <a:gd fmla="*/ 259515 h 502347" name="connsiteY3"/>
                <a:gd fmla="*/ 198871 w 502142" name="connsiteX4"/>
                <a:gd fmla="*/ 258205 h 502347" name="connsiteY4"/>
                <a:gd fmla="*/ 197562 w 502142" name="connsiteX5"/>
                <a:gd fmla="*/ 256895 h 502347" name="connsiteY5"/>
                <a:gd fmla="*/ 196252 w 502142" name="connsiteX6"/>
                <a:gd fmla="*/ 255585 h 502347" name="connsiteY6"/>
                <a:gd fmla="*/ 187087 w 502142" name="connsiteX7"/>
                <a:gd fmla="*/ 245107 h 502347" name="connsiteY7"/>
                <a:gd fmla="*/ 185778 w 502142" name="connsiteX8"/>
                <a:gd fmla="*/ 245107 h 502347" name="connsiteY8"/>
                <a:gd fmla="*/ 300657 w 502142" name="connsiteX9"/>
                <a:gd fmla="*/ 124890 h 502347" name="connsiteY9"/>
                <a:gd fmla="*/ 333369 w 502142" name="connsiteX10"/>
                <a:gd fmla="*/ 157500 h 502347" name="connsiteY10"/>
                <a:gd fmla="*/ 300657 w 502142" name="connsiteX11"/>
                <a:gd fmla="*/ 191414 h 502347" name="connsiteY11"/>
                <a:gd fmla="*/ 267945 w 502142" name="connsiteX12"/>
                <a:gd fmla="*/ 157500 h 502347" name="connsiteY12"/>
                <a:gd fmla="*/ 300657 w 502142" name="connsiteX13"/>
                <a:gd fmla="*/ 124890 h 502347" name="connsiteY13"/>
                <a:gd fmla="*/ 251242 w 502142" name="connsiteX14"/>
                <a:gd fmla="*/ 83999 h 502347" name="connsiteY14"/>
                <a:gd fmla="*/ 180541 w 502142" name="connsiteX15"/>
                <a:gd fmla="*/ 99717 h 502347" name="connsiteY15"/>
                <a:gd fmla="*/ 99366 w 502142" name="connsiteX16"/>
                <a:gd fmla="*/ 321076 h 502347" name="connsiteY16"/>
                <a:gd fmla="*/ 251242 w 502142" name="connsiteX17"/>
                <a:gd fmla="*/ 419313 h 502347" name="connsiteY17"/>
                <a:gd fmla="*/ 268263 w 502142" name="connsiteX18"/>
                <a:gd fmla="*/ 418003 h 502347" name="connsiteY18"/>
                <a:gd fmla="*/ 264335 w 502142" name="connsiteX19"/>
                <a:gd fmla="*/ 418003 h 502347" name="connsiteY19"/>
                <a:gd fmla="*/ 253861 w 502142" name="connsiteX20"/>
                <a:gd fmla="*/ 399665 h 502347" name="connsiteY20"/>
                <a:gd fmla="*/ 270881 w 502142" name="connsiteX21"/>
                <a:gd fmla="*/ 336794 h 502347" name="connsiteY21"/>
                <a:gd fmla="*/ 251242 w 502142" name="connsiteX22"/>
                <a:gd fmla="*/ 307978 h 502347" name="connsiteY22"/>
                <a:gd fmla="*/ 247314 w 502142" name="connsiteX23"/>
                <a:gd fmla="*/ 306668 h 502347" name="connsiteY23"/>
                <a:gd fmla="*/ 236840 w 502142" name="connsiteX24"/>
                <a:gd fmla="*/ 335484 h 502347" name="connsiteY24"/>
                <a:gd fmla="*/ 222438 w 502142" name="connsiteX25"/>
                <a:gd fmla="*/ 345963 h 502347" name="connsiteY25"/>
                <a:gd fmla="*/ 173995 w 502142" name="connsiteX26"/>
                <a:gd fmla="*/ 348582 h 502347" name="connsiteY26"/>
                <a:gd fmla="*/ 158283 w 502142" name="connsiteX27"/>
                <a:gd fmla="*/ 334174 h 502347" name="connsiteY27"/>
                <a:gd fmla="*/ 172685 w 502142" name="connsiteX28"/>
                <a:gd fmla="*/ 318457 h 502347" name="connsiteY28"/>
                <a:gd fmla="*/ 211964 w 502142" name="connsiteX29"/>
                <a:gd fmla="*/ 315837 h 502347" name="connsiteY29"/>
                <a:gd fmla="*/ 223747 w 502142" name="connsiteX30"/>
                <a:gd fmla="*/ 283092 h 502347" name="connsiteY30"/>
                <a:gd fmla="*/ 225056 w 502142" name="connsiteX31"/>
                <a:gd fmla="*/ 272613 h 502347" name="connsiteY31"/>
                <a:gd fmla="*/ 242077 w 502142" name="connsiteX32"/>
                <a:gd fmla="*/ 217601 h 502347" name="connsiteY32"/>
                <a:gd fmla="*/ 234221 w 502142" name="connsiteX33"/>
                <a:gd fmla="*/ 221530 h 502347" name="connsiteY33"/>
                <a:gd fmla="*/ 211964 w 502142" name="connsiteX34"/>
                <a:gd fmla="*/ 247726 h 502347" name="connsiteY34"/>
                <a:gd fmla="*/ 201489 w 502142" name="connsiteX35"/>
                <a:gd fmla="*/ 256895 h 502347" name="connsiteY35"/>
                <a:gd fmla="*/ 201489 w 502142" name="connsiteX36"/>
                <a:gd fmla="*/ 262134 h 502347" name="connsiteY36"/>
                <a:gd fmla="*/ 197562 w 502142" name="connsiteX37"/>
                <a:gd fmla="*/ 264754 h 502347" name="connsiteY37"/>
                <a:gd fmla="*/ 211964 w 502142" name="connsiteX38"/>
                <a:gd fmla="*/ 279162 h 502347" name="connsiteY38"/>
                <a:gd fmla="*/ 175304 w 502142" name="connsiteX39"/>
                <a:gd fmla="*/ 311908 h 502347" name="connsiteY39"/>
                <a:gd fmla="*/ 130788 w 502142" name="connsiteX40"/>
                <a:gd fmla="*/ 264754 h 502347" name="connsiteY40"/>
                <a:gd fmla="*/ 166139 w 502142" name="connsiteX41"/>
                <a:gd fmla="*/ 230699 h 502347" name="connsiteY41"/>
                <a:gd fmla="*/ 179232 w 502142" name="connsiteX42"/>
                <a:gd fmla="*/ 245107 h 502347" name="connsiteY42"/>
                <a:gd fmla="*/ 183159 w 502142" name="connsiteX43"/>
                <a:gd fmla="*/ 242487 h 502347" name="connsiteY43"/>
                <a:gd fmla="*/ 187087 w 502142" name="connsiteX44"/>
                <a:gd fmla="*/ 241177 h 502347" name="connsiteY44"/>
                <a:gd fmla="*/ 187087 w 502142" name="connsiteX45"/>
                <a:gd fmla="*/ 239867 h 502347" name="connsiteY45"/>
                <a:gd fmla="*/ 222438 w 502142" name="connsiteX46"/>
                <a:gd fmla="*/ 199263 h 502347" name="connsiteY46"/>
                <a:gd fmla="*/ 270881 w 502142" name="connsiteX47"/>
                <a:gd fmla="*/ 186165 h 502347" name="connsiteY47"/>
                <a:gd fmla="*/ 276118 w 502142" name="connsiteX48"/>
                <a:gd fmla="*/ 186165 h 502347" name="connsiteY48"/>
                <a:gd fmla="*/ 283974 w 502142" name="connsiteX49"/>
                <a:gd fmla="*/ 187475 h 502347" name="connsiteY49"/>
                <a:gd fmla="*/ 286592 w 502142" name="connsiteX50"/>
                <a:gd fmla="*/ 188785 h 502347" name="connsiteY50"/>
                <a:gd fmla="*/ 291830 w 502142" name="connsiteX51"/>
                <a:gd fmla="*/ 191404 h 502347" name="connsiteY51"/>
                <a:gd fmla="*/ 304922 w 502142" name="connsiteX52"/>
                <a:gd fmla="*/ 208432 h 502347" name="connsiteY52"/>
                <a:gd fmla="*/ 304922 w 502142" name="connsiteX53"/>
                <a:gd fmla="*/ 209742 h 502347" name="connsiteY53"/>
                <a:gd fmla="*/ 321943 w 502142" name="connsiteX54"/>
                <a:gd fmla="*/ 222840 h 502347" name="connsiteY54"/>
                <a:gd fmla="*/ 350747 w 502142" name="connsiteX55"/>
                <a:gd fmla="*/ 218910 h 502347" name="connsiteY55"/>
                <a:gd fmla="*/ 367768 w 502142" name="connsiteX56"/>
                <a:gd fmla="*/ 220220 h 502347" name="connsiteY56"/>
                <a:gd fmla="*/ 366458 w 502142" name="connsiteX57"/>
                <a:gd fmla="*/ 238558 h 502347" name="connsiteY57"/>
                <a:gd fmla="*/ 332417 w 502142" name="connsiteX58"/>
                <a:gd fmla="*/ 250346 h 502347" name="connsiteY58"/>
                <a:gd fmla="*/ 315397 w 502142" name="connsiteX59"/>
                <a:gd fmla="*/ 247726 h 502347" name="connsiteY59"/>
                <a:gd fmla="*/ 298376 w 502142" name="connsiteX60"/>
                <a:gd fmla="*/ 239867 h 502347" name="connsiteY60"/>
                <a:gd fmla="*/ 282665 w 502142" name="connsiteX61"/>
                <a:gd fmla="*/ 290950 h 502347" name="connsiteY61"/>
                <a:gd fmla="*/ 280046 w 502142" name="connsiteX62"/>
                <a:gd fmla="*/ 296190 h 502347" name="connsiteY62"/>
                <a:gd fmla="*/ 299685 w 502142" name="connsiteX63"/>
                <a:gd fmla="*/ 325006 h 502347" name="connsiteY63"/>
                <a:gd fmla="*/ 302304 w 502142" name="connsiteX64"/>
                <a:gd fmla="*/ 336794 h 502347" name="connsiteY64"/>
                <a:gd fmla="*/ 282665 w 502142" name="connsiteX65"/>
                <a:gd fmla="*/ 407524 h 502347" name="connsiteY65"/>
                <a:gd fmla="*/ 272190 w 502142" name="connsiteX66"/>
                <a:gd fmla="*/ 418003 h 502347" name="connsiteY66"/>
                <a:gd fmla="*/ 320634 w 502142" name="connsiteX67"/>
                <a:gd fmla="*/ 403595 h 502347" name="connsiteY67"/>
                <a:gd fmla="*/ 403118 w 502142" name="connsiteX68"/>
                <a:gd fmla="*/ 180926 h 502347" name="connsiteY68"/>
                <a:gd fmla="*/ 251242 w 502142" name="connsiteX69"/>
                <a:gd fmla="*/ 83999 h 502347" name="connsiteY69"/>
                <a:gd fmla="*/ 324562 w 502142" name="connsiteX70"/>
                <a:gd fmla="*/ 1480 h 502347" name="connsiteY70"/>
                <a:gd fmla="*/ 357294 w 502142" name="connsiteX71"/>
                <a:gd fmla="*/ 14579 h 502347" name="connsiteY71"/>
                <a:gd fmla="*/ 376933 w 502142" name="connsiteX72"/>
                <a:gd fmla="*/ 56493 h 502347" name="connsiteY72"/>
                <a:gd fmla="*/ 366458 w 502142" name="connsiteX73"/>
                <a:gd fmla="*/ 82689 h 502347" name="connsiteY73"/>
                <a:gd fmla="*/ 410974 w 502142" name="connsiteX74"/>
                <a:gd fmla="*/ 123294 h 502347" name="connsiteY74"/>
                <a:gd fmla="*/ 435850 w 502142" name="connsiteX75"/>
                <a:gd fmla="*/ 110195 h 502347" name="connsiteY75"/>
                <a:gd fmla="*/ 479056 w 502142" name="connsiteX76"/>
                <a:gd fmla="*/ 127223 h 502347" name="connsiteY76"/>
                <a:gd fmla="*/ 493458 w 502142" name="connsiteX77"/>
                <a:gd fmla="*/ 159969 h 502347" name="connsiteY77"/>
                <a:gd fmla="*/ 477747 w 502142" name="connsiteX78"/>
                <a:gd fmla="*/ 201883 h 502347" name="connsiteY78"/>
                <a:gd fmla="*/ 452871 w 502142" name="connsiteX79"/>
                <a:gd fmla="*/ 213671 h 502347" name="connsiteY79"/>
                <a:gd fmla="*/ 454180 w 502142" name="connsiteX80"/>
                <a:gd fmla="*/ 272613 h 502347" name="connsiteY80"/>
                <a:gd fmla="*/ 481675 w 502142" name="connsiteX81"/>
                <a:gd fmla="*/ 283092 h 502347" name="connsiteY81"/>
                <a:gd fmla="*/ 500005 w 502142" name="connsiteX82"/>
                <a:gd fmla="*/ 323696 h 502347" name="connsiteY82"/>
                <a:gd fmla="*/ 488221 w 502142" name="connsiteX83"/>
                <a:gd fmla="*/ 357751 h 502347" name="connsiteY83"/>
                <a:gd fmla="*/ 471201 w 502142" name="connsiteX84"/>
                <a:gd fmla="*/ 376089 h 502347" name="connsiteY84"/>
                <a:gd fmla="*/ 446324 w 502142" name="connsiteX85"/>
                <a:gd fmla="*/ 377399 h 502347" name="connsiteY85"/>
                <a:gd fmla="*/ 420139 w 502142" name="connsiteX86"/>
                <a:gd fmla="*/ 366920 h 502347" name="connsiteY86"/>
                <a:gd fmla="*/ 379551 w 502142" name="connsiteX87"/>
                <a:gd fmla="*/ 410144 h 502347" name="connsiteY87"/>
                <a:gd fmla="*/ 391335 w 502142" name="connsiteX88"/>
                <a:gd fmla="*/ 436340 h 502347" name="connsiteY88"/>
                <a:gd fmla="*/ 375623 w 502142" name="connsiteX89"/>
                <a:gd fmla="*/ 479564 h 502347" name="connsiteY89"/>
                <a:gd fmla="*/ 342891 w 502142" name="connsiteX90"/>
                <a:gd fmla="*/ 493972 h 502347" name="connsiteY90"/>
                <a:gd fmla="*/ 300995 w 502142" name="connsiteX91"/>
                <a:gd fmla="*/ 478255 h 502347" name="connsiteY91"/>
                <a:gd fmla="*/ 289211 w 502142" name="connsiteX92"/>
                <a:gd fmla="*/ 453368 h 502347" name="connsiteY92"/>
                <a:gd fmla="*/ 228984 w 502142" name="connsiteX93"/>
                <a:gd fmla="*/ 454678 h 502347" name="connsiteY93"/>
                <a:gd fmla="*/ 219819 w 502142" name="connsiteX94"/>
                <a:gd fmla="*/ 482184 h 502347" name="connsiteY94"/>
                <a:gd fmla="*/ 202799 w 502142" name="connsiteX95"/>
                <a:gd fmla="*/ 499212 h 502347" name="connsiteY95"/>
                <a:gd fmla="*/ 177922 w 502142" name="connsiteX96"/>
                <a:gd fmla="*/ 500522 h 502347" name="connsiteY96"/>
                <a:gd fmla="*/ 143881 w 502142" name="connsiteX97"/>
                <a:gd fmla="*/ 488733 h 502347" name="connsiteY97"/>
                <a:gd fmla="*/ 126861 w 502142" name="connsiteX98"/>
                <a:gd fmla="*/ 471705 h 502347" name="connsiteY98"/>
                <a:gd fmla="*/ 125551 w 502142" name="connsiteX99"/>
                <a:gd fmla="*/ 446819 h 502347" name="connsiteY99"/>
                <a:gd fmla="*/ 134716 w 502142" name="connsiteX100"/>
                <a:gd fmla="*/ 420623 h 502347" name="connsiteY100"/>
                <a:gd fmla="*/ 91510 w 502142" name="connsiteX101"/>
                <a:gd fmla="*/ 380018 h 502347" name="connsiteY101"/>
                <a:gd fmla="*/ 66634 w 502142" name="connsiteX102"/>
                <a:gd fmla="*/ 391807 h 502347" name="connsiteY102"/>
                <a:gd fmla="*/ 23428 w 502142" name="connsiteX103"/>
                <a:gd fmla="*/ 376089 h 502347" name="connsiteY103"/>
                <a:gd fmla="*/ 7716 w 502142" name="connsiteX104"/>
                <a:gd fmla="*/ 343343 h 502347" name="connsiteY104"/>
                <a:gd fmla="*/ 23428 w 502142" name="connsiteX105"/>
                <a:gd fmla="*/ 300119 h 502347" name="connsiteY105"/>
                <a:gd fmla="*/ 49613 w 502142" name="connsiteX106"/>
                <a:gd fmla="*/ 288331 h 502347" name="connsiteY106"/>
                <a:gd fmla="*/ 48304 w 502142" name="connsiteX107"/>
                <a:gd fmla="*/ 229389 h 502347" name="connsiteY107"/>
                <a:gd fmla="*/ 20809 w 502142" name="connsiteX108"/>
                <a:gd fmla="*/ 220220 h 502347" name="connsiteY108"/>
                <a:gd fmla="*/ 2479 w 502142" name="connsiteX109"/>
                <a:gd fmla="*/ 203193 h 502347" name="connsiteY109"/>
                <a:gd fmla="*/ 2479 w 502142" name="connsiteX110"/>
                <a:gd fmla="*/ 178306 h 502347" name="connsiteY110"/>
                <a:gd fmla="*/ 14263 w 502142" name="connsiteX111"/>
                <a:gd fmla="*/ 144251 h 502347" name="connsiteY111"/>
                <a:gd fmla="*/ 56159 w 502142" name="connsiteX112"/>
                <a:gd fmla="*/ 125913 h 502347" name="connsiteY112"/>
                <a:gd fmla="*/ 82345 w 502142" name="connsiteX113"/>
                <a:gd fmla="*/ 135082 h 502347" name="connsiteY113"/>
                <a:gd fmla="*/ 122933 w 502142" name="connsiteX114"/>
                <a:gd fmla="*/ 91858 h 502347" name="connsiteY114"/>
                <a:gd fmla="*/ 111149 w 502142" name="connsiteX115"/>
                <a:gd fmla="*/ 65662 h 502347" name="connsiteY115"/>
                <a:gd fmla="*/ 126861 w 502142" name="connsiteX116"/>
                <a:gd fmla="*/ 23747 h 502347" name="connsiteY116"/>
                <a:gd fmla="*/ 159592 w 502142" name="connsiteX117"/>
                <a:gd fmla="*/ 8029 h 502347" name="connsiteY117"/>
                <a:gd fmla="*/ 201489 w 502142" name="connsiteX118"/>
                <a:gd fmla="*/ 23747 h 502347" name="connsiteY118"/>
                <a:gd fmla="*/ 213273 w 502142" name="connsiteX119"/>
                <a:gd fmla="*/ 49944 h 502347" name="connsiteY119"/>
                <a:gd fmla="*/ 272190 w 502142" name="connsiteX120"/>
                <a:gd fmla="*/ 47324 h 502347" name="connsiteY120"/>
                <a:gd fmla="*/ 282665 w 502142" name="connsiteX121"/>
                <a:gd fmla="*/ 21128 h 502347" name="connsiteY121"/>
                <a:gd fmla="*/ 324562 w 502142" name="connsiteX122"/>
                <a:gd fmla="*/ 1480 h 502347"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502347" w="502141">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accent1"/>
            </a:solidFill>
            <a:ln>
              <a:noFill/>
            </a:ln>
            <a:extLst/>
          </p:spPr>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9" name="íślíḋè-Freeform: Shape 25"/>
            <p:cNvSpPr>
              <a:spLocks noChangeAspect="1"/>
            </p:cNvSpPr>
            <p:nvPr/>
          </p:nvSpPr>
          <p:spPr bwMode="auto">
            <a:xfrm>
              <a:off x="5073904" y="1733734"/>
              <a:ext cx="282880" cy="282996"/>
            </a:xfrm>
            <a:custGeom>
              <a:gdLst>
                <a:gd fmla="*/ 185778 w 502142" name="connsiteX0"/>
                <a:gd fmla="*/ 245107 h 502347" name="connsiteY0"/>
                <a:gd fmla="*/ 181850 w 502142" name="connsiteX1"/>
                <a:gd fmla="*/ 247726 h 502347" name="connsiteY1"/>
                <a:gd fmla="*/ 196252 w 502142" name="connsiteX2"/>
                <a:gd fmla="*/ 262134 h 502347" name="connsiteY2"/>
                <a:gd fmla="*/ 198871 w 502142" name="connsiteX3"/>
                <a:gd fmla="*/ 259515 h 502347" name="connsiteY3"/>
                <a:gd fmla="*/ 198871 w 502142" name="connsiteX4"/>
                <a:gd fmla="*/ 258205 h 502347" name="connsiteY4"/>
                <a:gd fmla="*/ 197562 w 502142" name="connsiteX5"/>
                <a:gd fmla="*/ 256895 h 502347" name="connsiteY5"/>
                <a:gd fmla="*/ 196252 w 502142" name="connsiteX6"/>
                <a:gd fmla="*/ 255585 h 502347" name="connsiteY6"/>
                <a:gd fmla="*/ 187087 w 502142" name="connsiteX7"/>
                <a:gd fmla="*/ 245107 h 502347" name="connsiteY7"/>
                <a:gd fmla="*/ 185778 w 502142" name="connsiteX8"/>
                <a:gd fmla="*/ 245107 h 502347" name="connsiteY8"/>
                <a:gd fmla="*/ 300657 w 502142" name="connsiteX9"/>
                <a:gd fmla="*/ 124890 h 502347" name="connsiteY9"/>
                <a:gd fmla="*/ 333369 w 502142" name="connsiteX10"/>
                <a:gd fmla="*/ 157500 h 502347" name="connsiteY10"/>
                <a:gd fmla="*/ 300657 w 502142" name="connsiteX11"/>
                <a:gd fmla="*/ 191414 h 502347" name="connsiteY11"/>
                <a:gd fmla="*/ 267945 w 502142" name="connsiteX12"/>
                <a:gd fmla="*/ 157500 h 502347" name="connsiteY12"/>
                <a:gd fmla="*/ 300657 w 502142" name="connsiteX13"/>
                <a:gd fmla="*/ 124890 h 502347" name="connsiteY13"/>
                <a:gd fmla="*/ 251242 w 502142" name="connsiteX14"/>
                <a:gd fmla="*/ 83999 h 502347" name="connsiteY14"/>
                <a:gd fmla="*/ 180541 w 502142" name="connsiteX15"/>
                <a:gd fmla="*/ 99717 h 502347" name="connsiteY15"/>
                <a:gd fmla="*/ 99366 w 502142" name="connsiteX16"/>
                <a:gd fmla="*/ 321076 h 502347" name="connsiteY16"/>
                <a:gd fmla="*/ 251242 w 502142" name="connsiteX17"/>
                <a:gd fmla="*/ 419313 h 502347" name="connsiteY17"/>
                <a:gd fmla="*/ 268263 w 502142" name="connsiteX18"/>
                <a:gd fmla="*/ 418003 h 502347" name="connsiteY18"/>
                <a:gd fmla="*/ 264335 w 502142" name="connsiteX19"/>
                <a:gd fmla="*/ 418003 h 502347" name="connsiteY19"/>
                <a:gd fmla="*/ 253861 w 502142" name="connsiteX20"/>
                <a:gd fmla="*/ 399665 h 502347" name="connsiteY20"/>
                <a:gd fmla="*/ 270881 w 502142" name="connsiteX21"/>
                <a:gd fmla="*/ 336794 h 502347" name="connsiteY21"/>
                <a:gd fmla="*/ 251242 w 502142" name="connsiteX22"/>
                <a:gd fmla="*/ 307978 h 502347" name="connsiteY22"/>
                <a:gd fmla="*/ 247314 w 502142" name="connsiteX23"/>
                <a:gd fmla="*/ 306668 h 502347" name="connsiteY23"/>
                <a:gd fmla="*/ 236840 w 502142" name="connsiteX24"/>
                <a:gd fmla="*/ 335484 h 502347" name="connsiteY24"/>
                <a:gd fmla="*/ 222438 w 502142" name="connsiteX25"/>
                <a:gd fmla="*/ 345963 h 502347" name="connsiteY25"/>
                <a:gd fmla="*/ 173995 w 502142" name="connsiteX26"/>
                <a:gd fmla="*/ 348582 h 502347" name="connsiteY26"/>
                <a:gd fmla="*/ 158283 w 502142" name="connsiteX27"/>
                <a:gd fmla="*/ 334174 h 502347" name="connsiteY27"/>
                <a:gd fmla="*/ 172685 w 502142" name="connsiteX28"/>
                <a:gd fmla="*/ 318457 h 502347" name="connsiteY28"/>
                <a:gd fmla="*/ 211964 w 502142" name="connsiteX29"/>
                <a:gd fmla="*/ 315837 h 502347" name="connsiteY29"/>
                <a:gd fmla="*/ 223747 w 502142" name="connsiteX30"/>
                <a:gd fmla="*/ 283092 h 502347" name="connsiteY30"/>
                <a:gd fmla="*/ 225056 w 502142" name="connsiteX31"/>
                <a:gd fmla="*/ 272613 h 502347" name="connsiteY31"/>
                <a:gd fmla="*/ 242077 w 502142" name="connsiteX32"/>
                <a:gd fmla="*/ 217601 h 502347" name="connsiteY32"/>
                <a:gd fmla="*/ 234221 w 502142" name="connsiteX33"/>
                <a:gd fmla="*/ 221530 h 502347" name="connsiteY33"/>
                <a:gd fmla="*/ 211964 w 502142" name="connsiteX34"/>
                <a:gd fmla="*/ 247726 h 502347" name="connsiteY34"/>
                <a:gd fmla="*/ 201489 w 502142" name="connsiteX35"/>
                <a:gd fmla="*/ 256895 h 502347" name="connsiteY35"/>
                <a:gd fmla="*/ 201489 w 502142" name="connsiteX36"/>
                <a:gd fmla="*/ 262134 h 502347" name="connsiteY36"/>
                <a:gd fmla="*/ 197562 w 502142" name="connsiteX37"/>
                <a:gd fmla="*/ 264754 h 502347" name="connsiteY37"/>
                <a:gd fmla="*/ 211964 w 502142" name="connsiteX38"/>
                <a:gd fmla="*/ 279162 h 502347" name="connsiteY38"/>
                <a:gd fmla="*/ 175304 w 502142" name="connsiteX39"/>
                <a:gd fmla="*/ 311908 h 502347" name="connsiteY39"/>
                <a:gd fmla="*/ 130788 w 502142" name="connsiteX40"/>
                <a:gd fmla="*/ 264754 h 502347" name="connsiteY40"/>
                <a:gd fmla="*/ 166139 w 502142" name="connsiteX41"/>
                <a:gd fmla="*/ 230699 h 502347" name="connsiteY41"/>
                <a:gd fmla="*/ 179232 w 502142" name="connsiteX42"/>
                <a:gd fmla="*/ 245107 h 502347" name="connsiteY42"/>
                <a:gd fmla="*/ 183159 w 502142" name="connsiteX43"/>
                <a:gd fmla="*/ 242487 h 502347" name="connsiteY43"/>
                <a:gd fmla="*/ 187087 w 502142" name="connsiteX44"/>
                <a:gd fmla="*/ 241177 h 502347" name="connsiteY44"/>
                <a:gd fmla="*/ 187087 w 502142" name="connsiteX45"/>
                <a:gd fmla="*/ 239867 h 502347" name="connsiteY45"/>
                <a:gd fmla="*/ 222438 w 502142" name="connsiteX46"/>
                <a:gd fmla="*/ 199263 h 502347" name="connsiteY46"/>
                <a:gd fmla="*/ 270881 w 502142" name="connsiteX47"/>
                <a:gd fmla="*/ 186165 h 502347" name="connsiteY47"/>
                <a:gd fmla="*/ 276118 w 502142" name="connsiteX48"/>
                <a:gd fmla="*/ 186165 h 502347" name="connsiteY48"/>
                <a:gd fmla="*/ 283974 w 502142" name="connsiteX49"/>
                <a:gd fmla="*/ 187475 h 502347" name="connsiteY49"/>
                <a:gd fmla="*/ 286592 w 502142" name="connsiteX50"/>
                <a:gd fmla="*/ 188785 h 502347" name="connsiteY50"/>
                <a:gd fmla="*/ 291830 w 502142" name="connsiteX51"/>
                <a:gd fmla="*/ 191404 h 502347" name="connsiteY51"/>
                <a:gd fmla="*/ 304922 w 502142" name="connsiteX52"/>
                <a:gd fmla="*/ 208432 h 502347" name="connsiteY52"/>
                <a:gd fmla="*/ 304922 w 502142" name="connsiteX53"/>
                <a:gd fmla="*/ 209742 h 502347" name="connsiteY53"/>
                <a:gd fmla="*/ 321943 w 502142" name="connsiteX54"/>
                <a:gd fmla="*/ 222840 h 502347" name="connsiteY54"/>
                <a:gd fmla="*/ 350747 w 502142" name="connsiteX55"/>
                <a:gd fmla="*/ 218910 h 502347" name="connsiteY55"/>
                <a:gd fmla="*/ 367768 w 502142" name="connsiteX56"/>
                <a:gd fmla="*/ 220220 h 502347" name="connsiteY56"/>
                <a:gd fmla="*/ 366458 w 502142" name="connsiteX57"/>
                <a:gd fmla="*/ 238558 h 502347" name="connsiteY57"/>
                <a:gd fmla="*/ 332417 w 502142" name="connsiteX58"/>
                <a:gd fmla="*/ 250346 h 502347" name="connsiteY58"/>
                <a:gd fmla="*/ 315397 w 502142" name="connsiteX59"/>
                <a:gd fmla="*/ 247726 h 502347" name="connsiteY59"/>
                <a:gd fmla="*/ 298376 w 502142" name="connsiteX60"/>
                <a:gd fmla="*/ 239867 h 502347" name="connsiteY60"/>
                <a:gd fmla="*/ 282665 w 502142" name="connsiteX61"/>
                <a:gd fmla="*/ 290950 h 502347" name="connsiteY61"/>
                <a:gd fmla="*/ 280046 w 502142" name="connsiteX62"/>
                <a:gd fmla="*/ 296190 h 502347" name="connsiteY62"/>
                <a:gd fmla="*/ 299685 w 502142" name="connsiteX63"/>
                <a:gd fmla="*/ 325006 h 502347" name="connsiteY63"/>
                <a:gd fmla="*/ 302304 w 502142" name="connsiteX64"/>
                <a:gd fmla="*/ 336794 h 502347" name="connsiteY64"/>
                <a:gd fmla="*/ 282665 w 502142" name="connsiteX65"/>
                <a:gd fmla="*/ 407524 h 502347" name="connsiteY65"/>
                <a:gd fmla="*/ 272190 w 502142" name="connsiteX66"/>
                <a:gd fmla="*/ 418003 h 502347" name="connsiteY66"/>
                <a:gd fmla="*/ 320634 w 502142" name="connsiteX67"/>
                <a:gd fmla="*/ 403595 h 502347" name="connsiteY67"/>
                <a:gd fmla="*/ 403118 w 502142" name="connsiteX68"/>
                <a:gd fmla="*/ 180926 h 502347" name="connsiteY68"/>
                <a:gd fmla="*/ 251242 w 502142" name="connsiteX69"/>
                <a:gd fmla="*/ 83999 h 502347" name="connsiteY69"/>
                <a:gd fmla="*/ 324562 w 502142" name="connsiteX70"/>
                <a:gd fmla="*/ 1480 h 502347" name="connsiteY70"/>
                <a:gd fmla="*/ 357294 w 502142" name="connsiteX71"/>
                <a:gd fmla="*/ 14579 h 502347" name="connsiteY71"/>
                <a:gd fmla="*/ 376933 w 502142" name="connsiteX72"/>
                <a:gd fmla="*/ 56493 h 502347" name="connsiteY72"/>
                <a:gd fmla="*/ 366458 w 502142" name="connsiteX73"/>
                <a:gd fmla="*/ 82689 h 502347" name="connsiteY73"/>
                <a:gd fmla="*/ 410974 w 502142" name="connsiteX74"/>
                <a:gd fmla="*/ 123294 h 502347" name="connsiteY74"/>
                <a:gd fmla="*/ 435850 w 502142" name="connsiteX75"/>
                <a:gd fmla="*/ 110195 h 502347" name="connsiteY75"/>
                <a:gd fmla="*/ 479056 w 502142" name="connsiteX76"/>
                <a:gd fmla="*/ 127223 h 502347" name="connsiteY76"/>
                <a:gd fmla="*/ 493458 w 502142" name="connsiteX77"/>
                <a:gd fmla="*/ 159969 h 502347" name="connsiteY77"/>
                <a:gd fmla="*/ 477747 w 502142" name="connsiteX78"/>
                <a:gd fmla="*/ 201883 h 502347" name="connsiteY78"/>
                <a:gd fmla="*/ 452871 w 502142" name="connsiteX79"/>
                <a:gd fmla="*/ 213671 h 502347" name="connsiteY79"/>
                <a:gd fmla="*/ 454180 w 502142" name="connsiteX80"/>
                <a:gd fmla="*/ 272613 h 502347" name="connsiteY80"/>
                <a:gd fmla="*/ 481675 w 502142" name="connsiteX81"/>
                <a:gd fmla="*/ 283092 h 502347" name="connsiteY81"/>
                <a:gd fmla="*/ 500005 w 502142" name="connsiteX82"/>
                <a:gd fmla="*/ 323696 h 502347" name="connsiteY82"/>
                <a:gd fmla="*/ 488221 w 502142" name="connsiteX83"/>
                <a:gd fmla="*/ 357751 h 502347" name="connsiteY83"/>
                <a:gd fmla="*/ 471201 w 502142" name="connsiteX84"/>
                <a:gd fmla="*/ 376089 h 502347" name="connsiteY84"/>
                <a:gd fmla="*/ 446324 w 502142" name="connsiteX85"/>
                <a:gd fmla="*/ 377399 h 502347" name="connsiteY85"/>
                <a:gd fmla="*/ 420139 w 502142" name="connsiteX86"/>
                <a:gd fmla="*/ 366920 h 502347" name="connsiteY86"/>
                <a:gd fmla="*/ 379551 w 502142" name="connsiteX87"/>
                <a:gd fmla="*/ 410144 h 502347" name="connsiteY87"/>
                <a:gd fmla="*/ 391335 w 502142" name="connsiteX88"/>
                <a:gd fmla="*/ 436340 h 502347" name="connsiteY88"/>
                <a:gd fmla="*/ 375623 w 502142" name="connsiteX89"/>
                <a:gd fmla="*/ 479564 h 502347" name="connsiteY89"/>
                <a:gd fmla="*/ 342891 w 502142" name="connsiteX90"/>
                <a:gd fmla="*/ 493972 h 502347" name="connsiteY90"/>
                <a:gd fmla="*/ 300995 w 502142" name="connsiteX91"/>
                <a:gd fmla="*/ 478255 h 502347" name="connsiteY91"/>
                <a:gd fmla="*/ 289211 w 502142" name="connsiteX92"/>
                <a:gd fmla="*/ 453368 h 502347" name="connsiteY92"/>
                <a:gd fmla="*/ 228984 w 502142" name="connsiteX93"/>
                <a:gd fmla="*/ 454678 h 502347" name="connsiteY93"/>
                <a:gd fmla="*/ 219819 w 502142" name="connsiteX94"/>
                <a:gd fmla="*/ 482184 h 502347" name="connsiteY94"/>
                <a:gd fmla="*/ 202799 w 502142" name="connsiteX95"/>
                <a:gd fmla="*/ 499212 h 502347" name="connsiteY95"/>
                <a:gd fmla="*/ 177922 w 502142" name="connsiteX96"/>
                <a:gd fmla="*/ 500522 h 502347" name="connsiteY96"/>
                <a:gd fmla="*/ 143881 w 502142" name="connsiteX97"/>
                <a:gd fmla="*/ 488733 h 502347" name="connsiteY97"/>
                <a:gd fmla="*/ 126861 w 502142" name="connsiteX98"/>
                <a:gd fmla="*/ 471705 h 502347" name="connsiteY98"/>
                <a:gd fmla="*/ 125551 w 502142" name="connsiteX99"/>
                <a:gd fmla="*/ 446819 h 502347" name="connsiteY99"/>
                <a:gd fmla="*/ 134716 w 502142" name="connsiteX100"/>
                <a:gd fmla="*/ 420623 h 502347" name="connsiteY100"/>
                <a:gd fmla="*/ 91510 w 502142" name="connsiteX101"/>
                <a:gd fmla="*/ 380018 h 502347" name="connsiteY101"/>
                <a:gd fmla="*/ 66634 w 502142" name="connsiteX102"/>
                <a:gd fmla="*/ 391807 h 502347" name="connsiteY102"/>
                <a:gd fmla="*/ 23428 w 502142" name="connsiteX103"/>
                <a:gd fmla="*/ 376089 h 502347" name="connsiteY103"/>
                <a:gd fmla="*/ 7716 w 502142" name="connsiteX104"/>
                <a:gd fmla="*/ 343343 h 502347" name="connsiteY104"/>
                <a:gd fmla="*/ 23428 w 502142" name="connsiteX105"/>
                <a:gd fmla="*/ 300119 h 502347" name="connsiteY105"/>
                <a:gd fmla="*/ 49613 w 502142" name="connsiteX106"/>
                <a:gd fmla="*/ 288331 h 502347" name="connsiteY106"/>
                <a:gd fmla="*/ 48304 w 502142" name="connsiteX107"/>
                <a:gd fmla="*/ 229389 h 502347" name="connsiteY107"/>
                <a:gd fmla="*/ 20809 w 502142" name="connsiteX108"/>
                <a:gd fmla="*/ 220220 h 502347" name="connsiteY108"/>
                <a:gd fmla="*/ 2479 w 502142" name="connsiteX109"/>
                <a:gd fmla="*/ 203193 h 502347" name="connsiteY109"/>
                <a:gd fmla="*/ 2479 w 502142" name="connsiteX110"/>
                <a:gd fmla="*/ 178306 h 502347" name="connsiteY110"/>
                <a:gd fmla="*/ 14263 w 502142" name="connsiteX111"/>
                <a:gd fmla="*/ 144251 h 502347" name="connsiteY111"/>
                <a:gd fmla="*/ 56159 w 502142" name="connsiteX112"/>
                <a:gd fmla="*/ 125913 h 502347" name="connsiteY112"/>
                <a:gd fmla="*/ 82345 w 502142" name="connsiteX113"/>
                <a:gd fmla="*/ 135082 h 502347" name="connsiteY113"/>
                <a:gd fmla="*/ 122933 w 502142" name="connsiteX114"/>
                <a:gd fmla="*/ 91858 h 502347" name="connsiteY114"/>
                <a:gd fmla="*/ 111149 w 502142" name="connsiteX115"/>
                <a:gd fmla="*/ 65662 h 502347" name="connsiteY115"/>
                <a:gd fmla="*/ 126861 w 502142" name="connsiteX116"/>
                <a:gd fmla="*/ 23747 h 502347" name="connsiteY116"/>
                <a:gd fmla="*/ 159592 w 502142" name="connsiteX117"/>
                <a:gd fmla="*/ 8029 h 502347" name="connsiteY117"/>
                <a:gd fmla="*/ 201489 w 502142" name="connsiteX118"/>
                <a:gd fmla="*/ 23747 h 502347" name="connsiteY118"/>
                <a:gd fmla="*/ 213273 w 502142" name="connsiteX119"/>
                <a:gd fmla="*/ 49944 h 502347" name="connsiteY119"/>
                <a:gd fmla="*/ 272190 w 502142" name="connsiteX120"/>
                <a:gd fmla="*/ 47324 h 502347" name="connsiteY120"/>
                <a:gd fmla="*/ 282665 w 502142" name="connsiteX121"/>
                <a:gd fmla="*/ 21128 h 502347" name="connsiteY121"/>
                <a:gd fmla="*/ 324562 w 502142" name="connsiteX122"/>
                <a:gd fmla="*/ 1480 h 502347"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502347" w="502141">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a:extLst/>
          </p:spPr>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0" name="íślíḋè-Freeform: Shape 26"/>
            <p:cNvSpPr>
              <a:spLocks noChangeAspect="1"/>
            </p:cNvSpPr>
            <p:nvPr/>
          </p:nvSpPr>
          <p:spPr bwMode="auto">
            <a:xfrm>
              <a:off x="4617916" y="3305800"/>
              <a:ext cx="210936" cy="282996"/>
            </a:xfrm>
            <a:custGeom>
              <a:gdLst>
                <a:gd fmla="*/ 0 w 1224" name="T0"/>
                <a:gd fmla="*/ 0 h 1643" name="T1"/>
                <a:gd fmla="*/ 0 w 1224" name="T2"/>
                <a:gd fmla="*/ 1643 h 1643" name="T3"/>
                <a:gd fmla="*/ 1224 w 1224" name="T4"/>
                <a:gd fmla="*/ 1643 h 1643" name="T5"/>
                <a:gd fmla="*/ 1224 w 1224" name="T6"/>
                <a:gd fmla="*/ 0 h 1643" name="T7"/>
                <a:gd fmla="*/ 0 w 1224" name="T8"/>
                <a:gd fmla="*/ 0 h 1643" name="T9"/>
                <a:gd fmla="*/ 1126 w 1224" name="T10"/>
                <a:gd fmla="*/ 1515 h 1643" name="T11"/>
                <a:gd fmla="*/ 98 w 1224" name="T12"/>
                <a:gd fmla="*/ 1515 h 1643" name="T13"/>
                <a:gd fmla="*/ 98 w 1224" name="T14"/>
                <a:gd fmla="*/ 935 h 1643" name="T15"/>
                <a:gd fmla="*/ 1126 w 1224" name="T16"/>
                <a:gd fmla="*/ 935 h 1643" name="T17"/>
                <a:gd fmla="*/ 1126 w 1224" name="T18"/>
                <a:gd fmla="*/ 1515 h 1643" name="T19"/>
                <a:gd fmla="*/ 1126 w 1224" name="T20"/>
                <a:gd fmla="*/ 838 h 1643" name="T21"/>
                <a:gd fmla="*/ 98 w 1224" name="T22"/>
                <a:gd fmla="*/ 838 h 1643" name="T23"/>
                <a:gd fmla="*/ 98 w 1224" name="T24"/>
                <a:gd fmla="*/ 258 h 1643" name="T25"/>
                <a:gd fmla="*/ 1126 w 1224" name="T26"/>
                <a:gd fmla="*/ 258 h 1643" name="T27"/>
                <a:gd fmla="*/ 1126 w 1224" name="T28"/>
                <a:gd fmla="*/ 838 h 1643" name="T29"/>
                <a:gd fmla="*/ 1113 w 1224" name="T30"/>
                <a:gd fmla="*/ 164 h 1643" name="T31"/>
                <a:gd fmla="*/ 1080 w 1224" name="T32"/>
                <a:gd fmla="*/ 178 h 1643" name="T33"/>
                <a:gd fmla="*/ 1045 w 1224" name="T34"/>
                <a:gd fmla="*/ 164 h 1643" name="T35"/>
                <a:gd fmla="*/ 1031 w 1224" name="T36"/>
                <a:gd fmla="*/ 129 h 1643" name="T37"/>
                <a:gd fmla="*/ 1045 w 1224" name="T38"/>
                <a:gd fmla="*/ 96 h 1643" name="T39"/>
                <a:gd fmla="*/ 1080 w 1224" name="T40"/>
                <a:gd fmla="*/ 82 h 1643" name="T41"/>
                <a:gd fmla="*/ 1113 w 1224" name="T42"/>
                <a:gd fmla="*/ 96 h 1643" name="T43"/>
                <a:gd fmla="*/ 1126 w 1224" name="T44"/>
                <a:gd fmla="*/ 129 h 1643" name="T45"/>
                <a:gd fmla="*/ 1113 w 1224" name="T46"/>
                <a:gd fmla="*/ 164 h 1643" name="T47"/>
                <a:gd fmla="*/ 1063 w 1224" name="T48"/>
                <a:gd fmla="*/ 323 h 1643" name="T49"/>
                <a:gd fmla="*/ 161 w 1224" name="T50"/>
                <a:gd fmla="*/ 323 h 1643" name="T51"/>
                <a:gd fmla="*/ 161 w 1224" name="T52"/>
                <a:gd fmla="*/ 775 h 1643" name="T53"/>
                <a:gd fmla="*/ 1063 w 1224" name="T54"/>
                <a:gd fmla="*/ 775 h 1643" name="T55"/>
                <a:gd fmla="*/ 1063 w 1224" name="T56"/>
                <a:gd fmla="*/ 323 h 1643" name="T57"/>
                <a:gd fmla="*/ 773 w 1224" name="T58"/>
                <a:gd fmla="*/ 581 h 1643" name="T59"/>
                <a:gd fmla="*/ 763 w 1224" name="T60"/>
                <a:gd fmla="*/ 604 h 1643" name="T61"/>
                <a:gd fmla="*/ 740 w 1224" name="T62"/>
                <a:gd fmla="*/ 614 h 1643" name="T63"/>
                <a:gd fmla="*/ 484 w 1224" name="T64"/>
                <a:gd fmla="*/ 614 h 1643" name="T65"/>
                <a:gd fmla="*/ 461 w 1224" name="T66"/>
                <a:gd fmla="*/ 604 h 1643" name="T67"/>
                <a:gd fmla="*/ 451 w 1224" name="T68"/>
                <a:gd fmla="*/ 581 h 1643" name="T69"/>
                <a:gd fmla="*/ 451 w 1224" name="T70"/>
                <a:gd fmla="*/ 451 h 1643" name="T71"/>
                <a:gd fmla="*/ 461 w 1224" name="T72"/>
                <a:gd fmla="*/ 428 h 1643" name="T73"/>
                <a:gd fmla="*/ 484 w 1224" name="T74"/>
                <a:gd fmla="*/ 419 h 1643" name="T75"/>
                <a:gd fmla="*/ 740 w 1224" name="T76"/>
                <a:gd fmla="*/ 419 h 1643" name="T77"/>
                <a:gd fmla="*/ 763 w 1224" name="T78"/>
                <a:gd fmla="*/ 428 h 1643" name="T79"/>
                <a:gd fmla="*/ 773 w 1224" name="T80"/>
                <a:gd fmla="*/ 451 h 1643" name="T81"/>
                <a:gd fmla="*/ 773 w 1224" name="T82"/>
                <a:gd fmla="*/ 581 h 1643" name="T83"/>
                <a:gd fmla="*/ 1063 w 1224" name="T84"/>
                <a:gd fmla="*/ 1000 h 1643" name="T85"/>
                <a:gd fmla="*/ 161 w 1224" name="T86"/>
                <a:gd fmla="*/ 1000 h 1643" name="T87"/>
                <a:gd fmla="*/ 161 w 1224" name="T88"/>
                <a:gd fmla="*/ 1450 h 1643" name="T89"/>
                <a:gd fmla="*/ 1063 w 1224" name="T90"/>
                <a:gd fmla="*/ 1450 h 1643" name="T91"/>
                <a:gd fmla="*/ 1063 w 1224" name="T92"/>
                <a:gd fmla="*/ 1000 h 1643" name="T93"/>
                <a:gd fmla="*/ 773 w 1224" name="T94"/>
                <a:gd fmla="*/ 1257 h 1643" name="T95"/>
                <a:gd fmla="*/ 763 w 1224" name="T96"/>
                <a:gd fmla="*/ 1279 h 1643" name="T97"/>
                <a:gd fmla="*/ 740 w 1224" name="T98"/>
                <a:gd fmla="*/ 1289 h 1643" name="T99"/>
                <a:gd fmla="*/ 484 w 1224" name="T100"/>
                <a:gd fmla="*/ 1289 h 1643" name="T101"/>
                <a:gd fmla="*/ 461 w 1224" name="T102"/>
                <a:gd fmla="*/ 1279 h 1643" name="T103"/>
                <a:gd fmla="*/ 451 w 1224" name="T104"/>
                <a:gd fmla="*/ 1257 h 1643" name="T105"/>
                <a:gd fmla="*/ 451 w 1224" name="T106"/>
                <a:gd fmla="*/ 1128 h 1643" name="T107"/>
                <a:gd fmla="*/ 461 w 1224" name="T108"/>
                <a:gd fmla="*/ 1105 h 1643" name="T109"/>
                <a:gd fmla="*/ 484 w 1224" name="T110"/>
                <a:gd fmla="*/ 1096 h 1643" name="T111"/>
                <a:gd fmla="*/ 740 w 1224" name="T112"/>
                <a:gd fmla="*/ 1096 h 1643" name="T113"/>
                <a:gd fmla="*/ 763 w 1224" name="T114"/>
                <a:gd fmla="*/ 1105 h 1643" name="T115"/>
                <a:gd fmla="*/ 773 w 1224" name="T116"/>
                <a:gd fmla="*/ 1128 h 1643" name="T117"/>
                <a:gd fmla="*/ 773 w 1224" name="T118"/>
                <a:gd fmla="*/ 1257 h 1643" name="T119"/>
                <a:gd fmla="*/ 773 w 1224" name="T120"/>
                <a:gd fmla="*/ 1257 h 1643" name="T121"/>
                <a:gd fmla="*/ 773 w 1224" name="T122"/>
                <a:gd fmla="*/ 1257 h 164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43" w="1224">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a:extLst/>
          </p:spPr>
          <p:txBody>
            <a:bodyPr anchor="ctr"/>
            <a:lstStyle/>
            <a:p>
              <a:pPr algn="ctr"/>
              <a:endParaRPr sz="1400">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nvGrpSpPr>
            <p:cNvPr id="21" name="Group 1"/>
            <p:cNvGrpSpPr/>
            <p:nvPr/>
          </p:nvGrpSpPr>
          <p:grpSpPr>
            <a:xfrm>
              <a:off x="1667967" y="1249699"/>
              <a:ext cx="2551246" cy="1223412"/>
              <a:chOff x="1667967" y="1249699"/>
              <a:chExt cx="2551246" cy="1223412"/>
            </a:xfrm>
          </p:grpSpPr>
          <p:sp>
            <p:nvSpPr>
              <p:cNvPr id="32" name="íślíḋè-TextBox 23"/>
              <p:cNvSpPr txBox="1"/>
              <p:nvPr/>
            </p:nvSpPr>
            <p:spPr>
              <a:xfrm>
                <a:off x="1667967" y="1849863"/>
                <a:ext cx="2551246" cy="623248"/>
              </a:xfrm>
              <a:prstGeom prst="rect">
                <a:avLst/>
              </a:prstGeom>
              <a:noFill/>
            </p:spPr>
            <p:txBody>
              <a:bodyPr anchor="ctr" bIns="0" lIns="0" rIns="0" tIns="0" wrap="square">
                <a:normAutofit/>
              </a:bodyPr>
              <a:lstStyle/>
              <a:p>
                <a:pPr algn="r">
                  <a:lnSpc>
                    <a:spcPct val="120000"/>
                  </a:lnSpc>
                </a:pPr>
                <a:r>
                  <a:rPr altLang="en-US" lang="zh-CN" sz="1400">
                    <a:latin charset="-122" panose="020b0503020204020204" pitchFamily="34" typeface="微软雅黑"/>
                    <a:ea charset="-122" panose="020b0503020204020204" pitchFamily="34" typeface="微软雅黑"/>
                    <a:cs typeface="+mn-ea"/>
                    <a:sym charset="-122" panose="02010601030101010101" pitchFamily="2" typeface="FZHei-B01S"/>
                  </a:rPr>
                  <a:t>点击此处更换文本，点击此处更换文本</a:t>
                </a:r>
              </a:p>
            </p:txBody>
          </p:sp>
          <p:sp>
            <p:nvSpPr>
              <p:cNvPr id="33" name="íślíḋè-Rectangle 27"/>
              <p:cNvSpPr/>
              <p:nvPr/>
            </p:nvSpPr>
            <p:spPr>
              <a:xfrm>
                <a:off x="1667967" y="1249699"/>
                <a:ext cx="2551246" cy="600164"/>
              </a:xfrm>
              <a:prstGeom prst="rect">
                <a:avLst/>
              </a:prstGeom>
            </p:spPr>
            <p:txBody>
              <a:bodyPr anchor="ctr" anchorCtr="0" bIns="0" lIns="0" rIns="0" tIns="0" wrap="square">
                <a:normAutofit/>
              </a:bodyPr>
              <a:lstStyle/>
              <a:p>
                <a:pPr algn="r"/>
                <a:r>
                  <a:rPr altLang="zh-CN" b="1" lang="en-US" sz="2000">
                    <a:solidFill>
                      <a:schemeClr val="accent1"/>
                    </a:solidFill>
                    <a:latin charset="-122" panose="020b0503020204020204" pitchFamily="34" typeface="微软雅黑"/>
                    <a:ea charset="-122" panose="020b0503020204020204" pitchFamily="34" typeface="微软雅黑"/>
                    <a:cs typeface="+mn-ea"/>
                    <a:sym charset="-122" panose="02010601030101010101" pitchFamily="2" typeface="FZHei-B01S"/>
                  </a:rPr>
                  <a:t>01 标题文本预设</a:t>
                </a:r>
              </a:p>
            </p:txBody>
          </p:sp>
        </p:grpSp>
        <p:grpSp>
          <p:nvGrpSpPr>
            <p:cNvPr id="22" name="Group 9"/>
            <p:cNvGrpSpPr/>
            <p:nvPr/>
          </p:nvGrpSpPr>
          <p:grpSpPr>
            <a:xfrm>
              <a:off x="1667967" y="2988632"/>
              <a:ext cx="2551246" cy="1223412"/>
              <a:chOff x="1667967" y="2988632"/>
              <a:chExt cx="2551246" cy="1223412"/>
            </a:xfrm>
          </p:grpSpPr>
          <p:sp>
            <p:nvSpPr>
              <p:cNvPr id="30" name="íślíḋè-TextBox 28"/>
              <p:cNvSpPr txBox="1"/>
              <p:nvPr/>
            </p:nvSpPr>
            <p:spPr>
              <a:xfrm>
                <a:off x="1667967" y="3588796"/>
                <a:ext cx="2551246" cy="623248"/>
              </a:xfrm>
              <a:prstGeom prst="rect">
                <a:avLst/>
              </a:prstGeom>
              <a:noFill/>
            </p:spPr>
            <p:txBody>
              <a:bodyPr anchor="ctr" bIns="0" lIns="0" rIns="0" tIns="0" wrap="square">
                <a:normAutofit/>
              </a:bodyPr>
              <a:lstStyle/>
              <a:p>
                <a:pPr algn="r">
                  <a:lnSpc>
                    <a:spcPct val="120000"/>
                  </a:lnSpc>
                </a:pPr>
                <a:r>
                  <a:rPr altLang="en-US" lang="zh-CN" sz="1400">
                    <a:latin charset="-122" panose="020b0503020204020204" pitchFamily="34" typeface="微软雅黑"/>
                    <a:ea charset="-122" panose="020b0503020204020204" pitchFamily="34" typeface="微软雅黑"/>
                    <a:cs typeface="+mn-ea"/>
                    <a:sym charset="-122" panose="02010601030101010101" pitchFamily="2" typeface="FZHei-B01S"/>
                  </a:rPr>
                  <a:t>点击此处更换文本，点击此处更换文本</a:t>
                </a:r>
              </a:p>
            </p:txBody>
          </p:sp>
          <p:sp>
            <p:nvSpPr>
              <p:cNvPr id="31" name="íślíḋè-Rectangle 29"/>
              <p:cNvSpPr/>
              <p:nvPr/>
            </p:nvSpPr>
            <p:spPr>
              <a:xfrm>
                <a:off x="1667967" y="2988632"/>
                <a:ext cx="2551246" cy="600164"/>
              </a:xfrm>
              <a:prstGeom prst="rect">
                <a:avLst/>
              </a:prstGeom>
            </p:spPr>
            <p:txBody>
              <a:bodyPr anchor="ctr" anchorCtr="0" bIns="0" lIns="0" rIns="0" tIns="0" wrap="square">
                <a:normAutofit/>
              </a:bodyPr>
              <a:lstStyle/>
              <a:p>
                <a:pPr algn="r"/>
                <a:r>
                  <a:rPr altLang="zh-CN" b="1" lang="en-US" sz="2000">
                    <a:solidFill>
                      <a:schemeClr val="accent5">
                        <a:lumMod val="100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05 标题文本预设</a:t>
                </a:r>
              </a:p>
            </p:txBody>
          </p:sp>
        </p:grpSp>
        <p:sp>
          <p:nvSpPr>
            <p:cNvPr id="23" name="íślíḋè-TextBox 30"/>
            <p:cNvSpPr txBox="1"/>
            <p:nvPr/>
          </p:nvSpPr>
          <p:spPr>
            <a:xfrm>
              <a:off x="8020167" y="1849863"/>
              <a:ext cx="2551246" cy="623248"/>
            </a:xfrm>
            <a:prstGeom prst="rect">
              <a:avLst/>
            </a:prstGeom>
            <a:noFill/>
          </p:spPr>
          <p:txBody>
            <a:bodyPr anchor="ctr" bIns="0" lIns="0" rIns="0" tIns="0" wrap="square">
              <a:normAutofit/>
            </a:bodyPr>
            <a:lstStyle/>
            <a:p>
              <a:pPr>
                <a:lnSpc>
                  <a:spcPct val="120000"/>
                </a:lnSpc>
              </a:pPr>
              <a:r>
                <a:rPr altLang="en-US" lang="zh-CN" sz="1400">
                  <a:latin charset="-122" panose="020b0503020204020204" pitchFamily="34" typeface="微软雅黑"/>
                  <a:ea charset="-122" panose="020b0503020204020204" pitchFamily="34" typeface="微软雅黑"/>
                  <a:cs typeface="+mn-ea"/>
                  <a:sym charset="-122" panose="02010601030101010101" pitchFamily="2" typeface="FZHei-B01S"/>
                </a:rPr>
                <a:t>点击此处更换文本，点击此处更换文本</a:t>
              </a:r>
            </a:p>
          </p:txBody>
        </p:sp>
        <p:sp>
          <p:nvSpPr>
            <p:cNvPr id="24" name="íślíḋè-Rectangle 31"/>
            <p:cNvSpPr/>
            <p:nvPr/>
          </p:nvSpPr>
          <p:spPr>
            <a:xfrm>
              <a:off x="8020167" y="1249699"/>
              <a:ext cx="2551246" cy="600164"/>
            </a:xfrm>
            <a:prstGeom prst="rect">
              <a:avLst/>
            </a:prstGeom>
          </p:spPr>
          <p:txBody>
            <a:bodyPr anchor="ctr" anchorCtr="0" bIns="0" lIns="0" rIns="0" tIns="0" wrap="square">
              <a:normAutofit/>
            </a:bodyPr>
            <a:lstStyle/>
            <a:p>
              <a:r>
                <a:rPr altLang="zh-CN" b="1" lang="en-US" sz="2000">
                  <a:solidFill>
                    <a:schemeClr val="accent2">
                      <a:lumMod val="100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02 标题文本预设</a:t>
              </a:r>
            </a:p>
          </p:txBody>
        </p:sp>
        <p:sp>
          <p:nvSpPr>
            <p:cNvPr id="25" name="íślíḋè-TextBox 32"/>
            <p:cNvSpPr txBox="1"/>
            <p:nvPr/>
          </p:nvSpPr>
          <p:spPr>
            <a:xfrm>
              <a:off x="8020167" y="3588796"/>
              <a:ext cx="2551246" cy="623248"/>
            </a:xfrm>
            <a:prstGeom prst="rect">
              <a:avLst/>
            </a:prstGeom>
            <a:noFill/>
          </p:spPr>
          <p:txBody>
            <a:bodyPr anchor="ctr" bIns="0" lIns="0" rIns="0" tIns="0" wrap="square">
              <a:normAutofit/>
            </a:bodyPr>
            <a:lstStyle/>
            <a:p>
              <a:pPr>
                <a:lnSpc>
                  <a:spcPct val="120000"/>
                </a:lnSpc>
              </a:pPr>
              <a:r>
                <a:rPr altLang="en-US" lang="zh-CN" sz="1400">
                  <a:latin charset="-122" panose="020b0503020204020204" pitchFamily="34" typeface="微软雅黑"/>
                  <a:ea charset="-122" panose="020b0503020204020204" pitchFamily="34" typeface="微软雅黑"/>
                  <a:cs typeface="+mn-ea"/>
                  <a:sym charset="-122" panose="02010601030101010101" pitchFamily="2" typeface="FZHei-B01S"/>
                </a:rPr>
                <a:t>点击此处更换文本，点击此处更换文本</a:t>
              </a:r>
            </a:p>
          </p:txBody>
        </p:sp>
        <p:sp>
          <p:nvSpPr>
            <p:cNvPr id="26" name="íślíḋè-Rectangle 33"/>
            <p:cNvSpPr/>
            <p:nvPr/>
          </p:nvSpPr>
          <p:spPr>
            <a:xfrm>
              <a:off x="8020167" y="2988632"/>
              <a:ext cx="2551246" cy="600164"/>
            </a:xfrm>
            <a:prstGeom prst="rect">
              <a:avLst/>
            </a:prstGeom>
          </p:spPr>
          <p:txBody>
            <a:bodyPr anchor="ctr" anchorCtr="0" bIns="0" lIns="0" rIns="0" tIns="0" wrap="square">
              <a:normAutofit/>
            </a:bodyPr>
            <a:lstStyle/>
            <a:p>
              <a:r>
                <a:rPr altLang="zh-CN" b="1" lang="en-US" sz="2000">
                  <a:solidFill>
                    <a:schemeClr val="accent3">
                      <a:lumMod val="100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04 标题文本预设</a:t>
              </a:r>
            </a:p>
          </p:txBody>
        </p:sp>
        <p:sp>
          <p:nvSpPr>
            <p:cNvPr id="27" name="íślíḋè-TextBox 34"/>
            <p:cNvSpPr txBox="1"/>
            <p:nvPr/>
          </p:nvSpPr>
          <p:spPr>
            <a:xfrm>
              <a:off x="4820377" y="5493390"/>
              <a:ext cx="2551246" cy="623248"/>
            </a:xfrm>
            <a:prstGeom prst="rect">
              <a:avLst/>
            </a:prstGeom>
            <a:noFill/>
          </p:spPr>
          <p:txBody>
            <a:bodyPr anchor="ctr" bIns="0" lIns="0" rIns="0" tIns="0" wrap="square">
              <a:normAutofit/>
            </a:bodyPr>
            <a:lstStyle/>
            <a:p>
              <a:pPr algn="ctr">
                <a:lnSpc>
                  <a:spcPct val="120000"/>
                </a:lnSpc>
              </a:pPr>
              <a:r>
                <a:rPr altLang="en-US" lang="zh-CN" sz="1400">
                  <a:latin charset="-122" panose="020b0503020204020204" pitchFamily="34" typeface="微软雅黑"/>
                  <a:ea charset="-122" panose="020b0503020204020204" pitchFamily="34" typeface="微软雅黑"/>
                  <a:cs typeface="+mn-ea"/>
                  <a:sym charset="-122" panose="02010601030101010101" pitchFamily="2" typeface="FZHei-B01S"/>
                </a:rPr>
                <a:t>点击此处更换文本，点击此处更换文本</a:t>
              </a:r>
            </a:p>
          </p:txBody>
        </p:sp>
        <p:sp>
          <p:nvSpPr>
            <p:cNvPr id="28" name="íślíḋè-Rectangle 35"/>
            <p:cNvSpPr/>
            <p:nvPr/>
          </p:nvSpPr>
          <p:spPr>
            <a:xfrm>
              <a:off x="4820377" y="4893226"/>
              <a:ext cx="2551246" cy="600164"/>
            </a:xfrm>
            <a:prstGeom prst="rect">
              <a:avLst/>
            </a:prstGeom>
          </p:spPr>
          <p:txBody>
            <a:bodyPr anchor="ctr" anchorCtr="0" bIns="0" lIns="0" rIns="0" tIns="0" wrap="square">
              <a:normAutofit/>
            </a:bodyPr>
            <a:lstStyle/>
            <a:p>
              <a:pPr algn="ctr"/>
              <a:r>
                <a:rPr altLang="zh-CN" b="1" lang="en-US" sz="2000">
                  <a:solidFill>
                    <a:schemeClr val="accent4">
                      <a:lumMod val="100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04 标题文本预设</a:t>
              </a:r>
            </a:p>
          </p:txBody>
        </p:sp>
        <p:sp>
          <p:nvSpPr>
            <p:cNvPr id="29" name="íślíḋè-TextBox 36"/>
            <p:cNvSpPr txBox="1"/>
            <p:nvPr/>
          </p:nvSpPr>
          <p:spPr>
            <a:xfrm>
              <a:off x="5274012" y="3122375"/>
              <a:ext cx="1646554" cy="477631"/>
            </a:xfrm>
            <a:prstGeom prst="rect">
              <a:avLst/>
            </a:prstGeom>
            <a:noFill/>
          </p:spPr>
          <p:txBody>
            <a:bodyPr bIns="0" lIns="0" rIns="0" tIns="0" wrap="square">
              <a:noAutofit/>
            </a:bodyPr>
            <a:lstStyle/>
            <a:p>
              <a:pPr algn="ctr" defTabSz="1219140">
                <a:lnSpc>
                  <a:spcPct val="120000"/>
                </a:lnSpc>
                <a:spcBef>
                  <a:spcPct val="0"/>
                </a:spcBef>
                <a:defRPr/>
              </a:pPr>
              <a:r>
                <a:rPr altLang="en-US" lang="zh-CN" sz="1400">
                  <a:latin charset="-122" panose="020b0503020204020204" pitchFamily="34" typeface="微软雅黑"/>
                  <a:ea charset="-122" panose="020b0503020204020204" pitchFamily="34" typeface="微软雅黑"/>
                  <a:cs typeface="+mn-ea"/>
                  <a:sym charset="-122" panose="02010601030101010101" pitchFamily="2" typeface="FZHei-B01S"/>
                </a:rPr>
                <a:t>点击此处更换文本</a:t>
              </a:r>
            </a:p>
          </p:txBody>
        </p:sp>
      </p:grpSp>
      <p:grpSp>
        <p:nvGrpSpPr>
          <p:cNvPr id="34" name="组合 33">
            <a:extLst>
              <a:ext uri="{FF2B5EF4-FFF2-40B4-BE49-F238E27FC236}">
                <a16:creationId xmlns:a16="http://schemas.microsoft.com/office/drawing/2014/main" id="{CD1EDAB4-B319-4584-B172-322FFF17B7AD}"/>
              </a:ext>
            </a:extLst>
          </p:cNvPr>
          <p:cNvGrpSpPr/>
          <p:nvPr/>
        </p:nvGrpSpPr>
        <p:grpSpPr>
          <a:xfrm>
            <a:off x="988592" y="299097"/>
            <a:ext cx="1689462" cy="644434"/>
            <a:chOff x="10123715" y="139337"/>
            <a:chExt cx="1689462" cy="644434"/>
          </a:xfrm>
        </p:grpSpPr>
        <p:sp>
          <p:nvSpPr>
            <p:cNvPr id="35" name="矩形 34">
              <a:extLst>
                <a:ext uri="{FF2B5EF4-FFF2-40B4-BE49-F238E27FC236}">
                  <a16:creationId xmlns:a16="http://schemas.microsoft.com/office/drawing/2014/main" id="{5B942F0B-0855-42BB-885A-B5BF1AFA686D}"/>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6" name="矩形 35">
              <a:extLst>
                <a:ext uri="{FF2B5EF4-FFF2-40B4-BE49-F238E27FC236}">
                  <a16:creationId xmlns:a16="http://schemas.microsoft.com/office/drawing/2014/main" id="{084330B0-258B-4A04-A15E-3C98D396C39D}"/>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37" name="直接连接符 36">
              <a:extLst>
                <a:ext uri="{FF2B5EF4-FFF2-40B4-BE49-F238E27FC236}">
                  <a16:creationId xmlns:a16="http://schemas.microsoft.com/office/drawing/2014/main" id="{5CC23BA9-57E5-4746-9BB4-C3FDA40A89E2}"/>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122FA05-0413-4875-80E4-68BCAB89891C}"/>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71430052-459D-4A87-87C2-E59C68A40B38}"/>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47343085"/>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3" presetSubtype="32">
                                  <p:stCondLst>
                                    <p:cond delay="0"/>
                                  </p:stCondLst>
                                  <p:childTnLst>
                                    <p:set>
                                      <p:cBhvr>
                                        <p:cTn dur="1" fill="hold" id="6">
                                          <p:stCondLst>
                                            <p:cond delay="0"/>
                                          </p:stCondLst>
                                        </p:cTn>
                                        <p:tgtEl>
                                          <p:spTgt spid="7"/>
                                        </p:tgtEl>
                                        <p:attrNameLst>
                                          <p:attrName>style.visibility</p:attrName>
                                        </p:attrNameLst>
                                      </p:cBhvr>
                                      <p:to>
                                        <p:strVal val="visible"/>
                                      </p:to>
                                    </p:set>
                                    <p:animEffect filter="plus(out)" transition="in">
                                      <p:cBhvr>
                                        <p:cTn dur="2000" id="7"/>
                                        <p:tgtEl>
                                          <p:spTgt spid="7"/>
                                        </p:tgtEl>
                                      </p:cBhvr>
                                    </p:animEffect>
                                  </p:childTnLst>
                                </p:cTn>
                              </p:par>
                            </p:childTnLst>
                          </p:cTn>
                        </p:par>
                        <p:par>
                          <p:cTn fill="hold" id="8" nodeType="afterGroup">
                            <p:stCondLst>
                              <p:cond delay="2000"/>
                            </p:stCondLst>
                            <p:childTnLst>
                              <p:par>
                                <p:cTn fill="hold" id="9" nodeType="afterEffect" presetClass="entr" presetID="53"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500" fill="hold" id="11"/>
                                        <p:tgtEl>
                                          <p:spTgt spid="34"/>
                                        </p:tgtEl>
                                        <p:attrNameLst>
                                          <p:attrName>ppt_w</p:attrName>
                                        </p:attrNameLst>
                                      </p:cBhvr>
                                      <p:tavLst>
                                        <p:tav tm="0">
                                          <p:val>
                                            <p:fltVal val="0"/>
                                          </p:val>
                                        </p:tav>
                                        <p:tav tm="100000">
                                          <p:val>
                                            <p:strVal val="#ppt_w"/>
                                          </p:val>
                                        </p:tav>
                                      </p:tavLst>
                                    </p:anim>
                                    <p:anim calcmode="lin" valueType="num">
                                      <p:cBhvr>
                                        <p:cTn dur="500" fill="hold" id="12"/>
                                        <p:tgtEl>
                                          <p:spTgt spid="34"/>
                                        </p:tgtEl>
                                        <p:attrNameLst>
                                          <p:attrName>ppt_h</p:attrName>
                                        </p:attrNameLst>
                                      </p:cBhvr>
                                      <p:tavLst>
                                        <p:tav tm="0">
                                          <p:val>
                                            <p:fltVal val="0"/>
                                          </p:val>
                                        </p:tav>
                                        <p:tav tm="100000">
                                          <p:val>
                                            <p:strVal val="#ppt_h"/>
                                          </p:val>
                                        </p:tav>
                                      </p:tavLst>
                                    </p:anim>
                                    <p:animEffect filter="fade" transition="in">
                                      <p:cBhvr>
                                        <p:cTn dur="500" id="13"/>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solidFill>
          <a:schemeClr val="accent2"/>
        </a:solidFill>
        <a:effectLst/>
      </p:bgPr>
    </p:bg>
    <p:spTree>
      <p:nvGrpSpPr>
        <p:cNvPr id="1" name=""/>
        <p:cNvGrpSpPr/>
        <p:nvPr/>
      </p:nvGrpSpPr>
      <p:grpSpPr>
        <a:xfrm>
          <a:off x="0" y="0"/>
          <a:ext cx="0" cy="0"/>
        </a:xfrm>
      </p:grpSpPr>
      <p:grpSp>
        <p:nvGrpSpPr>
          <p:cNvPr id="2" name="组合 1"/>
          <p:cNvGrpSpPr/>
          <p:nvPr/>
        </p:nvGrpSpPr>
        <p:grpSpPr>
          <a:xfrm>
            <a:off x="1480457" y="609600"/>
            <a:ext cx="9108171" cy="899104"/>
            <a:chOff x="1480457" y="609600"/>
            <a:chExt cx="9108171" cy="899104"/>
          </a:xfrm>
        </p:grpSpPr>
        <p:cxnSp>
          <p:nvCxnSpPr>
            <p:cNvPr id="4" name="直接连接符 3"/>
            <p:cNvCxnSpPr/>
            <p:nvPr/>
          </p:nvCxnSpPr>
          <p:spPr>
            <a:xfrm>
              <a:off x="1480457" y="954314"/>
              <a:ext cx="36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988628" y="954314"/>
              <a:ext cx="36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392057" y="609600"/>
              <a:ext cx="1407885" cy="579120"/>
            </a:xfrm>
            <a:prstGeom prst="rect">
              <a:avLst/>
            </a:prstGeom>
            <a:solidFill>
              <a:schemeClr val="accent2"/>
            </a:solidFill>
          </p:spPr>
          <p:txBody>
            <a:bodyPr rtlCol="0" wrap="square">
              <a:spAutoFit/>
            </a:bodyPr>
            <a:lstStyle/>
            <a:p>
              <a:pPr algn="dist"/>
              <a:r>
                <a:rPr altLang="en-US" b="1" lang="zh-CN" sz="32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目录</a:t>
              </a:r>
            </a:p>
          </p:txBody>
        </p:sp>
        <p:sp>
          <p:nvSpPr>
            <p:cNvPr id="7" name="文本框 6"/>
            <p:cNvSpPr txBox="1"/>
            <p:nvPr/>
          </p:nvSpPr>
          <p:spPr>
            <a:xfrm>
              <a:off x="5252358" y="1139372"/>
              <a:ext cx="1687286" cy="365760"/>
            </a:xfrm>
            <a:prstGeom prst="rect">
              <a:avLst/>
            </a:prstGeom>
            <a:solidFill>
              <a:schemeClr val="accent2"/>
            </a:solidFill>
          </p:spPr>
          <p:txBody>
            <a:bodyPr rtlCol="0" wrap="square">
              <a:spAutoFit/>
            </a:bodyPr>
            <a:lstStyle/>
            <a:p>
              <a:pPr algn="dist"/>
              <a:r>
                <a:rPr altLang="zh-CN" b="1" lang="en-US">
                  <a:solidFill>
                    <a:schemeClr val="bg1"/>
                  </a:solidFill>
                  <a:latin charset="-122" panose="020b0503020204020204" pitchFamily="34" typeface="微软雅黑"/>
                  <a:ea charset="-122" panose="020b0503020204020204" pitchFamily="34" typeface="微软雅黑"/>
                  <a:sym charset="-122" panose="02010601030101010101" pitchFamily="2" typeface="FZHei-B01S"/>
                </a:rPr>
                <a:t>CONTENTS</a:t>
              </a:r>
            </a:p>
          </p:txBody>
        </p:sp>
      </p:grpSp>
      <p:grpSp>
        <p:nvGrpSpPr>
          <p:cNvPr id="32" name="组合 31"/>
          <p:cNvGrpSpPr/>
          <p:nvPr/>
        </p:nvGrpSpPr>
        <p:grpSpPr>
          <a:xfrm>
            <a:off x="1360260" y="2286332"/>
            <a:ext cx="3944711" cy="1142668"/>
            <a:chOff x="1382032" y="2286332"/>
            <a:chExt cx="3944711" cy="1142668"/>
          </a:xfrm>
        </p:grpSpPr>
        <p:sp>
          <p:nvSpPr>
            <p:cNvPr id="10" name="文本框 9"/>
            <p:cNvSpPr txBox="1"/>
            <p:nvPr/>
          </p:nvSpPr>
          <p:spPr>
            <a:xfrm>
              <a:off x="1763712" y="2286332"/>
              <a:ext cx="3181350" cy="518160"/>
            </a:xfrm>
            <a:prstGeom prst="rect">
              <a:avLst/>
            </a:prstGeom>
            <a:noFill/>
          </p:spPr>
          <p:txBody>
            <a:bodyPr rtlCol="0" wrap="square">
              <a:spAutoFit/>
            </a:bodyPr>
            <a:lstStyle/>
            <a:p>
              <a:pPr algn="ctr"/>
              <a:r>
                <a:rPr altLang="en-US" lang="zh-CN" sz="28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点击添加标题</a:t>
              </a:r>
            </a:p>
          </p:txBody>
        </p:sp>
        <p:sp>
          <p:nvSpPr>
            <p:cNvPr id="11" name="文本框 10"/>
            <p:cNvSpPr txBox="1"/>
            <p:nvPr/>
          </p:nvSpPr>
          <p:spPr>
            <a:xfrm>
              <a:off x="1382032" y="2844225"/>
              <a:ext cx="3944711" cy="57912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点击添加标题文本说明内容点击添加标题文本说明内容</a:t>
              </a:r>
            </a:p>
          </p:txBody>
        </p:sp>
      </p:grpSp>
      <p:grpSp>
        <p:nvGrpSpPr>
          <p:cNvPr id="33" name="组合 32"/>
          <p:cNvGrpSpPr/>
          <p:nvPr/>
        </p:nvGrpSpPr>
        <p:grpSpPr>
          <a:xfrm>
            <a:off x="1360260" y="4170627"/>
            <a:ext cx="3944711" cy="1128154"/>
            <a:chOff x="1338488" y="4170627"/>
            <a:chExt cx="3944711" cy="1128154"/>
          </a:xfrm>
        </p:grpSpPr>
        <p:sp>
          <p:nvSpPr>
            <p:cNvPr id="16" name="文本框 15"/>
            <p:cNvSpPr txBox="1"/>
            <p:nvPr/>
          </p:nvSpPr>
          <p:spPr>
            <a:xfrm>
              <a:off x="1720168" y="4170626"/>
              <a:ext cx="3181350" cy="518160"/>
            </a:xfrm>
            <a:prstGeom prst="rect">
              <a:avLst/>
            </a:prstGeom>
            <a:noFill/>
          </p:spPr>
          <p:txBody>
            <a:bodyPr rtlCol="0" wrap="square">
              <a:spAutoFit/>
            </a:bodyPr>
            <a:lstStyle/>
            <a:p>
              <a:pPr algn="ctr"/>
              <a:r>
                <a:rPr altLang="en-US" lang="zh-CN" sz="28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点击添加标题</a:t>
              </a:r>
            </a:p>
          </p:txBody>
        </p:sp>
        <p:sp>
          <p:nvSpPr>
            <p:cNvPr id="17" name="文本框 16"/>
            <p:cNvSpPr txBox="1"/>
            <p:nvPr/>
          </p:nvSpPr>
          <p:spPr>
            <a:xfrm>
              <a:off x="1338488" y="4714005"/>
              <a:ext cx="3944711" cy="57912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点击添加标题文本说明内容点击添加标题文本说明内容</a:t>
              </a:r>
            </a:p>
          </p:txBody>
        </p:sp>
      </p:grpSp>
      <p:grpSp>
        <p:nvGrpSpPr>
          <p:cNvPr id="34" name="组合 33"/>
          <p:cNvGrpSpPr/>
          <p:nvPr/>
        </p:nvGrpSpPr>
        <p:grpSpPr>
          <a:xfrm>
            <a:off x="6868432" y="2286332"/>
            <a:ext cx="3944711" cy="1142668"/>
            <a:chOff x="6868432" y="2286332"/>
            <a:chExt cx="3944711" cy="1142668"/>
          </a:xfrm>
        </p:grpSpPr>
        <p:sp>
          <p:nvSpPr>
            <p:cNvPr id="22" name="文本框 21"/>
            <p:cNvSpPr txBox="1"/>
            <p:nvPr/>
          </p:nvSpPr>
          <p:spPr>
            <a:xfrm>
              <a:off x="7250112" y="2286332"/>
              <a:ext cx="3181350" cy="518160"/>
            </a:xfrm>
            <a:prstGeom prst="rect">
              <a:avLst/>
            </a:prstGeom>
            <a:noFill/>
          </p:spPr>
          <p:txBody>
            <a:bodyPr rtlCol="0" wrap="square">
              <a:spAutoFit/>
            </a:bodyPr>
            <a:lstStyle/>
            <a:p>
              <a:pPr algn="ctr"/>
              <a:r>
                <a:rPr altLang="en-US" lang="zh-CN" sz="28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点击添加标题</a:t>
              </a:r>
            </a:p>
          </p:txBody>
        </p:sp>
        <p:sp>
          <p:nvSpPr>
            <p:cNvPr id="23" name="文本框 22"/>
            <p:cNvSpPr txBox="1"/>
            <p:nvPr/>
          </p:nvSpPr>
          <p:spPr>
            <a:xfrm>
              <a:off x="6868433" y="2844225"/>
              <a:ext cx="3944711" cy="57912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点击添加标题文本说明内容点击添加标题文本说明内容</a:t>
              </a:r>
            </a:p>
          </p:txBody>
        </p:sp>
      </p:grpSp>
      <p:grpSp>
        <p:nvGrpSpPr>
          <p:cNvPr id="35" name="组合 34"/>
          <p:cNvGrpSpPr/>
          <p:nvPr/>
        </p:nvGrpSpPr>
        <p:grpSpPr>
          <a:xfrm>
            <a:off x="6868432" y="4185142"/>
            <a:ext cx="3944711" cy="1113639"/>
            <a:chOff x="6868432" y="3486066"/>
            <a:chExt cx="3944711" cy="1113639"/>
          </a:xfrm>
        </p:grpSpPr>
        <p:sp>
          <p:nvSpPr>
            <p:cNvPr id="28" name="文本框 27"/>
            <p:cNvSpPr txBox="1"/>
            <p:nvPr/>
          </p:nvSpPr>
          <p:spPr>
            <a:xfrm>
              <a:off x="7250112" y="3486066"/>
              <a:ext cx="3181350" cy="518160"/>
            </a:xfrm>
            <a:prstGeom prst="rect">
              <a:avLst/>
            </a:prstGeom>
            <a:noFill/>
          </p:spPr>
          <p:txBody>
            <a:bodyPr rtlCol="0" wrap="square">
              <a:spAutoFit/>
            </a:bodyPr>
            <a:lstStyle/>
            <a:p>
              <a:pPr algn="ctr"/>
              <a:r>
                <a:rPr altLang="en-US" lang="zh-CN" sz="28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点击添加标题</a:t>
              </a:r>
            </a:p>
          </p:txBody>
        </p:sp>
        <p:sp>
          <p:nvSpPr>
            <p:cNvPr id="29" name="文本框 28"/>
            <p:cNvSpPr txBox="1"/>
            <p:nvPr/>
          </p:nvSpPr>
          <p:spPr>
            <a:xfrm>
              <a:off x="6868433" y="4014930"/>
              <a:ext cx="3944711" cy="57912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点击添加标题文本说明内容点击添加标题文本说明内容</a:t>
              </a:r>
            </a:p>
          </p:txBody>
        </p:sp>
      </p:grpSp>
      <p:pic>
        <p:nvPicPr>
          <p:cNvPr id="19" name="图片 18">
            <a:extLst>
              <a:ext uri="{FF2B5EF4-FFF2-40B4-BE49-F238E27FC236}">
                <a16:creationId xmlns:a16="http://schemas.microsoft.com/office/drawing/2014/main" id="{B1A0DCD6-67D7-4771-8007-FA313DB2904A}"/>
              </a:ext>
            </a:extLst>
          </p:cNvPr>
          <p:cNvPicPr>
            <a:picLocks noChangeAspect="1"/>
          </p:cNvPicPr>
          <p:nvPr/>
        </p:nvPicPr>
        <p:blipFill>
          <a:blip r:embed="rId3"/>
          <a:stretch>
            <a:fillRect/>
          </a:stretch>
        </p:blipFill>
        <p:spPr>
          <a:xfrm>
            <a:off x="1335579" y="3775959"/>
            <a:ext cx="812722" cy="818366"/>
          </a:xfrm>
          <a:prstGeom prst="rect">
            <a:avLst/>
          </a:prstGeom>
        </p:spPr>
      </p:pic>
      <p:pic>
        <p:nvPicPr>
          <p:cNvPr id="20" name="图片 19">
            <a:extLst>
              <a:ext uri="{FF2B5EF4-FFF2-40B4-BE49-F238E27FC236}">
                <a16:creationId xmlns:a16="http://schemas.microsoft.com/office/drawing/2014/main" id="{FC31E241-1E72-4E6B-9F93-D73A5DF4A1B2}"/>
              </a:ext>
            </a:extLst>
          </p:cNvPr>
          <p:cNvPicPr>
            <a:picLocks noChangeAspect="1"/>
          </p:cNvPicPr>
          <p:nvPr/>
        </p:nvPicPr>
        <p:blipFill>
          <a:blip r:embed="rId3"/>
          <a:stretch>
            <a:fillRect/>
          </a:stretch>
        </p:blipFill>
        <p:spPr>
          <a:xfrm>
            <a:off x="1335579" y="1926337"/>
            <a:ext cx="812722" cy="818366"/>
          </a:xfrm>
          <a:prstGeom prst="rect">
            <a:avLst/>
          </a:prstGeom>
        </p:spPr>
      </p:pic>
      <p:pic>
        <p:nvPicPr>
          <p:cNvPr id="21" name="图片 20">
            <a:extLst>
              <a:ext uri="{FF2B5EF4-FFF2-40B4-BE49-F238E27FC236}">
                <a16:creationId xmlns:a16="http://schemas.microsoft.com/office/drawing/2014/main" id="{000AEAA2-43CB-44CB-8E68-BC5E5FDB2056}"/>
              </a:ext>
            </a:extLst>
          </p:cNvPr>
          <p:cNvPicPr>
            <a:picLocks noChangeAspect="1"/>
          </p:cNvPicPr>
          <p:nvPr/>
        </p:nvPicPr>
        <p:blipFill>
          <a:blip r:embed="rId3"/>
          <a:stretch>
            <a:fillRect/>
          </a:stretch>
        </p:blipFill>
        <p:spPr>
          <a:xfrm>
            <a:off x="6887031" y="3775959"/>
            <a:ext cx="812722" cy="818366"/>
          </a:xfrm>
          <a:prstGeom prst="rect">
            <a:avLst/>
          </a:prstGeom>
        </p:spPr>
      </p:pic>
      <p:pic>
        <p:nvPicPr>
          <p:cNvPr id="24" name="图片 23">
            <a:extLst>
              <a:ext uri="{FF2B5EF4-FFF2-40B4-BE49-F238E27FC236}">
                <a16:creationId xmlns:a16="http://schemas.microsoft.com/office/drawing/2014/main" id="{894CD0D9-B0FE-4CAB-95CA-2879E7215F96}"/>
              </a:ext>
            </a:extLst>
          </p:cNvPr>
          <p:cNvPicPr>
            <a:picLocks noChangeAspect="1"/>
          </p:cNvPicPr>
          <p:nvPr/>
        </p:nvPicPr>
        <p:blipFill>
          <a:blip r:embed="rId3"/>
          <a:stretch>
            <a:fillRect/>
          </a:stretch>
        </p:blipFill>
        <p:spPr>
          <a:xfrm>
            <a:off x="6887031" y="1926337"/>
            <a:ext cx="812722" cy="818366"/>
          </a:xfrm>
          <a:prstGeom prst="rect">
            <a:avLst/>
          </a:prstGeom>
        </p:spPr>
      </p:pic>
    </p:spTree>
    <p:extLst>
      <p:ext uri="{BB962C8B-B14F-4D97-AF65-F5344CB8AC3E}">
        <p14:creationId val="4237206352"/>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32"/>
                                        </p:tgtEl>
                                        <p:attrNameLst>
                                          <p:attrName>style.visibility</p:attrName>
                                        </p:attrNameLst>
                                      </p:cBhvr>
                                      <p:to>
                                        <p:strVal val="visible"/>
                                      </p:to>
                                    </p:set>
                                    <p:animEffect filter="wipe(up)" transition="in">
                                      <p:cBhvr>
                                        <p:cTn dur="500" id="11"/>
                                        <p:tgtEl>
                                          <p:spTgt spid="32"/>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33"/>
                                        </p:tgtEl>
                                        <p:attrNameLst>
                                          <p:attrName>style.visibility</p:attrName>
                                        </p:attrNameLst>
                                      </p:cBhvr>
                                      <p:to>
                                        <p:strVal val="visible"/>
                                      </p:to>
                                    </p:set>
                                    <p:animEffect filter="wipe(up)" transition="in">
                                      <p:cBhvr>
                                        <p:cTn dur="500" id="15"/>
                                        <p:tgtEl>
                                          <p:spTgt spid="33"/>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34"/>
                                        </p:tgtEl>
                                        <p:attrNameLst>
                                          <p:attrName>style.visibility</p:attrName>
                                        </p:attrNameLst>
                                      </p:cBhvr>
                                      <p:to>
                                        <p:strVal val="visible"/>
                                      </p:to>
                                    </p:set>
                                    <p:animEffect filter="wipe(up)" transition="in">
                                      <p:cBhvr>
                                        <p:cTn dur="500" id="19"/>
                                        <p:tgtEl>
                                          <p:spTgt spid="34"/>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35"/>
                                        </p:tgtEl>
                                        <p:attrNameLst>
                                          <p:attrName>style.visibility</p:attrName>
                                        </p:attrNameLst>
                                      </p:cBhvr>
                                      <p:to>
                                        <p:strVal val="visible"/>
                                      </p:to>
                                    </p:set>
                                    <p:animEffect filter="wipe(up)" transition="in">
                                      <p:cBhvr>
                                        <p:cTn dur="500" id="23"/>
                                        <p:tgtEl>
                                          <p:spTgt spid="35"/>
                                        </p:tgtEl>
                                      </p:cBhvr>
                                    </p:animEffect>
                                  </p:childTnLst>
                                </p:cTn>
                              </p:par>
                            </p:childTnLst>
                          </p:cTn>
                        </p:par>
                        <p:par>
                          <p:cTn fill="hold" id="24" nodeType="afterGroup">
                            <p:stCondLst>
                              <p:cond delay="2500"/>
                            </p:stCondLst>
                            <p:childTnLst>
                              <p:par>
                                <p:cTn fill="hold" id="25" nodeType="afterEffect" presetClass="entr" presetID="16" presetSubtype="37">
                                  <p:stCondLst>
                                    <p:cond delay="0"/>
                                  </p:stCondLst>
                                  <p:childTnLst>
                                    <p:set>
                                      <p:cBhvr>
                                        <p:cTn dur="1" fill="hold" id="26">
                                          <p:stCondLst>
                                            <p:cond delay="0"/>
                                          </p:stCondLst>
                                        </p:cTn>
                                        <p:tgtEl>
                                          <p:spTgt spid="19"/>
                                        </p:tgtEl>
                                        <p:attrNameLst>
                                          <p:attrName>style.visibility</p:attrName>
                                        </p:attrNameLst>
                                      </p:cBhvr>
                                      <p:to>
                                        <p:strVal val="visible"/>
                                      </p:to>
                                    </p:set>
                                    <p:animEffect filter="barn(outVertical)" transition="in">
                                      <p:cBhvr>
                                        <p:cTn dur="500" id="27"/>
                                        <p:tgtEl>
                                          <p:spTgt spid="19"/>
                                        </p:tgtEl>
                                      </p:cBhvr>
                                    </p:animEffect>
                                  </p:childTnLst>
                                </p:cTn>
                              </p:par>
                            </p:childTnLst>
                          </p:cTn>
                        </p:par>
                        <p:par>
                          <p:cTn fill="hold" id="28" nodeType="afterGroup">
                            <p:stCondLst>
                              <p:cond delay="3000"/>
                            </p:stCondLst>
                            <p:childTnLst>
                              <p:par>
                                <p:cTn fill="hold" id="29" nodeType="afterEffect" presetClass="entr" presetID="16" presetSubtype="37">
                                  <p:stCondLst>
                                    <p:cond delay="0"/>
                                  </p:stCondLst>
                                  <p:childTnLst>
                                    <p:set>
                                      <p:cBhvr>
                                        <p:cTn dur="1" fill="hold" id="30">
                                          <p:stCondLst>
                                            <p:cond delay="0"/>
                                          </p:stCondLst>
                                        </p:cTn>
                                        <p:tgtEl>
                                          <p:spTgt spid="20"/>
                                        </p:tgtEl>
                                        <p:attrNameLst>
                                          <p:attrName>style.visibility</p:attrName>
                                        </p:attrNameLst>
                                      </p:cBhvr>
                                      <p:to>
                                        <p:strVal val="visible"/>
                                      </p:to>
                                    </p:set>
                                    <p:animEffect filter="barn(outVertical)" transition="in">
                                      <p:cBhvr>
                                        <p:cTn dur="500" id="31"/>
                                        <p:tgtEl>
                                          <p:spTgt spid="20"/>
                                        </p:tgtEl>
                                      </p:cBhvr>
                                    </p:animEffect>
                                  </p:childTnLst>
                                </p:cTn>
                              </p:par>
                            </p:childTnLst>
                          </p:cTn>
                        </p:par>
                        <p:par>
                          <p:cTn fill="hold" id="32" nodeType="afterGroup">
                            <p:stCondLst>
                              <p:cond delay="3500"/>
                            </p:stCondLst>
                            <p:childTnLst>
                              <p:par>
                                <p:cTn fill="hold" id="33" nodeType="afterEffect" presetClass="entr" presetID="16" presetSubtype="37">
                                  <p:stCondLst>
                                    <p:cond delay="0"/>
                                  </p:stCondLst>
                                  <p:childTnLst>
                                    <p:set>
                                      <p:cBhvr>
                                        <p:cTn dur="1" fill="hold" id="34">
                                          <p:stCondLst>
                                            <p:cond delay="0"/>
                                          </p:stCondLst>
                                        </p:cTn>
                                        <p:tgtEl>
                                          <p:spTgt spid="21"/>
                                        </p:tgtEl>
                                        <p:attrNameLst>
                                          <p:attrName>style.visibility</p:attrName>
                                        </p:attrNameLst>
                                      </p:cBhvr>
                                      <p:to>
                                        <p:strVal val="visible"/>
                                      </p:to>
                                    </p:set>
                                    <p:animEffect filter="barn(outVertical)" transition="in">
                                      <p:cBhvr>
                                        <p:cTn dur="500" id="35"/>
                                        <p:tgtEl>
                                          <p:spTgt spid="21"/>
                                        </p:tgtEl>
                                      </p:cBhvr>
                                    </p:animEffect>
                                  </p:childTnLst>
                                </p:cTn>
                              </p:par>
                            </p:childTnLst>
                          </p:cTn>
                        </p:par>
                        <p:par>
                          <p:cTn fill="hold" id="36" nodeType="afterGroup">
                            <p:stCondLst>
                              <p:cond delay="4000"/>
                            </p:stCondLst>
                            <p:childTnLst>
                              <p:par>
                                <p:cTn fill="hold" id="37" nodeType="afterEffect" presetClass="entr" presetID="16" presetSubtype="37">
                                  <p:stCondLst>
                                    <p:cond delay="0"/>
                                  </p:stCondLst>
                                  <p:childTnLst>
                                    <p:set>
                                      <p:cBhvr>
                                        <p:cTn dur="1" fill="hold" id="38">
                                          <p:stCondLst>
                                            <p:cond delay="0"/>
                                          </p:stCondLst>
                                        </p:cTn>
                                        <p:tgtEl>
                                          <p:spTgt spid="24"/>
                                        </p:tgtEl>
                                        <p:attrNameLst>
                                          <p:attrName>style.visibility</p:attrName>
                                        </p:attrNameLst>
                                      </p:cBhvr>
                                      <p:to>
                                        <p:strVal val="visible"/>
                                      </p:to>
                                    </p:set>
                                    <p:animEffect filter="barn(outVertical)" transition="in">
                                      <p:cBhvr>
                                        <p:cTn dur="500" id="3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a:off x="0" y="-667656"/>
            <a:ext cx="12221029" cy="5515428"/>
          </a:xfrm>
          <a:custGeom>
            <a:gdLst>
              <a:gd fmla="*/ 0 w 12221029" name="connsiteX0"/>
              <a:gd fmla="*/ 0 h 5515428" name="connsiteY0"/>
              <a:gd fmla="*/ 0 w 12221029" name="connsiteX1"/>
              <a:gd fmla="*/ 5515428 h 5515428" name="connsiteY1"/>
              <a:gd fmla="*/ 12192000 w 12221029" name="connsiteX2"/>
              <a:gd fmla="*/ 1741714 h 5515428" name="connsiteY2"/>
              <a:gd fmla="*/ 12221029 w 12221029" name="connsiteX3"/>
              <a:gd fmla="*/ 0 h 5515428" name="connsiteY3"/>
              <a:gd fmla="*/ 0 w 12221029" name="connsiteX4"/>
              <a:gd fmla="*/ 0 h 55154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15428" w="12221029">
                <a:moveTo>
                  <a:pt x="0" y="0"/>
                </a:moveTo>
                <a:lnTo>
                  <a:pt x="0" y="5515428"/>
                </a:lnTo>
                <a:lnTo>
                  <a:pt x="12192000" y="1741714"/>
                </a:lnTo>
                <a:lnTo>
                  <a:pt x="12221029"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5" name="组合 4"/>
          <p:cNvGrpSpPr/>
          <p:nvPr/>
        </p:nvGrpSpPr>
        <p:grpSpPr>
          <a:xfrm flipH="1" flipV="1" rot="1341225">
            <a:off x="1513909" y="1627995"/>
            <a:ext cx="4334509" cy="4349934"/>
            <a:chOff x="4689566" y="1058089"/>
            <a:chExt cx="3670664" cy="3984172"/>
          </a:xfrm>
        </p:grpSpPr>
        <p:sp>
          <p:nvSpPr>
            <p:cNvPr id="6" name="六边形 5"/>
            <p:cNvSpPr/>
            <p:nvPr/>
          </p:nvSpPr>
          <p:spPr>
            <a:xfrm rot="16200000">
              <a:off x="4539345" y="1221376"/>
              <a:ext cx="3984171" cy="3657598"/>
            </a:xfrm>
            <a:prstGeom prst="hexagon">
              <a:avLst>
                <a:gd fmla="val 28953" name="adj"/>
                <a:gd fmla="val 115470" name="vf"/>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 name="等腰三角形 6"/>
            <p:cNvSpPr/>
            <p:nvPr/>
          </p:nvSpPr>
          <p:spPr>
            <a:xfrm>
              <a:off x="5512524" y="1058090"/>
              <a:ext cx="2037807" cy="1340022"/>
            </a:xfrm>
            <a:prstGeom prst="triangl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 name="等腰三角形 7"/>
            <p:cNvSpPr/>
            <p:nvPr/>
          </p:nvSpPr>
          <p:spPr>
            <a:xfrm flipH="1" flipV="1">
              <a:off x="5537668" y="2398113"/>
              <a:ext cx="2035456" cy="1703625"/>
            </a:xfrm>
            <a:prstGeom prst="triangl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9" name="任意多边形 8"/>
            <p:cNvSpPr/>
            <p:nvPr/>
          </p:nvSpPr>
          <p:spPr>
            <a:xfrm>
              <a:off x="4689566" y="2194716"/>
              <a:ext cx="3661600" cy="1914315"/>
            </a:xfrm>
            <a:custGeom>
              <a:gdLst>
                <a:gd fmla="*/ 0 w 3683725" name="connsiteX0"/>
                <a:gd fmla="*/ 0 h 2086295" name="connsiteY0"/>
                <a:gd fmla="*/ 836023 w 3683725" name="connsiteX1"/>
                <a:gd fmla="*/ 222068 h 2086295" name="connsiteY1"/>
                <a:gd fmla="*/ 13063 w 3683725" name="connsiteX2"/>
                <a:gd fmla="*/ 1854926 h 2086295" name="connsiteY2"/>
                <a:gd fmla="*/ 1869921 w 3683725" name="connsiteX3"/>
                <a:gd fmla="*/ 2086295 h 2086295" name="connsiteY3"/>
                <a:gd fmla="*/ 3683725 w 3683725" name="connsiteX4"/>
                <a:gd fmla="*/ 1881051 h 2086295" name="connsiteY4"/>
                <a:gd fmla="*/ 2847702 w 3683725" name="connsiteX5"/>
                <a:gd fmla="*/ 195943 h 2086295" name="connsiteY5"/>
                <a:gd fmla="*/ 3670663 w 3683725" name="connsiteX6"/>
                <a:gd fmla="*/ 26126 h 2086295" name="connsiteY6"/>
                <a:gd fmla="*/ 3670663 w 3683725" name="connsiteX7"/>
                <a:gd fmla="*/ 26126 h 208629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086295" w="3683725">
                  <a:moveTo>
                    <a:pt x="0" y="0"/>
                  </a:moveTo>
                  <a:lnTo>
                    <a:pt x="836023" y="222068"/>
                  </a:lnTo>
                  <a:lnTo>
                    <a:pt x="13063" y="1854926"/>
                  </a:lnTo>
                  <a:lnTo>
                    <a:pt x="1869921" y="2086295"/>
                  </a:lnTo>
                  <a:lnTo>
                    <a:pt x="3683725" y="1881051"/>
                  </a:lnTo>
                  <a:lnTo>
                    <a:pt x="2847702" y="195943"/>
                  </a:lnTo>
                  <a:lnTo>
                    <a:pt x="3670663" y="26126"/>
                  </a:lnTo>
                  <a:lnTo>
                    <a:pt x="3670663" y="26126"/>
                  </a:lnTo>
                </a:path>
              </a:pathLst>
            </a:cu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cxnSp>
          <p:nvCxnSpPr>
            <p:cNvPr id="10" name="直接连接符 9"/>
            <p:cNvCxnSpPr/>
            <p:nvPr/>
          </p:nvCxnSpPr>
          <p:spPr>
            <a:xfrm flipH="1">
              <a:off x="6557557" y="4114800"/>
              <a:ext cx="0" cy="927461"/>
            </a:xfrm>
            <a:prstGeom prst="line">
              <a:avLst/>
            </a:prstGeom>
            <a:ln w="285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990809" y="3551596"/>
            <a:ext cx="5625511" cy="1674487"/>
            <a:chOff x="2838305" y="2932663"/>
            <a:chExt cx="5625511" cy="1674487"/>
          </a:xfrm>
        </p:grpSpPr>
        <p:sp>
          <p:nvSpPr>
            <p:cNvPr id="12" name="文本框 11"/>
            <p:cNvSpPr txBox="1"/>
            <p:nvPr/>
          </p:nvSpPr>
          <p:spPr>
            <a:xfrm>
              <a:off x="2838304" y="2932664"/>
              <a:ext cx="5625511" cy="914400"/>
            </a:xfrm>
            <a:prstGeom prst="rect">
              <a:avLst/>
            </a:prstGeom>
            <a:noFill/>
          </p:spPr>
          <p:txBody>
            <a:bodyPr rtlCol="0" wrap="square">
              <a:spAutoFit/>
            </a:bodyPr>
            <a:lstStyle/>
            <a:p>
              <a:r>
                <a:rPr altLang="en-US" lang="zh-CN" sz="5400">
                  <a:latin charset="-122" panose="020b0503020204020204" pitchFamily="34" typeface="微软雅黑"/>
                  <a:ea charset="-122" panose="020b0503020204020204" pitchFamily="34" typeface="微软雅黑"/>
                  <a:sym charset="-122" panose="02010601030101010101" pitchFamily="2" typeface="FZHei-B01S"/>
                </a:rPr>
                <a:t>点击添加标题</a:t>
              </a:r>
            </a:p>
          </p:txBody>
        </p:sp>
        <p:sp>
          <p:nvSpPr>
            <p:cNvPr id="13" name="文本框 12"/>
            <p:cNvSpPr txBox="1"/>
            <p:nvPr/>
          </p:nvSpPr>
          <p:spPr>
            <a:xfrm>
              <a:off x="2838305" y="3960820"/>
              <a:ext cx="5563054" cy="640080"/>
            </a:xfrm>
            <a:prstGeom prst="rect">
              <a:avLst/>
            </a:prstGeom>
            <a:noFill/>
          </p:spPr>
          <p:txBody>
            <a:bodyPr rtlCol="0" wrap="square">
              <a:spAutoFit/>
            </a:bodyPr>
            <a:lstStyle/>
            <a:p>
              <a:r>
                <a:rPr altLang="en-US" lang="zh-CN" sz="1200">
                  <a:latin charset="-122" panose="020b0503020204020204" pitchFamily="34" typeface="微软雅黑"/>
                  <a:ea charset="-122" panose="020b0503020204020204" pitchFamily="34" typeface="微软雅黑"/>
                  <a:sym charset="-122" panose="02010601030101010101" pitchFamily="2" typeface="FZHei-B01S"/>
                </a:rPr>
                <a:t>点击添加标题文本说明内容点击添加标题文本说明内容点击添加标题文本说明内容点击添加标题文本说明内容点击添加标题文本说明内容点击添加标题文本说明内容点击添加标题文本说明内容点击添加标题文本说明内容</a:t>
              </a:r>
            </a:p>
          </p:txBody>
        </p:sp>
      </p:grpSp>
      <p:sp>
        <p:nvSpPr>
          <p:cNvPr id="15" name="椭圆 14"/>
          <p:cNvSpPr/>
          <p:nvPr/>
        </p:nvSpPr>
        <p:spPr>
          <a:xfrm>
            <a:off x="10881360"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8" name="椭圆 17"/>
          <p:cNvSpPr/>
          <p:nvPr/>
        </p:nvSpPr>
        <p:spPr>
          <a:xfrm>
            <a:off x="10158549"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9" name="椭圆 18"/>
          <p:cNvSpPr/>
          <p:nvPr/>
        </p:nvSpPr>
        <p:spPr>
          <a:xfrm>
            <a:off x="9435738"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cxnSp>
        <p:nvCxnSpPr>
          <p:cNvPr id="20" name="直接连接符 19"/>
          <p:cNvCxnSpPr>
            <a:stCxn id="15" idx="7"/>
            <a:endCxn id="15" idx="3"/>
          </p:cNvCxnSpPr>
          <p:nvPr/>
        </p:nvCxnSpPr>
        <p:spPr>
          <a:xfrm flipH="1">
            <a:off x="10960441" y="675618"/>
            <a:ext cx="381838" cy="381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843521" y="5540100"/>
            <a:ext cx="360000" cy="360000"/>
            <a:chOff x="10528663" y="2230843"/>
            <a:chExt cx="360000" cy="360000"/>
          </a:xfrm>
        </p:grpSpPr>
        <p:cxnSp>
          <p:nvCxnSpPr>
            <p:cNvPr id="22" name="直接连接符 21"/>
            <p:cNvCxnSpPr/>
            <p:nvPr/>
          </p:nvCxnSpPr>
          <p:spPr>
            <a:xfrm flipH="1">
              <a:off x="10708663" y="2230843"/>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528663" y="2410843"/>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nvCxnSpPr>
        <p:spPr>
          <a:xfrm flipH="1">
            <a:off x="2719977" y="-35708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719977" y="330891"/>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104605" y="921623"/>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712720" y="1243873"/>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104606" y="1441267"/>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342605" y="116080"/>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342606" y="635724"/>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242490" y="5675052"/>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242491" y="619469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10368589"/>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Group 53"/>
          <p:cNvGrpSpPr/>
          <p:nvPr/>
        </p:nvGrpSpPr>
        <p:grpSpPr>
          <a:xfrm>
            <a:off x="5183471" y="1900239"/>
            <a:ext cx="1826648" cy="1827212"/>
            <a:chOff x="3835319" y="1420630"/>
            <a:chExt cx="1473781" cy="1473780"/>
          </a:xfrm>
        </p:grpSpPr>
        <p:sp>
          <p:nvSpPr>
            <p:cNvPr id="11" name="Rectangle 10"/>
            <p:cNvSpPr/>
            <p:nvPr/>
          </p:nvSpPr>
          <p:spPr bwMode="auto">
            <a:xfrm rot="18900000">
              <a:off x="3835319" y="1420630"/>
              <a:ext cx="1473781" cy="1473780"/>
            </a:xfrm>
            <a:prstGeom prst="rect">
              <a:avLst/>
            </a:prstGeom>
            <a:solidFill>
              <a:schemeClr val="accent4"/>
            </a:solidFill>
            <a:ln w="9525">
              <a:noFill/>
              <a:round/>
            </a:ln>
          </p:spPr>
          <p:txBody>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71" name="Freeform 5"/>
            <p:cNvSpPr>
              <a:spLocks noEditPoints="1"/>
            </p:cNvSpPr>
            <p:nvPr/>
          </p:nvSpPr>
          <p:spPr bwMode="auto">
            <a:xfrm>
              <a:off x="4088957" y="1674269"/>
              <a:ext cx="966505" cy="966502"/>
            </a:xfrm>
            <a:custGeom>
              <a:gdLst>
                <a:gd fmla="*/ 0 w 384" name="T0"/>
                <a:gd fmla="*/ 192 h 384" name="T1"/>
                <a:gd fmla="*/ 255 w 384" name="T2"/>
                <a:gd fmla="*/ 135 h 384" name="T3"/>
                <a:gd fmla="*/ 277 w 384" name="T4"/>
                <a:gd fmla="*/ 122 h 384" name="T5"/>
                <a:gd fmla="*/ 303 w 384" name="T6"/>
                <a:gd fmla="*/ 116 h 384" name="T7"/>
                <a:gd fmla="*/ 296 w 384" name="T8"/>
                <a:gd fmla="*/ 105 h 384" name="T9"/>
                <a:gd fmla="*/ 278 w 384" name="T10"/>
                <a:gd fmla="*/ 89 h 384" name="T11"/>
                <a:gd fmla="*/ 265 w 384" name="T12"/>
                <a:gd fmla="*/ 90 h 384" name="T13"/>
                <a:gd fmla="*/ 256 w 384" name="T14"/>
                <a:gd fmla="*/ 82 h 384" name="T15"/>
                <a:gd fmla="*/ 231 w 384" name="T16"/>
                <a:gd fmla="*/ 73 h 384" name="T17"/>
                <a:gd fmla="*/ 234 w 384" name="T18"/>
                <a:gd fmla="*/ 98 h 384" name="T19"/>
                <a:gd fmla="*/ 224 w 384" name="T20"/>
                <a:gd fmla="*/ 118 h 384" name="T21"/>
                <a:gd fmla="*/ 205 w 384" name="T22"/>
                <a:gd fmla="*/ 103 h 384" name="T23"/>
                <a:gd fmla="*/ 175 w 384" name="T24"/>
                <a:gd fmla="*/ 89 h 384" name="T25"/>
                <a:gd fmla="*/ 183 w 384" name="T26"/>
                <a:gd fmla="*/ 68 h 384" name="T27"/>
                <a:gd fmla="*/ 212 w 384" name="T28"/>
                <a:gd fmla="*/ 58 h 384" name="T29"/>
                <a:gd fmla="*/ 207 w 384" name="T30"/>
                <a:gd fmla="*/ 47 h 384" name="T31"/>
                <a:gd fmla="*/ 188 w 384" name="T32"/>
                <a:gd fmla="*/ 50 h 384" name="T33"/>
                <a:gd fmla="*/ 168 w 384" name="T34"/>
                <a:gd fmla="*/ 37 h 384" name="T35"/>
                <a:gd fmla="*/ 171 w 384" name="T36"/>
                <a:gd fmla="*/ 52 h 384" name="T37"/>
                <a:gd fmla="*/ 157 w 384" name="T38"/>
                <a:gd fmla="*/ 52 h 384" name="T39"/>
                <a:gd fmla="*/ 141 w 384" name="T40"/>
                <a:gd fmla="*/ 40 h 384" name="T41"/>
                <a:gd fmla="*/ 126 w 384" name="T42"/>
                <a:gd fmla="*/ 47 h 384" name="T43"/>
                <a:gd fmla="*/ 143 w 384" name="T44"/>
                <a:gd fmla="*/ 51 h 384" name="T45"/>
                <a:gd fmla="*/ 131 w 384" name="T46"/>
                <a:gd fmla="*/ 58 h 384" name="T47"/>
                <a:gd fmla="*/ 56 w 384" name="T48"/>
                <a:gd fmla="*/ 107 h 384" name="T49"/>
                <a:gd fmla="*/ 65 w 384" name="T50"/>
                <a:gd fmla="*/ 118 h 384" name="T51"/>
                <a:gd fmla="*/ 79 w 384" name="T52"/>
                <a:gd fmla="*/ 135 h 384" name="T53"/>
                <a:gd fmla="*/ 74 w 384" name="T54"/>
                <a:gd fmla="*/ 158 h 384" name="T55"/>
                <a:gd fmla="*/ 88 w 384" name="T56"/>
                <a:gd fmla="*/ 185 h 384" name="T57"/>
                <a:gd fmla="*/ 108 w 384" name="T58"/>
                <a:gd fmla="*/ 214 h 384" name="T59"/>
                <a:gd fmla="*/ 118 w 384" name="T60"/>
                <a:gd fmla="*/ 227 h 384" name="T61"/>
                <a:gd fmla="*/ 105 w 384" name="T62"/>
                <a:gd fmla="*/ 197 h 384" name="T63"/>
                <a:gd fmla="*/ 125 w 384" name="T64"/>
                <a:gd fmla="*/ 225 h 384" name="T65"/>
                <a:gd fmla="*/ 150 w 384" name="T66"/>
                <a:gd fmla="*/ 255 h 384" name="T67"/>
                <a:gd fmla="*/ 184 w 384" name="T68"/>
                <a:gd fmla="*/ 269 h 384" name="T69"/>
                <a:gd fmla="*/ 213 w 384" name="T70"/>
                <a:gd fmla="*/ 290 h 384" name="T71"/>
                <a:gd fmla="*/ 224 w 384" name="T72"/>
                <a:gd fmla="*/ 288 h 384" name="T73"/>
                <a:gd fmla="*/ 212 w 384" name="T74"/>
                <a:gd fmla="*/ 268 h 384" name="T75"/>
                <a:gd fmla="*/ 197 w 384" name="T76"/>
                <a:gd fmla="*/ 262 h 384" name="T77"/>
                <a:gd fmla="*/ 194 w 384" name="T78"/>
                <a:gd fmla="*/ 239 h 384" name="T79"/>
                <a:gd fmla="*/ 171 w 384" name="T80"/>
                <a:gd fmla="*/ 250 h 384" name="T81"/>
                <a:gd fmla="*/ 168 w 384" name="T82"/>
                <a:gd fmla="*/ 210 h 384" name="T83"/>
                <a:gd fmla="*/ 184 w 384" name="T84"/>
                <a:gd fmla="*/ 206 h 384" name="T85"/>
                <a:gd fmla="*/ 196 w 384" name="T86"/>
                <a:gd fmla="*/ 202 h 384" name="T87"/>
                <a:gd fmla="*/ 214 w 384" name="T88"/>
                <a:gd fmla="*/ 211 h 384" name="T89"/>
                <a:gd fmla="*/ 221 w 384" name="T90"/>
                <a:gd fmla="*/ 205 h 384" name="T91"/>
                <a:gd fmla="*/ 234 w 384" name="T92"/>
                <a:gd fmla="*/ 179 h 384" name="T93"/>
                <a:gd fmla="*/ 233 w 384" name="T94"/>
                <a:gd fmla="*/ 171 h 384" name="T95"/>
                <a:gd fmla="*/ 252 w 384" name="T96"/>
                <a:gd fmla="*/ 157 h 384" name="T97"/>
                <a:gd fmla="*/ 266 w 384" name="T98"/>
                <a:gd fmla="*/ 143 h 384" name="T99"/>
                <a:gd fmla="*/ 273 w 384" name="T100"/>
                <a:gd fmla="*/ 131 h 384" name="T101"/>
                <a:gd fmla="*/ 255 w 384" name="T102"/>
                <a:gd fmla="*/ 135 h 384" name="T103"/>
                <a:gd fmla="*/ 295 w 384" name="T104"/>
                <a:gd fmla="*/ 298 h 384" name="T105"/>
                <a:gd fmla="*/ 272 w 384" name="T106"/>
                <a:gd fmla="*/ 288 h 384" name="T107"/>
                <a:gd fmla="*/ 251 w 384" name="T108"/>
                <a:gd fmla="*/ 288 h 384" name="T109"/>
                <a:gd fmla="*/ 236 w 384" name="T110"/>
                <a:gd fmla="*/ 286 h 384" name="T111"/>
                <a:gd fmla="*/ 230 w 384" name="T112"/>
                <a:gd fmla="*/ 307 h 384" name="T113"/>
                <a:gd fmla="*/ 223 w 384" name="T114"/>
                <a:gd fmla="*/ 335 h 384" name="T115"/>
                <a:gd fmla="*/ 308 w 384" name="T116"/>
                <a:gd fmla="*/ 302 h 38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36" name="Group 35"/>
          <p:cNvGrpSpPr/>
          <p:nvPr/>
        </p:nvGrpSpPr>
        <p:grpSpPr>
          <a:xfrm>
            <a:off x="1096920" y="4305301"/>
            <a:ext cx="315816" cy="315913"/>
            <a:chOff x="1066800" y="2209799"/>
            <a:chExt cx="315279" cy="315280"/>
          </a:xfrm>
        </p:grpSpPr>
        <p:sp>
          <p:nvSpPr>
            <p:cNvPr id="37" name="Shape 796"/>
            <p:cNvSpPr/>
            <p:nvPr/>
          </p:nvSpPr>
          <p:spPr>
            <a:xfrm>
              <a:off x="1066800" y="2209799"/>
              <a:ext cx="315279" cy="315280"/>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cap="flat" w="12700">
              <a:noFill/>
              <a:miter lim="400000"/>
            </a:ln>
            <a:effectLst/>
          </p:spPr>
          <p:txBody>
            <a:bodyPr anchor="ctr" bIns="67712" lIns="67712" rIns="67712" tIns="67712"/>
            <a:lstStyle/>
            <a:p>
              <a:pPr defTabSz="914080">
                <a:defRPr/>
              </a:pPr>
              <a:endParaRPr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69" name="Shape 797"/>
            <p:cNvSpPr/>
            <p:nvPr/>
          </p:nvSpPr>
          <p:spPr bwMode="auto">
            <a:xfrm>
              <a:off x="1139147" y="2295483"/>
              <a:ext cx="170585" cy="143910"/>
            </a:xfrm>
            <a:custGeom>
              <a:gdLst>
                <a:gd fmla="*/ 85293 w 21600" name="T0"/>
                <a:gd fmla="*/ 71955 h 21600" name="T1"/>
                <a:gd fmla="*/ 85293 w 21600" name="T2"/>
                <a:gd fmla="*/ 71955 h 21600" name="T3"/>
                <a:gd fmla="*/ 85293 w 21600" name="T4"/>
                <a:gd fmla="*/ 71955 h 21600" name="T5"/>
                <a:gd fmla="*/ 85293 w 21600" name="T6"/>
                <a:gd fmla="*/ 71955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cap="flat" w="12700">
                  <a:solidFill>
                    <a:srgbClr val="000000"/>
                  </a:solidFill>
                  <a:miter lim="400000"/>
                  <a:headEnd/>
                  <a:tailEnd/>
                </a14:hiddenLine>
              </a:ext>
            </a:extLst>
          </p:spPr>
          <p:txBody>
            <a:bodyPr bIns="0" lIns="0" rIns="0" tIns="0"/>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39" name="Group 38"/>
          <p:cNvGrpSpPr/>
          <p:nvPr/>
        </p:nvGrpSpPr>
        <p:grpSpPr>
          <a:xfrm>
            <a:off x="4674040" y="4305301"/>
            <a:ext cx="315816" cy="315913"/>
            <a:chOff x="4645616" y="2209799"/>
            <a:chExt cx="315279" cy="315280"/>
          </a:xfrm>
        </p:grpSpPr>
        <p:sp>
          <p:nvSpPr>
            <p:cNvPr id="40" name="Shape 801"/>
            <p:cNvSpPr/>
            <p:nvPr/>
          </p:nvSpPr>
          <p:spPr>
            <a:xfrm>
              <a:off x="4645616" y="2209799"/>
              <a:ext cx="315279" cy="315280"/>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cap="flat" w="12700">
              <a:noFill/>
              <a:miter lim="400000"/>
            </a:ln>
            <a:effectLst/>
          </p:spPr>
          <p:txBody>
            <a:bodyPr anchor="ctr" bIns="67712" lIns="67712" rIns="67712" tIns="67712"/>
            <a:lstStyle/>
            <a:p>
              <a:pPr defTabSz="914080">
                <a:defRPr/>
              </a:pPr>
              <a:endParaRPr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67" name="Shape 802"/>
            <p:cNvSpPr/>
            <p:nvPr/>
          </p:nvSpPr>
          <p:spPr bwMode="auto">
            <a:xfrm>
              <a:off x="4717963" y="2295483"/>
              <a:ext cx="170585" cy="143910"/>
            </a:xfrm>
            <a:custGeom>
              <a:gdLst>
                <a:gd fmla="*/ 85293 w 21600" name="T0"/>
                <a:gd fmla="*/ 71955 h 21600" name="T1"/>
                <a:gd fmla="*/ 85293 w 21600" name="T2"/>
                <a:gd fmla="*/ 71955 h 21600" name="T3"/>
                <a:gd fmla="*/ 85293 w 21600" name="T4"/>
                <a:gd fmla="*/ 71955 h 21600" name="T5"/>
                <a:gd fmla="*/ 85293 w 21600" name="T6"/>
                <a:gd fmla="*/ 71955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cap="flat" w="12700">
                  <a:solidFill>
                    <a:srgbClr val="000000"/>
                  </a:solidFill>
                  <a:miter lim="400000"/>
                  <a:headEnd/>
                  <a:tailEnd/>
                </a14:hiddenLine>
              </a:ext>
            </a:extLst>
          </p:spPr>
          <p:txBody>
            <a:bodyPr bIns="0" lIns="0" rIns="0" tIns="0"/>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42" name="Group 41"/>
          <p:cNvGrpSpPr/>
          <p:nvPr/>
        </p:nvGrpSpPr>
        <p:grpSpPr>
          <a:xfrm>
            <a:off x="8279727" y="4305301"/>
            <a:ext cx="315816" cy="315913"/>
            <a:chOff x="8251931" y="2209799"/>
            <a:chExt cx="315279" cy="315280"/>
          </a:xfrm>
        </p:grpSpPr>
        <p:sp>
          <p:nvSpPr>
            <p:cNvPr id="43" name="Shape 806"/>
            <p:cNvSpPr/>
            <p:nvPr/>
          </p:nvSpPr>
          <p:spPr>
            <a:xfrm>
              <a:off x="8251931" y="2209799"/>
              <a:ext cx="315279" cy="315280"/>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cap="flat" w="12700">
              <a:noFill/>
              <a:miter lim="400000"/>
            </a:ln>
            <a:effectLst/>
          </p:spPr>
          <p:txBody>
            <a:bodyPr anchor="ctr" bIns="67712" lIns="67712" rIns="67712" tIns="67712"/>
            <a:lstStyle/>
            <a:p>
              <a:pPr defTabSz="914080">
                <a:defRPr/>
              </a:pPr>
              <a:endParaRPr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65" name="Shape 807"/>
            <p:cNvSpPr/>
            <p:nvPr/>
          </p:nvSpPr>
          <p:spPr bwMode="auto">
            <a:xfrm>
              <a:off x="8324278" y="2295483"/>
              <a:ext cx="170585" cy="143910"/>
            </a:xfrm>
            <a:custGeom>
              <a:gdLst>
                <a:gd fmla="*/ 85293 w 21600" name="T0"/>
                <a:gd fmla="*/ 71955 h 21600" name="T1"/>
                <a:gd fmla="*/ 85293 w 21600" name="T2"/>
                <a:gd fmla="*/ 71955 h 21600" name="T3"/>
                <a:gd fmla="*/ 85293 w 21600" name="T4"/>
                <a:gd fmla="*/ 71955 h 21600" name="T5"/>
                <a:gd fmla="*/ 85293 w 21600" name="T6"/>
                <a:gd fmla="*/ 71955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cap="flat" w="12700">
                  <a:solidFill>
                    <a:srgbClr val="000000"/>
                  </a:solidFill>
                  <a:miter lim="400000"/>
                  <a:headEnd/>
                  <a:tailEnd/>
                </a14:hiddenLine>
              </a:ext>
            </a:extLst>
          </p:spPr>
          <p:txBody>
            <a:bodyPr bIns="0" lIns="0" rIns="0" tIns="0"/>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45" name="Group 44"/>
          <p:cNvGrpSpPr/>
          <p:nvPr/>
        </p:nvGrpSpPr>
        <p:grpSpPr>
          <a:xfrm>
            <a:off x="1096920" y="5356227"/>
            <a:ext cx="315816" cy="314325"/>
            <a:chOff x="1066800" y="3675945"/>
            <a:chExt cx="315279" cy="315279"/>
          </a:xfrm>
        </p:grpSpPr>
        <p:sp>
          <p:nvSpPr>
            <p:cNvPr id="46" name="Shape 811"/>
            <p:cNvSpPr/>
            <p:nvPr/>
          </p:nvSpPr>
          <p:spPr>
            <a:xfrm>
              <a:off x="1066800" y="3675945"/>
              <a:ext cx="315279" cy="31527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60000"/>
                <a:lumOff val="40000"/>
              </a:schemeClr>
            </a:solidFill>
            <a:ln cap="flat" w="12700">
              <a:noFill/>
              <a:miter lim="400000"/>
            </a:ln>
            <a:effectLst/>
          </p:spPr>
          <p:txBody>
            <a:bodyPr anchor="ctr" bIns="67712" lIns="67712" rIns="67712" tIns="67712"/>
            <a:lstStyle/>
            <a:p>
              <a:pPr defTabSz="914080">
                <a:defRPr/>
              </a:pPr>
              <a:endParaRPr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63" name="Shape 812"/>
            <p:cNvSpPr/>
            <p:nvPr/>
          </p:nvSpPr>
          <p:spPr bwMode="auto">
            <a:xfrm>
              <a:off x="1139147" y="3761629"/>
              <a:ext cx="170585" cy="143910"/>
            </a:xfrm>
            <a:custGeom>
              <a:gdLst>
                <a:gd fmla="*/ 85293 w 21600" name="T0"/>
                <a:gd fmla="*/ 71955 h 21600" name="T1"/>
                <a:gd fmla="*/ 85293 w 21600" name="T2"/>
                <a:gd fmla="*/ 71955 h 21600" name="T3"/>
                <a:gd fmla="*/ 85293 w 21600" name="T4"/>
                <a:gd fmla="*/ 71955 h 21600" name="T5"/>
                <a:gd fmla="*/ 85293 w 21600" name="T6"/>
                <a:gd fmla="*/ 71955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cap="flat" w="12700">
                  <a:solidFill>
                    <a:srgbClr val="000000"/>
                  </a:solidFill>
                  <a:miter lim="400000"/>
                  <a:headEnd/>
                  <a:tailEnd/>
                </a14:hiddenLine>
              </a:ext>
            </a:extLst>
          </p:spPr>
          <p:txBody>
            <a:bodyPr bIns="0" lIns="0" rIns="0" tIns="0"/>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48" name="Group 47"/>
          <p:cNvGrpSpPr/>
          <p:nvPr/>
        </p:nvGrpSpPr>
        <p:grpSpPr>
          <a:xfrm>
            <a:off x="4674040" y="5356227"/>
            <a:ext cx="315816" cy="314325"/>
            <a:chOff x="4645616" y="3675945"/>
            <a:chExt cx="315279" cy="315279"/>
          </a:xfrm>
        </p:grpSpPr>
        <p:sp>
          <p:nvSpPr>
            <p:cNvPr id="49" name="Shape 816"/>
            <p:cNvSpPr/>
            <p:nvPr/>
          </p:nvSpPr>
          <p:spPr>
            <a:xfrm>
              <a:off x="4645616" y="3675945"/>
              <a:ext cx="315279" cy="31527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60000"/>
                <a:lumOff val="40000"/>
              </a:schemeClr>
            </a:solidFill>
            <a:ln cap="flat" w="12700">
              <a:noFill/>
              <a:miter lim="400000"/>
            </a:ln>
            <a:effectLst/>
          </p:spPr>
          <p:txBody>
            <a:bodyPr anchor="ctr" bIns="67712" lIns="67712" rIns="67712" tIns="67712"/>
            <a:lstStyle/>
            <a:p>
              <a:pPr defTabSz="914080">
                <a:defRPr/>
              </a:pPr>
              <a:endParaRPr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61" name="Shape 817"/>
            <p:cNvSpPr/>
            <p:nvPr/>
          </p:nvSpPr>
          <p:spPr bwMode="auto">
            <a:xfrm>
              <a:off x="4717963" y="3761629"/>
              <a:ext cx="170585" cy="143910"/>
            </a:xfrm>
            <a:custGeom>
              <a:gdLst>
                <a:gd fmla="*/ 85293 w 21600" name="T0"/>
                <a:gd fmla="*/ 71955 h 21600" name="T1"/>
                <a:gd fmla="*/ 85293 w 21600" name="T2"/>
                <a:gd fmla="*/ 71955 h 21600" name="T3"/>
                <a:gd fmla="*/ 85293 w 21600" name="T4"/>
                <a:gd fmla="*/ 71955 h 21600" name="T5"/>
                <a:gd fmla="*/ 85293 w 21600" name="T6"/>
                <a:gd fmla="*/ 71955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cap="flat" w="12700">
                  <a:solidFill>
                    <a:srgbClr val="000000"/>
                  </a:solidFill>
                  <a:miter lim="400000"/>
                  <a:headEnd/>
                  <a:tailEnd/>
                </a14:hiddenLine>
              </a:ext>
            </a:extLst>
          </p:spPr>
          <p:txBody>
            <a:bodyPr bIns="0" lIns="0" rIns="0" tIns="0"/>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51" name="Group 50"/>
          <p:cNvGrpSpPr/>
          <p:nvPr/>
        </p:nvGrpSpPr>
        <p:grpSpPr>
          <a:xfrm>
            <a:off x="8279727" y="5356227"/>
            <a:ext cx="315816" cy="314325"/>
            <a:chOff x="8251931" y="3675945"/>
            <a:chExt cx="315279" cy="315279"/>
          </a:xfrm>
        </p:grpSpPr>
        <p:sp>
          <p:nvSpPr>
            <p:cNvPr id="52" name="Shape 821"/>
            <p:cNvSpPr/>
            <p:nvPr/>
          </p:nvSpPr>
          <p:spPr>
            <a:xfrm>
              <a:off x="8251931" y="3675945"/>
              <a:ext cx="315279" cy="31527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60000"/>
                <a:lumOff val="40000"/>
              </a:schemeClr>
            </a:solidFill>
            <a:ln cap="flat" w="12700">
              <a:noFill/>
              <a:miter lim="400000"/>
            </a:ln>
            <a:effectLst/>
          </p:spPr>
          <p:txBody>
            <a:bodyPr anchor="ctr" bIns="67712" lIns="67712" rIns="67712" tIns="67712"/>
            <a:lstStyle/>
            <a:p>
              <a:pPr defTabSz="914080">
                <a:defRPr/>
              </a:pPr>
              <a:endParaRPr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59" name="Shape 822"/>
            <p:cNvSpPr/>
            <p:nvPr/>
          </p:nvSpPr>
          <p:spPr bwMode="auto">
            <a:xfrm>
              <a:off x="8324278" y="3761629"/>
              <a:ext cx="170584" cy="143910"/>
            </a:xfrm>
            <a:custGeom>
              <a:gdLst>
                <a:gd fmla="*/ 85292 w 21600" name="T0"/>
                <a:gd fmla="*/ 71955 h 21600" name="T1"/>
                <a:gd fmla="*/ 85292 w 21600" name="T2"/>
                <a:gd fmla="*/ 71955 h 21600" name="T3"/>
                <a:gd fmla="*/ 85292 w 21600" name="T4"/>
                <a:gd fmla="*/ 71955 h 21600" name="T5"/>
                <a:gd fmla="*/ 85292 w 21600" name="T6"/>
                <a:gd fmla="*/ 71955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cap="flat" w="12700">
                  <a:solidFill>
                    <a:srgbClr val="000000"/>
                  </a:solidFill>
                  <a:miter lim="400000"/>
                  <a:headEnd/>
                  <a:tailEnd/>
                </a14:hiddenLine>
              </a:ext>
            </a:extLst>
          </p:spPr>
          <p:txBody>
            <a:bodyPr bIns="0" lIns="0" rIns="0" tIns="0"/>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17" name="Group 16"/>
          <p:cNvGrpSpPr/>
          <p:nvPr/>
        </p:nvGrpSpPr>
        <p:grpSpPr>
          <a:xfrm>
            <a:off x="1500020" y="4314826"/>
            <a:ext cx="2834400" cy="814388"/>
            <a:chOff x="1499329" y="4314517"/>
            <a:chExt cx="2834030" cy="814237"/>
          </a:xfrm>
        </p:grpSpPr>
        <p:sp>
          <p:nvSpPr>
            <p:cNvPr id="54" name="Text Placeholder 8"/>
            <p:cNvSpPr txBox="1"/>
            <p:nvPr/>
          </p:nvSpPr>
          <p:spPr>
            <a:xfrm>
              <a:off x="1499329" y="4314517"/>
              <a:ext cx="1891469" cy="271413"/>
            </a:xfrm>
            <a:prstGeom prst="rect">
              <a:avLst/>
            </a:prstGeom>
          </p:spPr>
          <p:txBody>
            <a:bodyPr anchor="ct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080">
                <a:defRPr/>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10601030101010101" pitchFamily="2" typeface="FZHei-B01S"/>
                </a:rPr>
                <a:t>这里输入标题</a:t>
              </a:r>
            </a:p>
          </p:txBody>
        </p:sp>
        <p:sp>
          <p:nvSpPr>
            <p:cNvPr id="55" name="Text Placeholder 1"/>
            <p:cNvSpPr txBox="1"/>
            <p:nvPr/>
          </p:nvSpPr>
          <p:spPr>
            <a:xfrm>
              <a:off x="1594537" y="4516093"/>
              <a:ext cx="2738822" cy="612661"/>
            </a:xfrm>
            <a:prstGeom prst="rect">
              <a:avLst/>
            </a:prstGeom>
          </p:spPr>
          <p:txBody>
            <a:bodyPr anchor="ctr" lIns="0"/>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1450469">
                <a:defRPr/>
              </a:pPr>
              <a:r>
                <a:rPr altLang="en-US" lang="zh-CN" sz="1333">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10601030101010101" pitchFamily="2" typeface="FZHei-B01S"/>
                </a:rPr>
                <a:t>点击更改您的文字内容以下内容并没有什么实际意义</a:t>
              </a:r>
            </a:p>
          </p:txBody>
        </p:sp>
      </p:grpSp>
      <p:grpSp>
        <p:nvGrpSpPr>
          <p:cNvPr id="18" name="Group 17"/>
          <p:cNvGrpSpPr/>
          <p:nvPr/>
        </p:nvGrpSpPr>
        <p:grpSpPr>
          <a:xfrm>
            <a:off x="5077139" y="4314826"/>
            <a:ext cx="2953427" cy="814388"/>
            <a:chOff x="5076806" y="4314516"/>
            <a:chExt cx="2955036" cy="814238"/>
          </a:xfrm>
        </p:grpSpPr>
        <p:sp>
          <p:nvSpPr>
            <p:cNvPr id="56" name="Text Placeholder 8"/>
            <p:cNvSpPr txBox="1"/>
            <p:nvPr/>
          </p:nvSpPr>
          <p:spPr>
            <a:xfrm>
              <a:off x="5076806" y="4314516"/>
              <a:ext cx="1903863" cy="287285"/>
            </a:xfrm>
            <a:prstGeom prst="rect">
              <a:avLst/>
            </a:prstGeom>
          </p:spPr>
          <p:txBody>
            <a:bodyPr anchor="ct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080">
                <a:defRPr/>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10601030101010101" pitchFamily="2" typeface="FZHei-B01S"/>
                </a:rPr>
                <a:t>这里输入标题</a:t>
              </a:r>
            </a:p>
          </p:txBody>
        </p:sp>
        <p:sp>
          <p:nvSpPr>
            <p:cNvPr id="57" name="Text Placeholder 1"/>
            <p:cNvSpPr txBox="1"/>
            <p:nvPr/>
          </p:nvSpPr>
          <p:spPr>
            <a:xfrm>
              <a:off x="5172079" y="4516092"/>
              <a:ext cx="2859763" cy="612662"/>
            </a:xfrm>
            <a:prstGeom prst="rect">
              <a:avLst/>
            </a:prstGeom>
          </p:spPr>
          <p:txBody>
            <a:bodyPr anchor="ctr" lIns="0">
              <a:normAutofit/>
            </a:bodyPr>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1450469">
                <a:defRPr/>
              </a:pPr>
              <a:r>
                <a:rPr altLang="en-US" lang="zh-CN" sz="1333">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10601030101010101" pitchFamily="2" typeface="FZHei-B01S"/>
                </a:rPr>
                <a:t>点击更改您的文字内容以下内容并没有什么实际意义</a:t>
              </a:r>
            </a:p>
          </p:txBody>
        </p:sp>
      </p:grpSp>
      <p:grpSp>
        <p:nvGrpSpPr>
          <p:cNvPr id="19" name="Group 18"/>
          <p:cNvGrpSpPr/>
          <p:nvPr/>
        </p:nvGrpSpPr>
        <p:grpSpPr>
          <a:xfrm>
            <a:off x="8662196" y="4308477"/>
            <a:ext cx="2762984" cy="814388"/>
            <a:chOff x="8662894" y="4308166"/>
            <a:chExt cx="2763812" cy="814238"/>
          </a:xfrm>
        </p:grpSpPr>
        <p:sp>
          <p:nvSpPr>
            <p:cNvPr id="58" name="Text Placeholder 8"/>
            <p:cNvSpPr txBox="1"/>
            <p:nvPr/>
          </p:nvSpPr>
          <p:spPr>
            <a:xfrm>
              <a:off x="8662894" y="4308166"/>
              <a:ext cx="2330429" cy="238081"/>
            </a:xfrm>
            <a:prstGeom prst="rect">
              <a:avLst/>
            </a:prstGeom>
          </p:spPr>
          <p:txBody>
            <a:bodyPr anchor="ct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080">
                <a:defRPr/>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10601030101010101" pitchFamily="2" typeface="FZHei-B01S"/>
                </a:rPr>
                <a:t>这里输入标题</a:t>
              </a:r>
            </a:p>
          </p:txBody>
        </p:sp>
        <p:sp>
          <p:nvSpPr>
            <p:cNvPr id="59" name="Text Placeholder 1"/>
            <p:cNvSpPr txBox="1"/>
            <p:nvPr/>
          </p:nvSpPr>
          <p:spPr>
            <a:xfrm>
              <a:off x="8775605" y="4509742"/>
              <a:ext cx="2651101" cy="612662"/>
            </a:xfrm>
            <a:prstGeom prst="rect">
              <a:avLst/>
            </a:prstGeom>
          </p:spPr>
          <p:txBody>
            <a:bodyPr anchor="ctr" lIns="0">
              <a:normAutofit/>
            </a:bodyPr>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1450469">
                <a:defRPr/>
              </a:pPr>
              <a:r>
                <a:rPr altLang="en-US" lang="zh-CN" sz="1333">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10601030101010101" pitchFamily="2" typeface="FZHei-B01S"/>
                </a:rPr>
                <a:t>点击更改您的文字内容以下内容并没有什么实际意义</a:t>
              </a:r>
            </a:p>
          </p:txBody>
        </p:sp>
      </p:grpSp>
      <p:grpSp>
        <p:nvGrpSpPr>
          <p:cNvPr id="20" name="Group 19"/>
          <p:cNvGrpSpPr/>
          <p:nvPr/>
        </p:nvGrpSpPr>
        <p:grpSpPr>
          <a:xfrm>
            <a:off x="1507957" y="5341937"/>
            <a:ext cx="2745527" cy="857251"/>
            <a:chOff x="1506949" y="5341890"/>
            <a:chExt cx="2746668" cy="856712"/>
          </a:xfrm>
        </p:grpSpPr>
        <p:sp>
          <p:nvSpPr>
            <p:cNvPr id="60" name="Text Placeholder 8"/>
            <p:cNvSpPr txBox="1"/>
            <p:nvPr/>
          </p:nvSpPr>
          <p:spPr>
            <a:xfrm>
              <a:off x="1506949" y="5341890"/>
              <a:ext cx="1868686" cy="345858"/>
            </a:xfrm>
            <a:prstGeom prst="rect">
              <a:avLst/>
            </a:prstGeom>
          </p:spPr>
          <p:txBody>
            <a:bodyPr anchor="ct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080">
                <a:defRPr/>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10601030101010101" pitchFamily="2" typeface="FZHei-B01S"/>
                </a:rPr>
                <a:t>这里输入标题</a:t>
              </a:r>
            </a:p>
          </p:txBody>
        </p:sp>
        <p:sp>
          <p:nvSpPr>
            <p:cNvPr id="61" name="Text Placeholder 1"/>
            <p:cNvSpPr txBox="1"/>
            <p:nvPr/>
          </p:nvSpPr>
          <p:spPr>
            <a:xfrm>
              <a:off x="1602209" y="5584625"/>
              <a:ext cx="2651408" cy="613977"/>
            </a:xfrm>
            <a:prstGeom prst="rect">
              <a:avLst/>
            </a:prstGeom>
          </p:spPr>
          <p:txBody>
            <a:bodyPr anchor="ctr" lIns="0">
              <a:normAutofit/>
            </a:bodyPr>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1450469">
                <a:defRPr/>
              </a:pPr>
              <a:r>
                <a:rPr altLang="en-US" lang="zh-CN" sz="1333">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10601030101010101" pitchFamily="2" typeface="FZHei-B01S"/>
                </a:rPr>
                <a:t>点击更改您的文字内容以下内容并没有什么实际意义</a:t>
              </a:r>
            </a:p>
          </p:txBody>
        </p:sp>
      </p:grpSp>
      <p:grpSp>
        <p:nvGrpSpPr>
          <p:cNvPr id="21" name="Group 20"/>
          <p:cNvGrpSpPr/>
          <p:nvPr/>
        </p:nvGrpSpPr>
        <p:grpSpPr>
          <a:xfrm>
            <a:off x="5085078" y="5327652"/>
            <a:ext cx="2745527" cy="871537"/>
            <a:chOff x="5084426" y="5327375"/>
            <a:chExt cx="2746668" cy="871227"/>
          </a:xfrm>
        </p:grpSpPr>
        <p:sp>
          <p:nvSpPr>
            <p:cNvPr id="62" name="Text Placeholder 8"/>
            <p:cNvSpPr txBox="1"/>
            <p:nvPr/>
          </p:nvSpPr>
          <p:spPr>
            <a:xfrm>
              <a:off x="5084426" y="5327375"/>
              <a:ext cx="1895677" cy="372930"/>
            </a:xfrm>
            <a:prstGeom prst="rect">
              <a:avLst/>
            </a:prstGeom>
          </p:spPr>
          <p:txBody>
            <a:bodyPr anchor="ct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080">
                <a:defRPr/>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10601030101010101" pitchFamily="2" typeface="FZHei-B01S"/>
                </a:rPr>
                <a:t>这里输入标题</a:t>
              </a:r>
            </a:p>
          </p:txBody>
        </p:sp>
        <p:sp>
          <p:nvSpPr>
            <p:cNvPr id="63" name="Text Placeholder 1"/>
            <p:cNvSpPr txBox="1"/>
            <p:nvPr/>
          </p:nvSpPr>
          <p:spPr>
            <a:xfrm>
              <a:off x="5179686" y="5584458"/>
              <a:ext cx="2651408" cy="614144"/>
            </a:xfrm>
            <a:prstGeom prst="rect">
              <a:avLst/>
            </a:prstGeom>
          </p:spPr>
          <p:txBody>
            <a:bodyPr anchor="ctr" lIns="0">
              <a:normAutofit/>
            </a:bodyPr>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1450469">
                <a:defRPr/>
              </a:pPr>
              <a:r>
                <a:rPr altLang="en-US" lang="zh-CN" sz="1333">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10601030101010101" pitchFamily="2" typeface="FZHei-B01S"/>
                </a:rPr>
                <a:t>点击更改您的文字内容以下内容并没有什么实际意义</a:t>
              </a:r>
            </a:p>
          </p:txBody>
        </p:sp>
      </p:grpSp>
      <p:grpSp>
        <p:nvGrpSpPr>
          <p:cNvPr id="22" name="Group 21"/>
          <p:cNvGrpSpPr/>
          <p:nvPr/>
        </p:nvGrpSpPr>
        <p:grpSpPr>
          <a:xfrm>
            <a:off x="8712982" y="5327651"/>
            <a:ext cx="2720135" cy="850900"/>
            <a:chOff x="8714238" y="5327375"/>
            <a:chExt cx="2720088" cy="851430"/>
          </a:xfrm>
        </p:grpSpPr>
        <p:sp>
          <p:nvSpPr>
            <p:cNvPr id="65" name="Text Placeholder 1"/>
            <p:cNvSpPr txBox="1"/>
            <p:nvPr/>
          </p:nvSpPr>
          <p:spPr>
            <a:xfrm>
              <a:off x="8782478" y="5565648"/>
              <a:ext cx="2651848" cy="613157"/>
            </a:xfrm>
            <a:prstGeom prst="rect">
              <a:avLst/>
            </a:prstGeom>
          </p:spPr>
          <p:txBody>
            <a:bodyPr anchor="ctr" lIns="0">
              <a:normAutofit/>
            </a:bodyPr>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1450469">
                <a:defRPr/>
              </a:pPr>
              <a:r>
                <a:rPr altLang="en-US" lang="zh-CN" sz="1333">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10601030101010101" pitchFamily="2" typeface="FZHei-B01S"/>
                </a:rPr>
                <a:t>点击更改您的文字内容以下内容并没有什么实际意义</a:t>
              </a:r>
            </a:p>
          </p:txBody>
        </p:sp>
        <p:sp>
          <p:nvSpPr>
            <p:cNvPr id="69" name="Text Placeholder 8"/>
            <p:cNvSpPr txBox="1"/>
            <p:nvPr/>
          </p:nvSpPr>
          <p:spPr>
            <a:xfrm>
              <a:off x="8714238" y="5327375"/>
              <a:ext cx="1894857" cy="373295"/>
            </a:xfrm>
            <a:prstGeom prst="rect">
              <a:avLst/>
            </a:prstGeom>
          </p:spPr>
          <p:txBody>
            <a:bodyPr anchor="ct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080">
                <a:defRPr/>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10601030101010101" pitchFamily="2" typeface="FZHei-B01S"/>
                </a:rPr>
                <a:t>这里输入标题</a:t>
              </a:r>
            </a:p>
          </p:txBody>
        </p:sp>
      </p:grpSp>
      <p:grpSp>
        <p:nvGrpSpPr>
          <p:cNvPr id="15" name="Group 14"/>
          <p:cNvGrpSpPr/>
          <p:nvPr/>
        </p:nvGrpSpPr>
        <p:grpSpPr>
          <a:xfrm>
            <a:off x="7911540" y="2052638"/>
            <a:ext cx="1521944" cy="1522413"/>
            <a:chOff x="7912095" y="2051909"/>
            <a:chExt cx="1523071" cy="1523072"/>
          </a:xfrm>
          <a:solidFill>
            <a:schemeClr val="accent2"/>
          </a:solidFill>
        </p:grpSpPr>
        <p:sp>
          <p:nvSpPr>
            <p:cNvPr id="8" name="L-Shape 7"/>
            <p:cNvSpPr/>
            <p:nvPr/>
          </p:nvSpPr>
          <p:spPr bwMode="auto">
            <a:xfrm flipH="1" rot="18900000">
              <a:off x="7912095" y="2051909"/>
              <a:ext cx="1523072" cy="1523071"/>
            </a:xfrm>
            <a:prstGeom prst="corner">
              <a:avLst/>
            </a:prstGeom>
            <a:grpFill/>
            <a:ln w="9525">
              <a:noFill/>
              <a:round/>
            </a:ln>
          </p:spPr>
          <p:txBody>
            <a:bodyPr/>
            <a:lstStyle/>
            <a:p>
              <a:pPr algn="ctr" defTabSz="914080">
                <a:defRPr/>
              </a:pPr>
              <a:endParaRPr lang="en-US"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45" name="Freeform 45"/>
            <p:cNvSpPr/>
            <p:nvPr/>
          </p:nvSpPr>
          <p:spPr bwMode="auto">
            <a:xfrm>
              <a:off x="9002228" y="2566260"/>
              <a:ext cx="230838" cy="494369"/>
            </a:xfrm>
            <a:custGeom>
              <a:gdLst>
                <a:gd fmla="*/ 2073 w 21600" name="T0"/>
                <a:gd fmla="*/ 3044 h 21600" name="T1"/>
                <a:gd fmla="*/ 1379 w 21600" name="T2"/>
                <a:gd fmla="*/ 3044 h 21600" name="T3"/>
                <a:gd fmla="*/ 1379 w 21600" name="T4"/>
                <a:gd fmla="*/ 2060 h 21600" name="T5"/>
                <a:gd fmla="*/ 1571 w 21600" name="T6"/>
                <a:gd fmla="*/ 1625 h 21600" name="T7"/>
                <a:gd fmla="*/ 2073 w 21600" name="T8"/>
                <a:gd fmla="*/ 1625 h 21600" name="T9"/>
                <a:gd fmla="*/ 2073 w 21600" name="T10"/>
                <a:gd fmla="*/ 0 h 21600" name="T11"/>
                <a:gd fmla="*/ 1379 w 21600" name="T12"/>
                <a:gd fmla="*/ 0 h 21600" name="T13"/>
                <a:gd fmla="*/ 460 w 21600" name="T14"/>
                <a:gd fmla="*/ 1968 h 21600" name="T15"/>
                <a:gd fmla="*/ 460 w 21600" name="T16"/>
                <a:gd fmla="*/ 3044 h 21600" name="T17"/>
                <a:gd fmla="*/ 0 w 21600" name="T18"/>
                <a:gd fmla="*/ 3044 h 21600" name="T19"/>
                <a:gd fmla="*/ 0 w 21600" name="T20"/>
                <a:gd fmla="*/ 4715 h 21600" name="T21"/>
                <a:gd fmla="*/ 460 w 21600" name="T22"/>
                <a:gd fmla="*/ 4715 h 21600" name="T23"/>
                <a:gd fmla="*/ 460 w 21600" name="T24"/>
                <a:gd fmla="*/ 9498 h 21600" name="T25"/>
                <a:gd fmla="*/ 1379 w 21600" name="T26"/>
                <a:gd fmla="*/ 9498 h 21600" name="T27"/>
                <a:gd fmla="*/ 1379 w 21600" name="T28"/>
                <a:gd fmla="*/ 4715 h 21600" name="T29"/>
                <a:gd fmla="*/ 2009 w 21600" name="T30"/>
                <a:gd fmla="*/ 4715 h 21600" name="T31"/>
                <a:gd fmla="*/ 2073 w 21600" name="T32"/>
                <a:gd fmla="*/ 3044 h 21600" name="T33"/>
                <a:gd fmla="*/ 2073 w 21600" name="T34"/>
                <a:gd fmla="*/ 3044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21600" y="6939"/>
                  </a:moveTo>
                  <a:cubicBezTo>
                    <a:pt x="14400" y="6939"/>
                    <a:pt x="14400" y="6939"/>
                    <a:pt x="14400" y="6939"/>
                  </a:cubicBezTo>
                  <a:cubicBezTo>
                    <a:pt x="14400" y="4701"/>
                    <a:pt x="14400" y="4701"/>
                    <a:pt x="14400" y="4701"/>
                  </a:cubicBezTo>
                  <a:cubicBezTo>
                    <a:pt x="14400" y="3917"/>
                    <a:pt x="15600" y="3693"/>
                    <a:pt x="16320" y="3693"/>
                  </a:cubicBezTo>
                  <a:cubicBezTo>
                    <a:pt x="17280" y="3693"/>
                    <a:pt x="21600" y="3693"/>
                    <a:pt x="21600" y="3693"/>
                  </a:cubicBezTo>
                  <a:cubicBezTo>
                    <a:pt x="21600" y="0"/>
                    <a:pt x="21600" y="0"/>
                    <a:pt x="21600" y="0"/>
                  </a:cubicBezTo>
                  <a:cubicBezTo>
                    <a:pt x="14400" y="0"/>
                    <a:pt x="14400" y="0"/>
                    <a:pt x="14400" y="0"/>
                  </a:cubicBezTo>
                  <a:cubicBezTo>
                    <a:pt x="6480" y="0"/>
                    <a:pt x="4800" y="2686"/>
                    <a:pt x="4800" y="4477"/>
                  </a:cubicBezTo>
                  <a:cubicBezTo>
                    <a:pt x="4800" y="6939"/>
                    <a:pt x="4800" y="6939"/>
                    <a:pt x="4800" y="6939"/>
                  </a:cubicBezTo>
                  <a:cubicBezTo>
                    <a:pt x="0" y="6939"/>
                    <a:pt x="0" y="6939"/>
                    <a:pt x="0" y="6939"/>
                  </a:cubicBezTo>
                  <a:cubicBezTo>
                    <a:pt x="0" y="10744"/>
                    <a:pt x="0" y="10744"/>
                    <a:pt x="0" y="10744"/>
                  </a:cubicBezTo>
                  <a:cubicBezTo>
                    <a:pt x="4800" y="10744"/>
                    <a:pt x="4800" y="10744"/>
                    <a:pt x="4800" y="10744"/>
                  </a:cubicBezTo>
                  <a:cubicBezTo>
                    <a:pt x="4800" y="15668"/>
                    <a:pt x="4800" y="21600"/>
                    <a:pt x="4800" y="21600"/>
                  </a:cubicBezTo>
                  <a:cubicBezTo>
                    <a:pt x="14400" y="21600"/>
                    <a:pt x="14400" y="21600"/>
                    <a:pt x="14400" y="21600"/>
                  </a:cubicBezTo>
                  <a:cubicBezTo>
                    <a:pt x="14400" y="21600"/>
                    <a:pt x="14400" y="15556"/>
                    <a:pt x="14400" y="10744"/>
                  </a:cubicBezTo>
                  <a:cubicBezTo>
                    <a:pt x="20880" y="10744"/>
                    <a:pt x="20880" y="10744"/>
                    <a:pt x="20880" y="10744"/>
                  </a:cubicBezTo>
                  <a:lnTo>
                    <a:pt x="21600" y="6939"/>
                  </a:lnTo>
                  <a:close/>
                  <a:moveTo>
                    <a:pt x="21600" y="6939"/>
                  </a:moveTo>
                </a:path>
              </a:pathLst>
            </a:custGeom>
            <a:grpFill/>
            <a:ln>
              <a:noFill/>
            </a:ln>
            <a:extLst>
              <a:ext uri="{91240B29-F687-4F45-9708-019B960494DF}">
                <a14:hiddenLine cap="flat" w="9525">
                  <a:solidFill>
                    <a:schemeClr val="tx1"/>
                  </a:solidFill>
                  <a:round/>
                  <a:headEnd len="med" type="none" w="med"/>
                  <a:tailEnd len="med" type="none" w="med"/>
                </a14:hiddenLine>
              </a:ext>
            </a:extLst>
          </p:spPr>
          <p:txBody>
            <a:bodyPr bIns="0" lIns="0" rIns="0" tIns="0"/>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16" name="Group 15"/>
          <p:cNvGrpSpPr/>
          <p:nvPr/>
        </p:nvGrpSpPr>
        <p:grpSpPr>
          <a:xfrm>
            <a:off x="9079579" y="2052638"/>
            <a:ext cx="1521944" cy="1522413"/>
            <a:chOff x="9079757" y="2051909"/>
            <a:chExt cx="1523071" cy="1523072"/>
          </a:xfrm>
          <a:solidFill>
            <a:schemeClr val="accent3"/>
          </a:solidFill>
        </p:grpSpPr>
        <p:sp>
          <p:nvSpPr>
            <p:cNvPr id="9" name="L-Shape 8"/>
            <p:cNvSpPr/>
            <p:nvPr/>
          </p:nvSpPr>
          <p:spPr bwMode="auto">
            <a:xfrm flipH="1" rot="18900000">
              <a:off x="9079757" y="2051909"/>
              <a:ext cx="1523072" cy="1523071"/>
            </a:xfrm>
            <a:prstGeom prst="corner">
              <a:avLst/>
            </a:prstGeom>
            <a:grpFill/>
            <a:ln w="9525">
              <a:noFill/>
              <a:round/>
            </a:ln>
          </p:spPr>
          <p:txBody>
            <a:bodyPr/>
            <a:lstStyle/>
            <a:p>
              <a:pPr algn="ctr" defTabSz="914080">
                <a:defRPr/>
              </a:pPr>
              <a:endParaRPr lang="en-US"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43" name="Freeform 24"/>
            <p:cNvSpPr/>
            <p:nvPr/>
          </p:nvSpPr>
          <p:spPr bwMode="auto">
            <a:xfrm>
              <a:off x="10077435" y="2615288"/>
              <a:ext cx="487107" cy="396312"/>
            </a:xfrm>
            <a:custGeom>
              <a:gdLst>
                <a:gd fmla="*/ 8953 w 21600" name="T0"/>
                <a:gd fmla="*/ 697 h 21600" name="T1"/>
                <a:gd fmla="*/ 7915 w 21600" name="T2"/>
                <a:gd fmla="*/ 954 h 21600" name="T3"/>
                <a:gd fmla="*/ 8727 w 21600" name="T4"/>
                <a:gd fmla="*/ 110 h 21600" name="T5"/>
                <a:gd fmla="*/ 7555 w 21600" name="T6"/>
                <a:gd fmla="*/ 477 h 21600" name="T7"/>
                <a:gd fmla="*/ 6224 w 21600" name="T8"/>
                <a:gd fmla="*/ 0 h 21600" name="T9"/>
                <a:gd fmla="*/ 4352 w 21600" name="T10"/>
                <a:gd fmla="*/ 1523 h 21600" name="T11"/>
                <a:gd fmla="*/ 4397 w 21600" name="T12"/>
                <a:gd fmla="*/ 1853 h 21600" name="T13"/>
                <a:gd fmla="*/ 631 w 21600" name="T14"/>
                <a:gd fmla="*/ 294 h 21600" name="T15"/>
                <a:gd fmla="*/ 361 w 21600" name="T16"/>
                <a:gd fmla="*/ 1046 h 21600" name="T17"/>
                <a:gd fmla="*/ 1173 w 21600" name="T18"/>
                <a:gd fmla="*/ 2293 h 21600" name="T19"/>
                <a:gd fmla="*/ 361 w 21600" name="T20"/>
                <a:gd fmla="*/ 2110 h 21600" name="T21"/>
                <a:gd fmla="*/ 361 w 21600" name="T22"/>
                <a:gd fmla="*/ 2110 h 21600" name="T23"/>
                <a:gd fmla="*/ 1872 w 21600" name="T24"/>
                <a:gd fmla="*/ 3596 h 21600" name="T25"/>
                <a:gd fmla="*/ 1353 w 21600" name="T26"/>
                <a:gd fmla="*/ 3633 h 21600" name="T27"/>
                <a:gd fmla="*/ 992 w 21600" name="T28"/>
                <a:gd fmla="*/ 3596 h 21600" name="T29"/>
                <a:gd fmla="*/ 2729 w 21600" name="T30"/>
                <a:gd fmla="*/ 4624 h 21600" name="T31"/>
                <a:gd fmla="*/ 451 w 21600" name="T32"/>
                <a:gd fmla="*/ 5303 h 21600" name="T33"/>
                <a:gd fmla="*/ 0 w 21600" name="T34"/>
                <a:gd fmla="*/ 5266 h 21600" name="T35"/>
                <a:gd fmla="*/ 2819 w 21600" name="T36"/>
                <a:gd fmla="*/ 5926 h 21600" name="T37"/>
                <a:gd fmla="*/ 8051 w 21600" name="T38"/>
                <a:gd fmla="*/ 1670 h 21600" name="T39"/>
                <a:gd fmla="*/ 8051 w 21600" name="T40"/>
                <a:gd fmla="*/ 1486 h 21600" name="T41"/>
                <a:gd fmla="*/ 8953 w 21600" name="T42"/>
                <a:gd fmla="*/ 697 h 21600" name="T43"/>
                <a:gd fmla="*/ 8953 w 21600" name="T44"/>
                <a:gd fmla="*/ 697 h 216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1600" w="21600">
                  <a:moveTo>
                    <a:pt x="21600" y="2565"/>
                  </a:moveTo>
                  <a:cubicBezTo>
                    <a:pt x="20832" y="2970"/>
                    <a:pt x="19955" y="3375"/>
                    <a:pt x="19078" y="3510"/>
                  </a:cubicBezTo>
                  <a:cubicBezTo>
                    <a:pt x="19955" y="2835"/>
                    <a:pt x="20723" y="1755"/>
                    <a:pt x="21052" y="405"/>
                  </a:cubicBezTo>
                  <a:cubicBezTo>
                    <a:pt x="20175" y="1080"/>
                    <a:pt x="19188" y="1485"/>
                    <a:pt x="18201" y="1755"/>
                  </a:cubicBezTo>
                  <a:cubicBezTo>
                    <a:pt x="17434" y="675"/>
                    <a:pt x="16227" y="0"/>
                    <a:pt x="15021" y="0"/>
                  </a:cubicBezTo>
                  <a:cubicBezTo>
                    <a:pt x="12499" y="0"/>
                    <a:pt x="10526" y="2430"/>
                    <a:pt x="10526" y="5535"/>
                  </a:cubicBezTo>
                  <a:cubicBezTo>
                    <a:pt x="10526" y="5940"/>
                    <a:pt x="10636" y="6345"/>
                    <a:pt x="10636" y="6750"/>
                  </a:cubicBezTo>
                  <a:cubicBezTo>
                    <a:pt x="7017" y="6480"/>
                    <a:pt x="3728" y="4320"/>
                    <a:pt x="1535" y="1080"/>
                  </a:cubicBezTo>
                  <a:cubicBezTo>
                    <a:pt x="1096" y="1890"/>
                    <a:pt x="877" y="2835"/>
                    <a:pt x="877" y="3780"/>
                  </a:cubicBezTo>
                  <a:cubicBezTo>
                    <a:pt x="877" y="5670"/>
                    <a:pt x="1754" y="7290"/>
                    <a:pt x="2851" y="8370"/>
                  </a:cubicBezTo>
                  <a:cubicBezTo>
                    <a:pt x="2193" y="8235"/>
                    <a:pt x="1535" y="8100"/>
                    <a:pt x="877" y="7695"/>
                  </a:cubicBezTo>
                  <a:cubicBezTo>
                    <a:pt x="877" y="10395"/>
                    <a:pt x="2412" y="12555"/>
                    <a:pt x="4495" y="13095"/>
                  </a:cubicBezTo>
                  <a:cubicBezTo>
                    <a:pt x="4057" y="13230"/>
                    <a:pt x="3728" y="13230"/>
                    <a:pt x="3289" y="13230"/>
                  </a:cubicBezTo>
                  <a:cubicBezTo>
                    <a:pt x="2960" y="13230"/>
                    <a:pt x="2741" y="13230"/>
                    <a:pt x="2412" y="13095"/>
                  </a:cubicBezTo>
                  <a:cubicBezTo>
                    <a:pt x="2960" y="15255"/>
                    <a:pt x="4605" y="16875"/>
                    <a:pt x="6579" y="16875"/>
                  </a:cubicBezTo>
                  <a:cubicBezTo>
                    <a:pt x="5044" y="18360"/>
                    <a:pt x="3180" y="19305"/>
                    <a:pt x="1096" y="19305"/>
                  </a:cubicBezTo>
                  <a:cubicBezTo>
                    <a:pt x="768" y="19305"/>
                    <a:pt x="329" y="19305"/>
                    <a:pt x="0" y="19170"/>
                  </a:cubicBezTo>
                  <a:cubicBezTo>
                    <a:pt x="1974" y="20790"/>
                    <a:pt x="4276" y="21600"/>
                    <a:pt x="6798" y="21600"/>
                  </a:cubicBezTo>
                  <a:cubicBezTo>
                    <a:pt x="15021" y="21600"/>
                    <a:pt x="19407" y="13365"/>
                    <a:pt x="19407" y="6075"/>
                  </a:cubicBezTo>
                  <a:cubicBezTo>
                    <a:pt x="19407" y="5940"/>
                    <a:pt x="19407" y="5670"/>
                    <a:pt x="19407" y="5400"/>
                  </a:cubicBezTo>
                  <a:cubicBezTo>
                    <a:pt x="20284" y="4590"/>
                    <a:pt x="21052" y="3645"/>
                    <a:pt x="21600" y="2565"/>
                  </a:cubicBezTo>
                  <a:close/>
                  <a:moveTo>
                    <a:pt x="21600" y="2565"/>
                  </a:moveTo>
                </a:path>
              </a:pathLst>
            </a:custGeom>
            <a:grpFill/>
            <a:ln>
              <a:noFill/>
            </a:ln>
            <a:extLst>
              <a:ext uri="{91240B29-F687-4F45-9708-019B960494DF}">
                <a14:hiddenLine cap="flat" w="9525">
                  <a:solidFill>
                    <a:schemeClr val="tx1"/>
                  </a:solidFill>
                  <a:round/>
                  <a:headEnd len="med" type="none" w="med"/>
                  <a:tailEnd len="med" type="none" w="med"/>
                </a14:hiddenLine>
              </a:ext>
            </a:extLst>
          </p:spPr>
          <p:txBody>
            <a:bodyPr bIns="0" lIns="0" rIns="0" tIns="0"/>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2" name="Group 1"/>
          <p:cNvGrpSpPr/>
          <p:nvPr/>
        </p:nvGrpSpPr>
        <p:grpSpPr>
          <a:xfrm>
            <a:off x="1553979" y="2052638"/>
            <a:ext cx="1552096" cy="1522413"/>
            <a:chOff x="1552777" y="2051909"/>
            <a:chExt cx="1552437" cy="1523071"/>
          </a:xfrm>
          <a:solidFill>
            <a:schemeClr val="accent3"/>
          </a:solidFill>
        </p:grpSpPr>
        <p:sp>
          <p:nvSpPr>
            <p:cNvPr id="6" name="L-Shape 5"/>
            <p:cNvSpPr/>
            <p:nvPr/>
          </p:nvSpPr>
          <p:spPr bwMode="auto">
            <a:xfrm rot="2700000">
              <a:off x="1581746" y="2051512"/>
              <a:ext cx="1523071" cy="1523865"/>
            </a:xfrm>
            <a:prstGeom prst="corner">
              <a:avLst/>
            </a:prstGeom>
            <a:grpFill/>
            <a:ln w="9525">
              <a:noFill/>
              <a:round/>
            </a:ln>
          </p:spPr>
          <p:txBody>
            <a:bodyPr/>
            <a:lstStyle/>
            <a:p>
              <a:pPr algn="ctr" defTabSz="914080">
                <a:defRPr/>
              </a:pPr>
              <a:endParaRPr lang="en-US" sz="2400">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71" name="Group 32"/>
            <p:cNvGrpSpPr/>
            <p:nvPr/>
          </p:nvGrpSpPr>
          <p:grpSpPr>
            <a:xfrm>
              <a:off x="1552777" y="2697223"/>
              <a:ext cx="533987" cy="232442"/>
              <a:chExt cx="424" cy="185"/>
            </a:xfrm>
            <a:grpFill/>
          </p:grpSpPr>
          <p:sp>
            <p:nvSpPr>
              <p:cNvPr id="72" name="Oval 30"/>
              <p:cNvSpPr/>
              <p:nvPr/>
            </p:nvSpPr>
            <p:spPr bwMode="auto">
              <a:xfrm>
                <a:off x="0" y="0"/>
                <a:ext cx="189" cy="185"/>
              </a:xfrm>
              <a:prstGeom prst="ellipse">
                <a:avLst/>
              </a:prstGeom>
              <a:grpFill/>
              <a:ln>
                <a:noFill/>
              </a:ln>
              <a:extLst>
                <a:ext uri="{91240B29-F687-4F45-9708-019B960494DF}">
                  <a14:hiddenLine w="9525">
                    <a:solidFill>
                      <a:schemeClr val="tx1"/>
                    </a:solidFill>
                    <a:round/>
                    <a:headEnd/>
                    <a:tailEnd/>
                  </a14:hiddenLine>
                </a:ext>
              </a:extLst>
            </p:spPr>
            <p:txBody>
              <a:bodyPr bIns="0" lIns="0" rIns="0" tIns="0"/>
              <a:lstStyle/>
              <a:p>
                <a:pPr defTabSz="914080">
                  <a:defRPr/>
                </a:pPr>
                <a:endParaRPr lang="en-US"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3" name="Oval 31"/>
              <p:cNvSpPr/>
              <p:nvPr/>
            </p:nvSpPr>
            <p:spPr bwMode="auto">
              <a:xfrm>
                <a:off x="237" y="0"/>
                <a:ext cx="187" cy="185"/>
              </a:xfrm>
              <a:prstGeom prst="ellipse">
                <a:avLst/>
              </a:prstGeom>
              <a:grpFill/>
              <a:ln>
                <a:noFill/>
              </a:ln>
              <a:extLst>
                <a:ext uri="{91240B29-F687-4F45-9708-019B960494DF}">
                  <a14:hiddenLine w="9525">
                    <a:solidFill>
                      <a:schemeClr val="tx1"/>
                    </a:solidFill>
                    <a:round/>
                    <a:headEnd/>
                    <a:tailEnd/>
                  </a14:hiddenLine>
                </a:ext>
              </a:extLst>
            </p:spPr>
            <p:txBody>
              <a:bodyPr bIns="0" lIns="0" rIns="0" tIns="0"/>
              <a:lstStyle/>
              <a:p>
                <a:pPr defTabSz="914080">
                  <a:defRPr/>
                </a:pPr>
                <a:endParaRPr lang="en-US"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grpSp>
        <p:nvGrpSpPr>
          <p:cNvPr id="3" name="Group 2"/>
          <p:cNvGrpSpPr/>
          <p:nvPr/>
        </p:nvGrpSpPr>
        <p:grpSpPr>
          <a:xfrm>
            <a:off x="2750585" y="2052638"/>
            <a:ext cx="1523529" cy="1522413"/>
            <a:chOff x="2749805" y="2051909"/>
            <a:chExt cx="1523072" cy="1523071"/>
          </a:xfrm>
          <a:solidFill>
            <a:schemeClr val="accent2"/>
          </a:solidFill>
        </p:grpSpPr>
        <p:sp>
          <p:nvSpPr>
            <p:cNvPr id="5" name="L-Shape 4"/>
            <p:cNvSpPr/>
            <p:nvPr/>
          </p:nvSpPr>
          <p:spPr bwMode="auto">
            <a:xfrm rot="2700000">
              <a:off x="2749805" y="2051908"/>
              <a:ext cx="1523071" cy="1523072"/>
            </a:xfrm>
            <a:prstGeom prst="corner">
              <a:avLst/>
            </a:prstGeom>
            <a:grpFill/>
            <a:ln w="9525">
              <a:noFill/>
              <a:round/>
            </a:ln>
          </p:spPr>
          <p:txBody>
            <a:bodyPr/>
            <a:lstStyle/>
            <a:p>
              <a:pPr algn="ctr" defTabSz="914080">
                <a:defRPr/>
              </a:pPr>
              <a:endParaRPr lang="en-US"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39" name="Freeform 26"/>
            <p:cNvSpPr>
              <a:spLocks noEditPoints="1"/>
            </p:cNvSpPr>
            <p:nvPr/>
          </p:nvSpPr>
          <p:spPr bwMode="auto">
            <a:xfrm>
              <a:off x="2812923" y="2626597"/>
              <a:ext cx="385003" cy="385003"/>
            </a:xfrm>
            <a:custGeom>
              <a:gdLst>
                <a:gd fmla="*/ 308898 w 344" name="T0"/>
                <a:gd fmla="*/ 192502 h 344" name="T1"/>
                <a:gd fmla="*/ 192502 w 344" name="T2"/>
                <a:gd fmla="*/ 308898 h 344" name="T3"/>
                <a:gd fmla="*/ 76105 w 344" name="T4"/>
                <a:gd fmla="*/ 192502 h 344" name="T5"/>
                <a:gd fmla="*/ 78344 w 344" name="T6"/>
                <a:gd fmla="*/ 170118 h 344" name="T7"/>
                <a:gd fmla="*/ 0 w 344" name="T8"/>
                <a:gd fmla="*/ 170118 h 344" name="T9"/>
                <a:gd fmla="*/ 0 w 344" name="T10"/>
                <a:gd fmla="*/ 324566 h 344" name="T11"/>
                <a:gd fmla="*/ 60437 w 344" name="T12"/>
                <a:gd fmla="*/ 385003 h 344" name="T13"/>
                <a:gd fmla="*/ 324566 w 344" name="T14"/>
                <a:gd fmla="*/ 385003 h 344" name="T15"/>
                <a:gd fmla="*/ 385003 w 344" name="T16"/>
                <a:gd fmla="*/ 324566 h 344" name="T17"/>
                <a:gd fmla="*/ 385003 w 344" name="T18"/>
                <a:gd fmla="*/ 170118 h 344" name="T19"/>
                <a:gd fmla="*/ 306659 w 344" name="T20"/>
                <a:gd fmla="*/ 170118 h 344" name="T21"/>
                <a:gd fmla="*/ 308898 w 344" name="T22"/>
                <a:gd fmla="*/ 192502 h 344" name="T23"/>
                <a:gd fmla="*/ 324566 w 344" name="T24"/>
                <a:gd fmla="*/ 0 h 344" name="T25"/>
                <a:gd fmla="*/ 60437 w 344" name="T26"/>
                <a:gd fmla="*/ 0 h 344" name="T27"/>
                <a:gd fmla="*/ 0 w 344" name="T28"/>
                <a:gd fmla="*/ 60437 h 344" name="T29"/>
                <a:gd fmla="*/ 0 w 344" name="T30"/>
                <a:gd fmla="*/ 125350 h 344" name="T31"/>
                <a:gd fmla="*/ 97370 w 344" name="T32"/>
                <a:gd fmla="*/ 125350 h 344" name="T33"/>
                <a:gd fmla="*/ 192502 w 344" name="T34"/>
                <a:gd fmla="*/ 76105 h 344" name="T35"/>
                <a:gd fmla="*/ 287633 w 344" name="T36"/>
                <a:gd fmla="*/ 125350 h 344" name="T37"/>
                <a:gd fmla="*/ 385003 w 344" name="T38"/>
                <a:gd fmla="*/ 125350 h 344" name="T39"/>
                <a:gd fmla="*/ 385003 w 344" name="T40"/>
                <a:gd fmla="*/ 60437 h 344" name="T41"/>
                <a:gd fmla="*/ 324566 w 344" name="T42"/>
                <a:gd fmla="*/ 0 h 344" name="T43"/>
                <a:gd fmla="*/ 354785 w 344" name="T44"/>
                <a:gd fmla="*/ 73867 h 344" name="T45"/>
                <a:gd fmla="*/ 343593 w 344" name="T46"/>
                <a:gd fmla="*/ 85059 h 344" name="T47"/>
                <a:gd fmla="*/ 311136 w 344" name="T48"/>
                <a:gd fmla="*/ 85059 h 344" name="T49"/>
                <a:gd fmla="*/ 301063 w 344" name="T50"/>
                <a:gd fmla="*/ 73867 h 344" name="T51"/>
                <a:gd fmla="*/ 301063 w 344" name="T52"/>
                <a:gd fmla="*/ 41410 h 344" name="T53"/>
                <a:gd fmla="*/ 311136 w 344" name="T54"/>
                <a:gd fmla="*/ 31337 h 344" name="T55"/>
                <a:gd fmla="*/ 343593 w 344" name="T56"/>
                <a:gd fmla="*/ 31337 h 344" name="T57"/>
                <a:gd fmla="*/ 354785 w 344" name="T58"/>
                <a:gd fmla="*/ 41410 h 344" name="T59"/>
                <a:gd fmla="*/ 354785 w 344" name="T60"/>
                <a:gd fmla="*/ 73867 h 344" name="T61"/>
                <a:gd fmla="*/ 264130 w 344" name="T62"/>
                <a:gd fmla="*/ 192502 h 344" name="T63"/>
                <a:gd fmla="*/ 192502 w 344" name="T64"/>
                <a:gd fmla="*/ 120873 h 344" name="T65"/>
                <a:gd fmla="*/ 120873 w 344" name="T66"/>
                <a:gd fmla="*/ 192502 h 344" name="T67"/>
                <a:gd fmla="*/ 192502 w 344" name="T68"/>
                <a:gd fmla="*/ 264130 h 344" name="T69"/>
                <a:gd fmla="*/ 264130 w 344" name="T70"/>
                <a:gd fmla="*/ 192502 h 34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344" w="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13" name="Group 12"/>
          <p:cNvGrpSpPr/>
          <p:nvPr/>
        </p:nvGrpSpPr>
        <p:grpSpPr>
          <a:xfrm>
            <a:off x="3926559" y="2052638"/>
            <a:ext cx="1521943" cy="1522413"/>
            <a:chOff x="3925099" y="2051909"/>
            <a:chExt cx="1523072" cy="1523071"/>
          </a:xfrm>
          <a:solidFill>
            <a:schemeClr val="accent1"/>
          </a:solidFill>
        </p:grpSpPr>
        <p:sp>
          <p:nvSpPr>
            <p:cNvPr id="4" name="L-Shape 3"/>
            <p:cNvSpPr/>
            <p:nvPr/>
          </p:nvSpPr>
          <p:spPr bwMode="auto">
            <a:xfrm rot="2700000">
              <a:off x="3925100" y="2051909"/>
              <a:ext cx="1523071" cy="1523072"/>
            </a:xfrm>
            <a:prstGeom prst="corner">
              <a:avLst/>
            </a:prstGeom>
            <a:grpFill/>
            <a:ln w="9525">
              <a:noFill/>
              <a:round/>
            </a:ln>
          </p:spPr>
          <p:txBody>
            <a:bodyPr/>
            <a:lstStyle/>
            <a:p>
              <a:pPr algn="ctr" defTabSz="914080">
                <a:defRPr/>
              </a:pPr>
              <a:endParaRPr lang="en-US"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37" name="Freeform 21"/>
            <p:cNvSpPr/>
            <p:nvPr/>
          </p:nvSpPr>
          <p:spPr bwMode="auto">
            <a:xfrm>
              <a:off x="3986419" y="2604768"/>
              <a:ext cx="353935" cy="447173"/>
            </a:xfrm>
            <a:custGeom>
              <a:gdLst>
                <a:gd fmla="*/ 141355 w 323" name="T0"/>
                <a:gd fmla="*/ 298115 h 408" name="T1"/>
                <a:gd fmla="*/ 74513 w 323" name="T2"/>
                <a:gd fmla="*/ 447173 h 408" name="T3"/>
                <a:gd fmla="*/ 107386 w 323" name="T4"/>
                <a:gd fmla="*/ 214818 h 408" name="T5"/>
                <a:gd fmla="*/ 163270 w 323" name="T6"/>
                <a:gd fmla="*/ 108505 h 408" name="T7"/>
                <a:gd fmla="*/ 188473 w 323" name="T8"/>
                <a:gd fmla="*/ 281675 h 408" name="T9"/>
                <a:gd fmla="*/ 256411 w 323" name="T10"/>
                <a:gd fmla="*/ 80009 h 408" name="T11"/>
                <a:gd fmla="*/ 51501 w 323" name="T12"/>
                <a:gd fmla="*/ 189610 h 408" name="T13"/>
                <a:gd fmla="*/ 62459 w 323" name="T14"/>
                <a:gd fmla="*/ 261947 h 408" name="T15"/>
                <a:gd fmla="*/ 1096 w 323" name="T16"/>
                <a:gd fmla="*/ 161114 h 408" name="T17"/>
                <a:gd fmla="*/ 150121 w 323" name="T18"/>
                <a:gd fmla="*/ 9864 h 408" name="T19"/>
                <a:gd fmla="*/ 339690 w 323" name="T20"/>
                <a:gd fmla="*/ 130425 h 408" name="T21"/>
                <a:gd fmla="*/ 200527 w 323" name="T22"/>
                <a:gd fmla="*/ 326612 h 408" name="T23"/>
                <a:gd fmla="*/ 141355 w 323" name="T24"/>
                <a:gd fmla="*/ 298115 h 40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08" w="323">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14" name="Group 13"/>
          <p:cNvGrpSpPr/>
          <p:nvPr/>
        </p:nvGrpSpPr>
        <p:grpSpPr>
          <a:xfrm>
            <a:off x="6737153" y="2052638"/>
            <a:ext cx="1553683" cy="1522413"/>
            <a:chOff x="6736802" y="2051909"/>
            <a:chExt cx="1554474" cy="1523072"/>
          </a:xfrm>
          <a:solidFill>
            <a:schemeClr val="accent1"/>
          </a:solidFill>
        </p:grpSpPr>
        <p:sp>
          <p:nvSpPr>
            <p:cNvPr id="7" name="L-Shape 6"/>
            <p:cNvSpPr/>
            <p:nvPr/>
          </p:nvSpPr>
          <p:spPr bwMode="auto">
            <a:xfrm flipH="1" rot="18900000">
              <a:off x="6736625" y="2052086"/>
              <a:ext cx="1523072" cy="1522718"/>
            </a:xfrm>
            <a:prstGeom prst="corner">
              <a:avLst/>
            </a:prstGeom>
            <a:grpFill/>
            <a:ln w="9525">
              <a:noFill/>
              <a:round/>
            </a:ln>
          </p:spPr>
          <p:txBody>
            <a:bodyPr/>
            <a:lstStyle/>
            <a:p>
              <a:pPr algn="ctr" defTabSz="914080">
                <a:defRPr/>
              </a:pPr>
              <a:endParaRPr lang="en-US" sz="24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435" name="Freeform 75"/>
            <p:cNvSpPr/>
            <p:nvPr/>
          </p:nvSpPr>
          <p:spPr bwMode="auto">
            <a:xfrm>
              <a:off x="7801489" y="2613569"/>
              <a:ext cx="489787" cy="399749"/>
            </a:xfrm>
            <a:custGeom>
              <a:gdLst>
                <a:gd fmla="*/ 393625 w 382" name="T0"/>
                <a:gd fmla="*/ 172968 h 312" name="T1"/>
                <a:gd fmla="*/ 464144 w 382" name="T2"/>
                <a:gd fmla="*/ 90969 h 312" name="T3"/>
                <a:gd fmla="*/ 305155 w 382" name="T4"/>
                <a:gd fmla="*/ 32031 h 312" name="T5"/>
                <a:gd fmla="*/ 293616 w 382" name="T6"/>
                <a:gd fmla="*/ 24344 h 312" name="T7"/>
                <a:gd fmla="*/ 293616 w 382" name="T8"/>
                <a:gd fmla="*/ 171687 h 312" name="T9"/>
                <a:gd fmla="*/ 230790 w 382" name="T10"/>
                <a:gd fmla="*/ 274187 h 312" name="T11"/>
                <a:gd fmla="*/ 110266 w 382" name="T12"/>
                <a:gd fmla="*/ 242156 h 312" name="T13"/>
                <a:gd fmla="*/ 165399 w 382" name="T14"/>
                <a:gd fmla="*/ 124281 h 312" name="T15"/>
                <a:gd fmla="*/ 243611 w 382" name="T16"/>
                <a:gd fmla="*/ 119156 h 312" name="T17"/>
                <a:gd fmla="*/ 243611 w 382" name="T18"/>
                <a:gd fmla="*/ 5125 h 312" name="T19"/>
                <a:gd fmla="*/ 197453 w 382" name="T20"/>
                <a:gd fmla="*/ 0 h 312" name="T21"/>
                <a:gd fmla="*/ 0 w 382" name="T22"/>
                <a:gd fmla="*/ 199875 h 312" name="T23"/>
                <a:gd fmla="*/ 197453 w 382" name="T24"/>
                <a:gd fmla="*/ 399749 h 312" name="T25"/>
                <a:gd fmla="*/ 394907 w 382" name="T26"/>
                <a:gd fmla="*/ 199875 h 312" name="T27"/>
                <a:gd fmla="*/ 393625 w 382" name="T28"/>
                <a:gd fmla="*/ 172968 h 31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12" w="38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4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64" name="组合 63">
            <a:extLst>
              <a:ext uri="{FF2B5EF4-FFF2-40B4-BE49-F238E27FC236}">
                <a16:creationId xmlns:a16="http://schemas.microsoft.com/office/drawing/2014/main" id="{340EABDA-A70E-4170-84DB-1E27B420539C}"/>
              </a:ext>
            </a:extLst>
          </p:cNvPr>
          <p:cNvGrpSpPr/>
          <p:nvPr/>
        </p:nvGrpSpPr>
        <p:grpSpPr>
          <a:xfrm>
            <a:off x="988592" y="299097"/>
            <a:ext cx="1689462" cy="644434"/>
            <a:chOff x="10123715" y="139337"/>
            <a:chExt cx="1689462" cy="644434"/>
          </a:xfrm>
        </p:grpSpPr>
        <p:sp>
          <p:nvSpPr>
            <p:cNvPr id="66" name="矩形 65">
              <a:extLst>
                <a:ext uri="{FF2B5EF4-FFF2-40B4-BE49-F238E27FC236}">
                  <a16:creationId xmlns:a16="http://schemas.microsoft.com/office/drawing/2014/main" id="{5EEDBCD9-31D0-427D-A543-BB38988C8802}"/>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7" name="矩形 66">
              <a:extLst>
                <a:ext uri="{FF2B5EF4-FFF2-40B4-BE49-F238E27FC236}">
                  <a16:creationId xmlns:a16="http://schemas.microsoft.com/office/drawing/2014/main" id="{BDABEBC4-0D87-4B81-8DAE-C04963152487}"/>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68" name="直接连接符 67">
              <a:extLst>
                <a:ext uri="{FF2B5EF4-FFF2-40B4-BE49-F238E27FC236}">
                  <a16:creationId xmlns:a16="http://schemas.microsoft.com/office/drawing/2014/main" id="{9829E4B1-27FA-4890-AEF3-0990FDF2EDDB}"/>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75AFEDC0-5D7B-48DF-A7C3-6A61442192B6}"/>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F399ABA4-8ADE-4A32-A18F-804646E69F2A}"/>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248168887"/>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additive="base">
                                        <p:cTn dur="500" fill="hold" id="13"/>
                                        <p:tgtEl>
                                          <p:spTgt spid="13"/>
                                        </p:tgtEl>
                                        <p:attrNameLst>
                                          <p:attrName>ppt_x</p:attrName>
                                        </p:attrNameLst>
                                      </p:cBhvr>
                                      <p:tavLst>
                                        <p:tav tm="0">
                                          <p:val>
                                            <p:strVal val="0-#ppt_w/2"/>
                                          </p:val>
                                        </p:tav>
                                        <p:tav tm="100000">
                                          <p:val>
                                            <p:strVal val="#ppt_x"/>
                                          </p:val>
                                        </p:tav>
                                      </p:tavLst>
                                    </p:anim>
                                    <p:anim calcmode="lin" valueType="num">
                                      <p:cBhvr additive="base">
                                        <p:cTn dur="500" fill="hold" id="14"/>
                                        <p:tgtEl>
                                          <p:spTgt spid="13"/>
                                        </p:tgtEl>
                                        <p:attrNameLst>
                                          <p:attrName>ppt_y</p:attrName>
                                        </p:attrNameLst>
                                      </p:cBhvr>
                                      <p:tavLst>
                                        <p:tav tm="0">
                                          <p:val>
                                            <p:strVal val="#ppt_y"/>
                                          </p:val>
                                        </p:tav>
                                        <p:tav tm="100000">
                                          <p:val>
                                            <p:strVal val="#ppt_y"/>
                                          </p:val>
                                        </p:tav>
                                      </p:tavLst>
                                    </p:anim>
                                  </p:childTnLst>
                                </p:cTn>
                              </p:par>
                              <p:par>
                                <p:cTn fill="hold" id="15" nodeType="withEffect" presetClass="entr" presetID="2" presetSubtype="2">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fill="hold" id="17"/>
                                        <p:tgtEl>
                                          <p:spTgt spid="14"/>
                                        </p:tgtEl>
                                        <p:attrNameLst>
                                          <p:attrName>ppt_x</p:attrName>
                                        </p:attrNameLst>
                                      </p:cBhvr>
                                      <p:tavLst>
                                        <p:tav tm="0">
                                          <p:val>
                                            <p:strVal val="1+#ppt_w/2"/>
                                          </p:val>
                                        </p:tav>
                                        <p:tav tm="100000">
                                          <p:val>
                                            <p:strVal val="#ppt_x"/>
                                          </p:val>
                                        </p:tav>
                                      </p:tavLst>
                                    </p:anim>
                                    <p:anim calcmode="lin" valueType="num">
                                      <p:cBhvr additive="base">
                                        <p:cTn dur="500" fill="hold" id="18"/>
                                        <p:tgtEl>
                                          <p:spTgt spid="14"/>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2" presetSubtype="2">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additive="base">
                                        <p:cTn dur="500" fill="hold" id="22"/>
                                        <p:tgtEl>
                                          <p:spTgt spid="15"/>
                                        </p:tgtEl>
                                        <p:attrNameLst>
                                          <p:attrName>ppt_x</p:attrName>
                                        </p:attrNameLst>
                                      </p:cBhvr>
                                      <p:tavLst>
                                        <p:tav tm="0">
                                          <p:val>
                                            <p:strVal val="1+#ppt_w/2"/>
                                          </p:val>
                                        </p:tav>
                                        <p:tav tm="100000">
                                          <p:val>
                                            <p:strVal val="#ppt_x"/>
                                          </p:val>
                                        </p:tav>
                                      </p:tavLst>
                                    </p:anim>
                                    <p:anim calcmode="lin" valueType="num">
                                      <p:cBhvr additive="base">
                                        <p:cTn dur="500" fill="hold" id="23"/>
                                        <p:tgtEl>
                                          <p:spTgt spid="15"/>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500" fill="hold" id="26"/>
                                        <p:tgtEl>
                                          <p:spTgt spid="3"/>
                                        </p:tgtEl>
                                        <p:attrNameLst>
                                          <p:attrName>ppt_x</p:attrName>
                                        </p:attrNameLst>
                                      </p:cBhvr>
                                      <p:tavLst>
                                        <p:tav tm="0">
                                          <p:val>
                                            <p:strVal val="0-#ppt_w/2"/>
                                          </p:val>
                                        </p:tav>
                                        <p:tav tm="100000">
                                          <p:val>
                                            <p:strVal val="#ppt_x"/>
                                          </p:val>
                                        </p:tav>
                                      </p:tavLst>
                                    </p:anim>
                                    <p:anim calcmode="lin" valueType="num">
                                      <p:cBhvr additive="base">
                                        <p:cTn dur="500" fill="hold" id="27"/>
                                        <p:tgtEl>
                                          <p:spTgt spid="3"/>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500"/>
                            </p:stCondLst>
                            <p:childTnLst>
                              <p:par>
                                <p:cTn fill="hold" id="29" nodeType="afterEffect" presetClass="entr" presetID="2" presetSubtype="8">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500" fill="hold" id="31"/>
                                        <p:tgtEl>
                                          <p:spTgt spid="2"/>
                                        </p:tgtEl>
                                        <p:attrNameLst>
                                          <p:attrName>ppt_x</p:attrName>
                                        </p:attrNameLst>
                                      </p:cBhvr>
                                      <p:tavLst>
                                        <p:tav tm="0">
                                          <p:val>
                                            <p:strVal val="0-#ppt_w/2"/>
                                          </p:val>
                                        </p:tav>
                                        <p:tav tm="100000">
                                          <p:val>
                                            <p:strVal val="#ppt_x"/>
                                          </p:val>
                                        </p:tav>
                                      </p:tavLst>
                                    </p:anim>
                                    <p:anim calcmode="lin" valueType="num">
                                      <p:cBhvr additive="base">
                                        <p:cTn dur="500" fill="hold" id="32"/>
                                        <p:tgtEl>
                                          <p:spTgt spid="2"/>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500" fill="hold" id="35"/>
                                        <p:tgtEl>
                                          <p:spTgt spid="16"/>
                                        </p:tgtEl>
                                        <p:attrNameLst>
                                          <p:attrName>ppt_x</p:attrName>
                                        </p:attrNameLst>
                                      </p:cBhvr>
                                      <p:tavLst>
                                        <p:tav tm="0">
                                          <p:val>
                                            <p:strVal val="1+#ppt_w/2"/>
                                          </p:val>
                                        </p:tav>
                                        <p:tav tm="100000">
                                          <p:val>
                                            <p:strVal val="#ppt_x"/>
                                          </p:val>
                                        </p:tav>
                                      </p:tavLst>
                                    </p:anim>
                                    <p:anim calcmode="lin" valueType="num">
                                      <p:cBhvr additive="base">
                                        <p:cTn dur="500" fill="hold" id="36"/>
                                        <p:tgtEl>
                                          <p:spTgt spid="1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000"/>
                            </p:stCondLst>
                            <p:childTnLst>
                              <p:par>
                                <p:cTn fill="hold" id="38" nodeType="afterEffect" presetClass="entr" presetID="10" presetSubtype="0">
                                  <p:stCondLst>
                                    <p:cond delay="0"/>
                                  </p:stCondLst>
                                  <p:childTnLst>
                                    <p:set>
                                      <p:cBhvr>
                                        <p:cTn dur="1" fill="hold" id="39">
                                          <p:stCondLst>
                                            <p:cond delay="0"/>
                                          </p:stCondLst>
                                        </p:cTn>
                                        <p:tgtEl>
                                          <p:spTgt spid="36"/>
                                        </p:tgtEl>
                                        <p:attrNameLst>
                                          <p:attrName>style.visibility</p:attrName>
                                        </p:attrNameLst>
                                      </p:cBhvr>
                                      <p:to>
                                        <p:strVal val="visible"/>
                                      </p:to>
                                    </p:set>
                                    <p:animEffect filter="fade" transition="in">
                                      <p:cBhvr>
                                        <p:cTn dur="500" id="40"/>
                                        <p:tgtEl>
                                          <p:spTgt spid="36"/>
                                        </p:tgtEl>
                                      </p:cBhvr>
                                    </p:animEffect>
                                  </p:childTnLst>
                                </p:cTn>
                              </p:par>
                            </p:childTnLst>
                          </p:cTn>
                        </p:par>
                        <p:par>
                          <p:cTn fill="hold" id="41" nodeType="afterGroup">
                            <p:stCondLst>
                              <p:cond delay="2500"/>
                            </p:stCondLst>
                            <p:childTnLst>
                              <p:par>
                                <p:cTn fill="hold" id="42" nodeType="afterEffect" presetClass="entr" presetID="22" presetSubtype="8">
                                  <p:stCondLst>
                                    <p:cond delay="0"/>
                                  </p:stCondLst>
                                  <p:childTnLst>
                                    <p:set>
                                      <p:cBhvr>
                                        <p:cTn dur="1" fill="hold" id="43">
                                          <p:stCondLst>
                                            <p:cond delay="0"/>
                                          </p:stCondLst>
                                        </p:cTn>
                                        <p:tgtEl>
                                          <p:spTgt spid="17"/>
                                        </p:tgtEl>
                                        <p:attrNameLst>
                                          <p:attrName>style.visibility</p:attrName>
                                        </p:attrNameLst>
                                      </p:cBhvr>
                                      <p:to>
                                        <p:strVal val="visible"/>
                                      </p:to>
                                    </p:set>
                                    <p:animEffect filter="wipe(left)" transition="in">
                                      <p:cBhvr>
                                        <p:cTn dur="500" id="44"/>
                                        <p:tgtEl>
                                          <p:spTgt spid="17"/>
                                        </p:tgtEl>
                                      </p:cBhvr>
                                    </p:animEffect>
                                  </p:childTnLst>
                                </p:cTn>
                              </p:par>
                            </p:childTnLst>
                          </p:cTn>
                        </p:par>
                        <p:par>
                          <p:cTn fill="hold" id="45" nodeType="afterGroup">
                            <p:stCondLst>
                              <p:cond delay="3000"/>
                            </p:stCondLst>
                            <p:childTnLst>
                              <p:par>
                                <p:cTn fill="hold" id="46" nodeType="afterEffect" presetClass="entr" presetID="10" presetSubtype="0">
                                  <p:stCondLst>
                                    <p:cond delay="0"/>
                                  </p:stCondLst>
                                  <p:childTnLst>
                                    <p:set>
                                      <p:cBhvr>
                                        <p:cTn dur="1" fill="hold" id="47">
                                          <p:stCondLst>
                                            <p:cond delay="0"/>
                                          </p:stCondLst>
                                        </p:cTn>
                                        <p:tgtEl>
                                          <p:spTgt spid="39"/>
                                        </p:tgtEl>
                                        <p:attrNameLst>
                                          <p:attrName>style.visibility</p:attrName>
                                        </p:attrNameLst>
                                      </p:cBhvr>
                                      <p:to>
                                        <p:strVal val="visible"/>
                                      </p:to>
                                    </p:set>
                                    <p:animEffect filter="fade" transition="in">
                                      <p:cBhvr>
                                        <p:cTn dur="500" id="48"/>
                                        <p:tgtEl>
                                          <p:spTgt spid="39"/>
                                        </p:tgtEl>
                                      </p:cBhvr>
                                    </p:animEffect>
                                  </p:childTnLst>
                                </p:cTn>
                              </p:par>
                            </p:childTnLst>
                          </p:cTn>
                        </p:par>
                        <p:par>
                          <p:cTn fill="hold" id="49" nodeType="afterGroup">
                            <p:stCondLst>
                              <p:cond delay="3500"/>
                            </p:stCondLst>
                            <p:childTnLst>
                              <p:par>
                                <p:cTn fill="hold" id="50" nodeType="afterEffect" presetClass="entr" presetID="22" presetSubtype="8">
                                  <p:stCondLst>
                                    <p:cond delay="0"/>
                                  </p:stCondLst>
                                  <p:childTnLst>
                                    <p:set>
                                      <p:cBhvr>
                                        <p:cTn dur="1" fill="hold" id="51">
                                          <p:stCondLst>
                                            <p:cond delay="0"/>
                                          </p:stCondLst>
                                        </p:cTn>
                                        <p:tgtEl>
                                          <p:spTgt spid="18"/>
                                        </p:tgtEl>
                                        <p:attrNameLst>
                                          <p:attrName>style.visibility</p:attrName>
                                        </p:attrNameLst>
                                      </p:cBhvr>
                                      <p:to>
                                        <p:strVal val="visible"/>
                                      </p:to>
                                    </p:set>
                                    <p:animEffect filter="wipe(left)" transition="in">
                                      <p:cBhvr>
                                        <p:cTn dur="500" id="52"/>
                                        <p:tgtEl>
                                          <p:spTgt spid="18"/>
                                        </p:tgtEl>
                                      </p:cBhvr>
                                    </p:animEffect>
                                  </p:childTnLst>
                                </p:cTn>
                              </p:par>
                            </p:childTnLst>
                          </p:cTn>
                        </p:par>
                        <p:par>
                          <p:cTn fill="hold" id="53" nodeType="afterGroup">
                            <p:stCondLst>
                              <p:cond delay="4000"/>
                            </p:stCondLst>
                            <p:childTnLst>
                              <p:par>
                                <p:cTn fill="hold" id="54" nodeType="afterEffect" presetClass="entr" presetID="10" presetSubtype="0">
                                  <p:stCondLst>
                                    <p:cond delay="0"/>
                                  </p:stCondLst>
                                  <p:childTnLst>
                                    <p:set>
                                      <p:cBhvr>
                                        <p:cTn dur="1" fill="hold" id="55">
                                          <p:stCondLst>
                                            <p:cond delay="0"/>
                                          </p:stCondLst>
                                        </p:cTn>
                                        <p:tgtEl>
                                          <p:spTgt spid="42"/>
                                        </p:tgtEl>
                                        <p:attrNameLst>
                                          <p:attrName>style.visibility</p:attrName>
                                        </p:attrNameLst>
                                      </p:cBhvr>
                                      <p:to>
                                        <p:strVal val="visible"/>
                                      </p:to>
                                    </p:set>
                                    <p:animEffect filter="fade" transition="in">
                                      <p:cBhvr>
                                        <p:cTn dur="500" id="56"/>
                                        <p:tgtEl>
                                          <p:spTgt spid="42"/>
                                        </p:tgtEl>
                                      </p:cBhvr>
                                    </p:animEffect>
                                  </p:childTnLst>
                                </p:cTn>
                              </p:par>
                            </p:childTnLst>
                          </p:cTn>
                        </p:par>
                        <p:par>
                          <p:cTn fill="hold" id="57" nodeType="afterGroup">
                            <p:stCondLst>
                              <p:cond delay="4500"/>
                            </p:stCondLst>
                            <p:childTnLst>
                              <p:par>
                                <p:cTn fill="hold" id="58" nodeType="afterEffect" presetClass="entr" presetID="22" presetSubtype="8">
                                  <p:stCondLst>
                                    <p:cond delay="0"/>
                                  </p:stCondLst>
                                  <p:childTnLst>
                                    <p:set>
                                      <p:cBhvr>
                                        <p:cTn dur="1" fill="hold" id="59">
                                          <p:stCondLst>
                                            <p:cond delay="0"/>
                                          </p:stCondLst>
                                        </p:cTn>
                                        <p:tgtEl>
                                          <p:spTgt spid="19"/>
                                        </p:tgtEl>
                                        <p:attrNameLst>
                                          <p:attrName>style.visibility</p:attrName>
                                        </p:attrNameLst>
                                      </p:cBhvr>
                                      <p:to>
                                        <p:strVal val="visible"/>
                                      </p:to>
                                    </p:set>
                                    <p:animEffect filter="wipe(left)" transition="in">
                                      <p:cBhvr>
                                        <p:cTn dur="500" id="60"/>
                                        <p:tgtEl>
                                          <p:spTgt spid="19"/>
                                        </p:tgtEl>
                                      </p:cBhvr>
                                    </p:animEffect>
                                  </p:childTnLst>
                                </p:cTn>
                              </p:par>
                            </p:childTnLst>
                          </p:cTn>
                        </p:par>
                        <p:par>
                          <p:cTn fill="hold" id="61" nodeType="afterGroup">
                            <p:stCondLst>
                              <p:cond delay="5000"/>
                            </p:stCondLst>
                            <p:childTnLst>
                              <p:par>
                                <p:cTn fill="hold" id="62" nodeType="afterEffect" presetClass="entr" presetID="10" presetSubtype="0">
                                  <p:stCondLst>
                                    <p:cond delay="0"/>
                                  </p:stCondLst>
                                  <p:childTnLst>
                                    <p:set>
                                      <p:cBhvr>
                                        <p:cTn dur="1" fill="hold" id="63">
                                          <p:stCondLst>
                                            <p:cond delay="0"/>
                                          </p:stCondLst>
                                        </p:cTn>
                                        <p:tgtEl>
                                          <p:spTgt spid="45"/>
                                        </p:tgtEl>
                                        <p:attrNameLst>
                                          <p:attrName>style.visibility</p:attrName>
                                        </p:attrNameLst>
                                      </p:cBhvr>
                                      <p:to>
                                        <p:strVal val="visible"/>
                                      </p:to>
                                    </p:set>
                                    <p:animEffect filter="fade" transition="in">
                                      <p:cBhvr>
                                        <p:cTn dur="500" id="64"/>
                                        <p:tgtEl>
                                          <p:spTgt spid="45"/>
                                        </p:tgtEl>
                                      </p:cBhvr>
                                    </p:animEffect>
                                  </p:childTnLst>
                                </p:cTn>
                              </p:par>
                            </p:childTnLst>
                          </p:cTn>
                        </p:par>
                        <p:par>
                          <p:cTn fill="hold" id="65" nodeType="afterGroup">
                            <p:stCondLst>
                              <p:cond delay="5500"/>
                            </p:stCondLst>
                            <p:childTnLst>
                              <p:par>
                                <p:cTn fill="hold" id="66" nodeType="afterEffect" presetClass="entr" presetID="22" presetSubtype="8">
                                  <p:stCondLst>
                                    <p:cond delay="0"/>
                                  </p:stCondLst>
                                  <p:childTnLst>
                                    <p:set>
                                      <p:cBhvr>
                                        <p:cTn dur="1" fill="hold" id="67">
                                          <p:stCondLst>
                                            <p:cond delay="0"/>
                                          </p:stCondLst>
                                        </p:cTn>
                                        <p:tgtEl>
                                          <p:spTgt spid="20"/>
                                        </p:tgtEl>
                                        <p:attrNameLst>
                                          <p:attrName>style.visibility</p:attrName>
                                        </p:attrNameLst>
                                      </p:cBhvr>
                                      <p:to>
                                        <p:strVal val="visible"/>
                                      </p:to>
                                    </p:set>
                                    <p:animEffect filter="wipe(left)" transition="in">
                                      <p:cBhvr>
                                        <p:cTn dur="500" id="68"/>
                                        <p:tgtEl>
                                          <p:spTgt spid="20"/>
                                        </p:tgtEl>
                                      </p:cBhvr>
                                    </p:animEffect>
                                  </p:childTnLst>
                                </p:cTn>
                              </p:par>
                            </p:childTnLst>
                          </p:cTn>
                        </p:par>
                        <p:par>
                          <p:cTn fill="hold" id="69" nodeType="afterGroup">
                            <p:stCondLst>
                              <p:cond delay="6000"/>
                            </p:stCondLst>
                            <p:childTnLst>
                              <p:par>
                                <p:cTn fill="hold" id="70" nodeType="afterEffect" presetClass="entr" presetID="10" presetSubtype="0">
                                  <p:stCondLst>
                                    <p:cond delay="0"/>
                                  </p:stCondLst>
                                  <p:childTnLst>
                                    <p:set>
                                      <p:cBhvr>
                                        <p:cTn dur="1" fill="hold" id="71">
                                          <p:stCondLst>
                                            <p:cond delay="0"/>
                                          </p:stCondLst>
                                        </p:cTn>
                                        <p:tgtEl>
                                          <p:spTgt spid="48"/>
                                        </p:tgtEl>
                                        <p:attrNameLst>
                                          <p:attrName>style.visibility</p:attrName>
                                        </p:attrNameLst>
                                      </p:cBhvr>
                                      <p:to>
                                        <p:strVal val="visible"/>
                                      </p:to>
                                    </p:set>
                                    <p:animEffect filter="fade" transition="in">
                                      <p:cBhvr>
                                        <p:cTn dur="500" id="72"/>
                                        <p:tgtEl>
                                          <p:spTgt spid="48"/>
                                        </p:tgtEl>
                                      </p:cBhvr>
                                    </p:animEffect>
                                  </p:childTnLst>
                                </p:cTn>
                              </p:par>
                            </p:childTnLst>
                          </p:cTn>
                        </p:par>
                        <p:par>
                          <p:cTn fill="hold" id="73" nodeType="afterGroup">
                            <p:stCondLst>
                              <p:cond delay="6500"/>
                            </p:stCondLst>
                            <p:childTnLst>
                              <p:par>
                                <p:cTn fill="hold" id="74" nodeType="afterEffect" presetClass="entr" presetID="22" presetSubtype="8">
                                  <p:stCondLst>
                                    <p:cond delay="0"/>
                                  </p:stCondLst>
                                  <p:childTnLst>
                                    <p:set>
                                      <p:cBhvr>
                                        <p:cTn dur="1" fill="hold" id="75">
                                          <p:stCondLst>
                                            <p:cond delay="0"/>
                                          </p:stCondLst>
                                        </p:cTn>
                                        <p:tgtEl>
                                          <p:spTgt spid="21"/>
                                        </p:tgtEl>
                                        <p:attrNameLst>
                                          <p:attrName>style.visibility</p:attrName>
                                        </p:attrNameLst>
                                      </p:cBhvr>
                                      <p:to>
                                        <p:strVal val="visible"/>
                                      </p:to>
                                    </p:set>
                                    <p:animEffect filter="wipe(left)" transition="in">
                                      <p:cBhvr>
                                        <p:cTn dur="500" id="76"/>
                                        <p:tgtEl>
                                          <p:spTgt spid="21"/>
                                        </p:tgtEl>
                                      </p:cBhvr>
                                    </p:animEffect>
                                  </p:childTnLst>
                                </p:cTn>
                              </p:par>
                            </p:childTnLst>
                          </p:cTn>
                        </p:par>
                        <p:par>
                          <p:cTn fill="hold" id="77" nodeType="afterGroup">
                            <p:stCondLst>
                              <p:cond delay="7000"/>
                            </p:stCondLst>
                            <p:childTnLst>
                              <p:par>
                                <p:cTn fill="hold" id="78" nodeType="afterEffect" presetClass="entr" presetID="10" presetSubtype="0">
                                  <p:stCondLst>
                                    <p:cond delay="0"/>
                                  </p:stCondLst>
                                  <p:childTnLst>
                                    <p:set>
                                      <p:cBhvr>
                                        <p:cTn dur="1" fill="hold" id="79">
                                          <p:stCondLst>
                                            <p:cond delay="0"/>
                                          </p:stCondLst>
                                        </p:cTn>
                                        <p:tgtEl>
                                          <p:spTgt spid="51"/>
                                        </p:tgtEl>
                                        <p:attrNameLst>
                                          <p:attrName>style.visibility</p:attrName>
                                        </p:attrNameLst>
                                      </p:cBhvr>
                                      <p:to>
                                        <p:strVal val="visible"/>
                                      </p:to>
                                    </p:set>
                                    <p:animEffect filter="fade" transition="in">
                                      <p:cBhvr>
                                        <p:cTn dur="500" id="80"/>
                                        <p:tgtEl>
                                          <p:spTgt spid="51"/>
                                        </p:tgtEl>
                                      </p:cBhvr>
                                    </p:animEffect>
                                  </p:childTnLst>
                                </p:cTn>
                              </p:par>
                            </p:childTnLst>
                          </p:cTn>
                        </p:par>
                        <p:par>
                          <p:cTn fill="hold" id="81" nodeType="afterGroup">
                            <p:stCondLst>
                              <p:cond delay="7500"/>
                            </p:stCondLst>
                            <p:childTnLst>
                              <p:par>
                                <p:cTn fill="hold" id="82" nodeType="afterEffect" presetClass="entr" presetID="22" presetSubtype="8">
                                  <p:stCondLst>
                                    <p:cond delay="0"/>
                                  </p:stCondLst>
                                  <p:childTnLst>
                                    <p:set>
                                      <p:cBhvr>
                                        <p:cTn dur="1" fill="hold" id="83">
                                          <p:stCondLst>
                                            <p:cond delay="0"/>
                                          </p:stCondLst>
                                        </p:cTn>
                                        <p:tgtEl>
                                          <p:spTgt spid="22"/>
                                        </p:tgtEl>
                                        <p:attrNameLst>
                                          <p:attrName>style.visibility</p:attrName>
                                        </p:attrNameLst>
                                      </p:cBhvr>
                                      <p:to>
                                        <p:strVal val="visible"/>
                                      </p:to>
                                    </p:set>
                                    <p:animEffect filter="wipe(left)" transition="in">
                                      <p:cBhvr>
                                        <p:cTn dur="500" id="84"/>
                                        <p:tgtEl>
                                          <p:spTgt spid="22"/>
                                        </p:tgtEl>
                                      </p:cBhvr>
                                    </p:animEffect>
                                  </p:childTnLst>
                                </p:cTn>
                              </p:par>
                            </p:childTnLst>
                          </p:cTn>
                        </p:par>
                        <p:par>
                          <p:cTn fill="hold" id="85" nodeType="afterGroup">
                            <p:stCondLst>
                              <p:cond delay="8000"/>
                            </p:stCondLst>
                            <p:childTnLst>
                              <p:par>
                                <p:cTn fill="hold" id="86" nodeType="afterEffect" presetClass="entr" presetID="53" presetSubtype="0">
                                  <p:stCondLst>
                                    <p:cond delay="0"/>
                                  </p:stCondLst>
                                  <p:childTnLst>
                                    <p:set>
                                      <p:cBhvr>
                                        <p:cTn dur="1" fill="hold" id="87">
                                          <p:stCondLst>
                                            <p:cond delay="0"/>
                                          </p:stCondLst>
                                        </p:cTn>
                                        <p:tgtEl>
                                          <p:spTgt spid="64"/>
                                        </p:tgtEl>
                                        <p:attrNameLst>
                                          <p:attrName>style.visibility</p:attrName>
                                        </p:attrNameLst>
                                      </p:cBhvr>
                                      <p:to>
                                        <p:strVal val="visible"/>
                                      </p:to>
                                    </p:set>
                                    <p:anim calcmode="lin" valueType="num">
                                      <p:cBhvr>
                                        <p:cTn dur="500" fill="hold" id="88"/>
                                        <p:tgtEl>
                                          <p:spTgt spid="64"/>
                                        </p:tgtEl>
                                        <p:attrNameLst>
                                          <p:attrName>ppt_w</p:attrName>
                                        </p:attrNameLst>
                                      </p:cBhvr>
                                      <p:tavLst>
                                        <p:tav tm="0">
                                          <p:val>
                                            <p:fltVal val="0"/>
                                          </p:val>
                                        </p:tav>
                                        <p:tav tm="100000">
                                          <p:val>
                                            <p:strVal val="#ppt_w"/>
                                          </p:val>
                                        </p:tav>
                                      </p:tavLst>
                                    </p:anim>
                                    <p:anim calcmode="lin" valueType="num">
                                      <p:cBhvr>
                                        <p:cTn dur="500" fill="hold" id="89"/>
                                        <p:tgtEl>
                                          <p:spTgt spid="64"/>
                                        </p:tgtEl>
                                        <p:attrNameLst>
                                          <p:attrName>ppt_h</p:attrName>
                                        </p:attrNameLst>
                                      </p:cBhvr>
                                      <p:tavLst>
                                        <p:tav tm="0">
                                          <p:val>
                                            <p:fltVal val="0"/>
                                          </p:val>
                                        </p:tav>
                                        <p:tav tm="100000">
                                          <p:val>
                                            <p:strVal val="#ppt_h"/>
                                          </p:val>
                                        </p:tav>
                                      </p:tavLst>
                                    </p:anim>
                                    <p:animEffect filter="fade" transition="in">
                                      <p:cBhvr>
                                        <p:cTn dur="500" id="90"/>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a:extLst>
              <a:ext uri="{FF2B5EF4-FFF2-40B4-BE49-F238E27FC236}">
                <a16:creationId xmlns:a16="http://schemas.microsoft.com/office/drawing/2014/main" id="{CE9BE2C9-B2E0-4174-A4AE-E7CBF156B0DD}"/>
              </a:ext>
            </a:extLst>
          </p:cNvPr>
          <p:cNvGrpSpPr/>
          <p:nvPr/>
        </p:nvGrpSpPr>
        <p:grpSpPr>
          <a:xfrm>
            <a:off x="1671681" y="2447041"/>
            <a:ext cx="789899" cy="912097"/>
            <a:chOff x="2753401" y="2232844"/>
            <a:chExt cx="1171412" cy="1352630"/>
          </a:xfrm>
        </p:grpSpPr>
        <p:sp>
          <p:nvSpPr>
            <p:cNvPr id="13" name="Shape 1593">
              <a:extLst>
                <a:ext uri="{FF2B5EF4-FFF2-40B4-BE49-F238E27FC236}">
                  <a16:creationId xmlns:a16="http://schemas.microsoft.com/office/drawing/2014/main" id="{8A2B07BF-E784-4D78-8D88-C50ECBD5AF56}"/>
                </a:ext>
              </a:extLst>
            </p:cNvPr>
            <p:cNvSpPr/>
            <p:nvPr/>
          </p:nvSpPr>
          <p:spPr>
            <a:xfrm flipH="1">
              <a:off x="2753401" y="2232844"/>
              <a:ext cx="1171412" cy="1352630"/>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chemeClr val="accent3"/>
            </a:solidFill>
            <a:ln w="25400">
              <a:noFill/>
            </a:ln>
          </p:spPr>
          <p:txBody>
            <a:bodyPr anchor="ctr" bIns="35719" lIns="35719" rIns="35719" tIns="35719">
              <a:scene3d>
                <a:camera prst="orthographicFront"/>
                <a:lightRig dir="t" rig="threePt"/>
              </a:scene3d>
              <a:sp3d contourW="12700"/>
            </a:bodyPr>
            <a:lstStyle/>
            <a:p>
              <a:pPr algn="ct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9" name="Shape 1603">
              <a:extLst>
                <a:ext uri="{FF2B5EF4-FFF2-40B4-BE49-F238E27FC236}">
                  <a16:creationId xmlns:a16="http://schemas.microsoft.com/office/drawing/2014/main" id="{8EE9D469-2409-422B-BAE5-1AD8406FC14F}"/>
                </a:ext>
              </a:extLst>
            </p:cNvPr>
            <p:cNvSpPr/>
            <p:nvPr/>
          </p:nvSpPr>
          <p:spPr>
            <a:xfrm>
              <a:off x="3121255" y="2719509"/>
              <a:ext cx="435705" cy="379301"/>
            </a:xfrm>
            <a:custGeom>
              <a:cxnLst>
                <a:cxn ang="0">
                  <a:pos x="wd2" y="hd2"/>
                </a:cxn>
                <a:cxn ang="5400000">
                  <a:pos x="wd2" y="hd2"/>
                </a:cxn>
                <a:cxn ang="10800000">
                  <a:pos x="wd2" y="hd2"/>
                </a:cxn>
                <a:cxn ang="16200000">
                  <a:pos x="wd2" y="hd2"/>
                </a:cxn>
              </a:cxnLst>
              <a:rect b="b" l="0" r="r" t="0"/>
              <a:pathLst>
                <a:path extrusionOk="0" h="21595" w="21599">
                  <a:moveTo>
                    <a:pt x="8489" y="0"/>
                  </a:moveTo>
                  <a:cubicBezTo>
                    <a:pt x="7689" y="-4"/>
                    <a:pt x="6958" y="348"/>
                    <a:pt x="6379" y="981"/>
                  </a:cubicBezTo>
                  <a:lnTo>
                    <a:pt x="6379" y="1000"/>
                  </a:lnTo>
                  <a:cubicBezTo>
                    <a:pt x="5894" y="1569"/>
                    <a:pt x="5631" y="2295"/>
                    <a:pt x="5576" y="3077"/>
                  </a:cubicBezTo>
                  <a:lnTo>
                    <a:pt x="4136" y="3135"/>
                  </a:lnTo>
                  <a:cubicBezTo>
                    <a:pt x="4060" y="3137"/>
                    <a:pt x="4061" y="3245"/>
                    <a:pt x="4002" y="3288"/>
                  </a:cubicBezTo>
                  <a:lnTo>
                    <a:pt x="2947" y="3288"/>
                  </a:lnTo>
                  <a:cubicBezTo>
                    <a:pt x="2036" y="3287"/>
                    <a:pt x="1279" y="3540"/>
                    <a:pt x="753" y="4135"/>
                  </a:cubicBezTo>
                  <a:cubicBezTo>
                    <a:pt x="493" y="4430"/>
                    <a:pt x="307" y="4810"/>
                    <a:pt x="184" y="5231"/>
                  </a:cubicBezTo>
                  <a:cubicBezTo>
                    <a:pt x="61" y="5652"/>
                    <a:pt x="0" y="6112"/>
                    <a:pt x="0" y="6634"/>
                  </a:cubicBezTo>
                  <a:lnTo>
                    <a:pt x="0" y="6692"/>
                  </a:lnTo>
                  <a:lnTo>
                    <a:pt x="0" y="18095"/>
                  </a:lnTo>
                  <a:lnTo>
                    <a:pt x="0" y="18153"/>
                  </a:lnTo>
                  <a:cubicBezTo>
                    <a:pt x="0" y="18675"/>
                    <a:pt x="61" y="19135"/>
                    <a:pt x="184" y="19556"/>
                  </a:cubicBezTo>
                  <a:cubicBezTo>
                    <a:pt x="366" y="20188"/>
                    <a:pt x="707" y="20713"/>
                    <a:pt x="1189" y="21037"/>
                  </a:cubicBezTo>
                  <a:cubicBezTo>
                    <a:pt x="1670" y="21363"/>
                    <a:pt x="2261" y="21498"/>
                    <a:pt x="2947" y="21499"/>
                  </a:cubicBezTo>
                  <a:lnTo>
                    <a:pt x="18652" y="21499"/>
                  </a:lnTo>
                  <a:lnTo>
                    <a:pt x="18669" y="21499"/>
                  </a:lnTo>
                  <a:cubicBezTo>
                    <a:pt x="18706" y="21497"/>
                    <a:pt x="18733" y="21482"/>
                    <a:pt x="18769" y="21479"/>
                  </a:cubicBezTo>
                  <a:lnTo>
                    <a:pt x="18769" y="21595"/>
                  </a:lnTo>
                  <a:cubicBezTo>
                    <a:pt x="19667" y="21596"/>
                    <a:pt x="20386" y="21335"/>
                    <a:pt x="20879" y="20768"/>
                  </a:cubicBezTo>
                  <a:cubicBezTo>
                    <a:pt x="21372" y="20201"/>
                    <a:pt x="21600" y="19376"/>
                    <a:pt x="21599" y="18345"/>
                  </a:cubicBezTo>
                  <a:lnTo>
                    <a:pt x="21599" y="6942"/>
                  </a:lnTo>
                  <a:cubicBezTo>
                    <a:pt x="21600" y="6294"/>
                    <a:pt x="21469" y="5762"/>
                    <a:pt x="21281" y="5288"/>
                  </a:cubicBezTo>
                  <a:cubicBezTo>
                    <a:pt x="21165" y="4871"/>
                    <a:pt x="20991" y="4514"/>
                    <a:pt x="20745" y="4211"/>
                  </a:cubicBezTo>
                  <a:cubicBezTo>
                    <a:pt x="20252" y="3605"/>
                    <a:pt x="19516" y="3314"/>
                    <a:pt x="18652" y="3288"/>
                  </a:cubicBezTo>
                  <a:lnTo>
                    <a:pt x="16090" y="3288"/>
                  </a:lnTo>
                  <a:cubicBezTo>
                    <a:pt x="16068" y="2424"/>
                    <a:pt x="15782" y="1625"/>
                    <a:pt x="15220" y="1000"/>
                  </a:cubicBezTo>
                  <a:cubicBezTo>
                    <a:pt x="14665" y="357"/>
                    <a:pt x="13942" y="-4"/>
                    <a:pt x="13144" y="0"/>
                  </a:cubicBezTo>
                  <a:lnTo>
                    <a:pt x="8489" y="0"/>
                  </a:lnTo>
                  <a:close/>
                  <a:moveTo>
                    <a:pt x="8489" y="923"/>
                  </a:moveTo>
                  <a:lnTo>
                    <a:pt x="13144" y="923"/>
                  </a:lnTo>
                  <a:cubicBezTo>
                    <a:pt x="13746" y="927"/>
                    <a:pt x="14222" y="1168"/>
                    <a:pt x="14650" y="1654"/>
                  </a:cubicBezTo>
                  <a:cubicBezTo>
                    <a:pt x="15105" y="2167"/>
                    <a:pt x="15299" y="2710"/>
                    <a:pt x="15303" y="3404"/>
                  </a:cubicBezTo>
                  <a:lnTo>
                    <a:pt x="15303" y="3692"/>
                  </a:lnTo>
                  <a:lnTo>
                    <a:pt x="15303" y="3750"/>
                  </a:lnTo>
                  <a:cubicBezTo>
                    <a:pt x="15303" y="3871"/>
                    <a:pt x="15346" y="3991"/>
                    <a:pt x="15421" y="4077"/>
                  </a:cubicBezTo>
                  <a:cubicBezTo>
                    <a:pt x="15495" y="4163"/>
                    <a:pt x="15600" y="4211"/>
                    <a:pt x="15705" y="4211"/>
                  </a:cubicBezTo>
                  <a:lnTo>
                    <a:pt x="18652" y="4211"/>
                  </a:lnTo>
                  <a:cubicBezTo>
                    <a:pt x="18692" y="4213"/>
                    <a:pt x="18714" y="4228"/>
                    <a:pt x="18753" y="4231"/>
                  </a:cubicBezTo>
                  <a:lnTo>
                    <a:pt x="18753" y="4308"/>
                  </a:lnTo>
                  <a:cubicBezTo>
                    <a:pt x="19129" y="4321"/>
                    <a:pt x="19458" y="4385"/>
                    <a:pt x="19724" y="4500"/>
                  </a:cubicBezTo>
                  <a:cubicBezTo>
                    <a:pt x="19885" y="4596"/>
                    <a:pt x="20046" y="4708"/>
                    <a:pt x="20159" y="4846"/>
                  </a:cubicBezTo>
                  <a:cubicBezTo>
                    <a:pt x="20468" y="5225"/>
                    <a:pt x="20644" y="5812"/>
                    <a:pt x="20645" y="6692"/>
                  </a:cubicBezTo>
                  <a:lnTo>
                    <a:pt x="20645" y="18095"/>
                  </a:lnTo>
                  <a:cubicBezTo>
                    <a:pt x="20644" y="18976"/>
                    <a:pt x="20467" y="19564"/>
                    <a:pt x="20159" y="19941"/>
                  </a:cubicBezTo>
                  <a:cubicBezTo>
                    <a:pt x="19851" y="20318"/>
                    <a:pt x="19369" y="20542"/>
                    <a:pt x="18635" y="20576"/>
                  </a:cubicBezTo>
                  <a:lnTo>
                    <a:pt x="2947" y="20576"/>
                  </a:lnTo>
                  <a:cubicBezTo>
                    <a:pt x="2157" y="20574"/>
                    <a:pt x="1647" y="20348"/>
                    <a:pt x="1323" y="19980"/>
                  </a:cubicBezTo>
                  <a:cubicBezTo>
                    <a:pt x="1158" y="19793"/>
                    <a:pt x="1028" y="19572"/>
                    <a:pt x="938" y="19268"/>
                  </a:cubicBezTo>
                  <a:cubicBezTo>
                    <a:pt x="849" y="18965"/>
                    <a:pt x="804" y="18598"/>
                    <a:pt x="804" y="18153"/>
                  </a:cubicBezTo>
                  <a:lnTo>
                    <a:pt x="804" y="18095"/>
                  </a:lnTo>
                  <a:lnTo>
                    <a:pt x="804" y="6692"/>
                  </a:lnTo>
                  <a:lnTo>
                    <a:pt x="804" y="6634"/>
                  </a:lnTo>
                  <a:cubicBezTo>
                    <a:pt x="804" y="6189"/>
                    <a:pt x="849" y="5822"/>
                    <a:pt x="938" y="5519"/>
                  </a:cubicBezTo>
                  <a:cubicBezTo>
                    <a:pt x="1074" y="5065"/>
                    <a:pt x="1293" y="4775"/>
                    <a:pt x="1607" y="4558"/>
                  </a:cubicBezTo>
                  <a:cubicBezTo>
                    <a:pt x="1923" y="4342"/>
                    <a:pt x="2357" y="4211"/>
                    <a:pt x="2947" y="4211"/>
                  </a:cubicBezTo>
                  <a:lnTo>
                    <a:pt x="4437" y="4211"/>
                  </a:lnTo>
                  <a:cubicBezTo>
                    <a:pt x="4511" y="4211"/>
                    <a:pt x="4511" y="4098"/>
                    <a:pt x="4571" y="4058"/>
                  </a:cubicBezTo>
                  <a:lnTo>
                    <a:pt x="5643" y="4058"/>
                  </a:lnTo>
                  <a:cubicBezTo>
                    <a:pt x="5697" y="4058"/>
                    <a:pt x="5744" y="4024"/>
                    <a:pt x="5793" y="4000"/>
                  </a:cubicBezTo>
                  <a:cubicBezTo>
                    <a:pt x="5853" y="4040"/>
                    <a:pt x="5853" y="4154"/>
                    <a:pt x="5927" y="4154"/>
                  </a:cubicBezTo>
                  <a:cubicBezTo>
                    <a:pt x="6149" y="4154"/>
                    <a:pt x="6329" y="3947"/>
                    <a:pt x="6329" y="3692"/>
                  </a:cubicBezTo>
                  <a:lnTo>
                    <a:pt x="6329" y="3404"/>
                  </a:lnTo>
                  <a:lnTo>
                    <a:pt x="6329" y="3346"/>
                  </a:lnTo>
                  <a:cubicBezTo>
                    <a:pt x="6332" y="2686"/>
                    <a:pt x="6535" y="2129"/>
                    <a:pt x="6948" y="1635"/>
                  </a:cubicBezTo>
                  <a:cubicBezTo>
                    <a:pt x="7407" y="1152"/>
                    <a:pt x="7895" y="927"/>
                    <a:pt x="8489" y="923"/>
                  </a:cubicBezTo>
                  <a:close/>
                  <a:moveTo>
                    <a:pt x="10917" y="6154"/>
                  </a:moveTo>
                  <a:cubicBezTo>
                    <a:pt x="9404" y="6149"/>
                    <a:pt x="8064" y="6792"/>
                    <a:pt x="6999" y="8038"/>
                  </a:cubicBezTo>
                  <a:cubicBezTo>
                    <a:pt x="5913" y="9261"/>
                    <a:pt x="5354" y="10801"/>
                    <a:pt x="5358" y="12538"/>
                  </a:cubicBezTo>
                  <a:cubicBezTo>
                    <a:pt x="5354" y="14274"/>
                    <a:pt x="5915" y="15798"/>
                    <a:pt x="6999" y="17018"/>
                  </a:cubicBezTo>
                  <a:cubicBezTo>
                    <a:pt x="8062" y="18243"/>
                    <a:pt x="9407" y="18888"/>
                    <a:pt x="10917" y="18903"/>
                  </a:cubicBezTo>
                  <a:cubicBezTo>
                    <a:pt x="12427" y="18889"/>
                    <a:pt x="13756" y="18244"/>
                    <a:pt x="14818" y="17018"/>
                  </a:cubicBezTo>
                  <a:cubicBezTo>
                    <a:pt x="15886" y="15798"/>
                    <a:pt x="16447" y="14271"/>
                    <a:pt x="16459" y="12538"/>
                  </a:cubicBezTo>
                  <a:cubicBezTo>
                    <a:pt x="16446" y="10804"/>
                    <a:pt x="15887" y="9261"/>
                    <a:pt x="14818" y="8038"/>
                  </a:cubicBezTo>
                  <a:cubicBezTo>
                    <a:pt x="13758" y="6795"/>
                    <a:pt x="12429" y="6149"/>
                    <a:pt x="10917" y="6154"/>
                  </a:cubicBezTo>
                  <a:close/>
                  <a:moveTo>
                    <a:pt x="10917" y="7077"/>
                  </a:moveTo>
                  <a:cubicBezTo>
                    <a:pt x="12237" y="7081"/>
                    <a:pt x="13314" y="7609"/>
                    <a:pt x="14249" y="8692"/>
                  </a:cubicBezTo>
                  <a:cubicBezTo>
                    <a:pt x="15179" y="9766"/>
                    <a:pt x="15638" y="11019"/>
                    <a:pt x="15655" y="12538"/>
                  </a:cubicBezTo>
                  <a:cubicBezTo>
                    <a:pt x="15638" y="14056"/>
                    <a:pt x="15178" y="15291"/>
                    <a:pt x="14249" y="16364"/>
                  </a:cubicBezTo>
                  <a:cubicBezTo>
                    <a:pt x="13314" y="17432"/>
                    <a:pt x="12239" y="17960"/>
                    <a:pt x="10917" y="17980"/>
                  </a:cubicBezTo>
                  <a:cubicBezTo>
                    <a:pt x="9594" y="17960"/>
                    <a:pt x="8501" y="17430"/>
                    <a:pt x="7568" y="16364"/>
                  </a:cubicBezTo>
                  <a:cubicBezTo>
                    <a:pt x="6623" y="15289"/>
                    <a:pt x="6166" y="14053"/>
                    <a:pt x="6162" y="12538"/>
                  </a:cubicBezTo>
                  <a:cubicBezTo>
                    <a:pt x="6165" y="11021"/>
                    <a:pt x="6626" y="9763"/>
                    <a:pt x="7568" y="8692"/>
                  </a:cubicBezTo>
                  <a:cubicBezTo>
                    <a:pt x="8506" y="7605"/>
                    <a:pt x="9596" y="7081"/>
                    <a:pt x="10917" y="7077"/>
                  </a:cubicBezTo>
                  <a:close/>
                  <a:moveTo>
                    <a:pt x="10866" y="8615"/>
                  </a:moveTo>
                  <a:cubicBezTo>
                    <a:pt x="10017" y="8612"/>
                    <a:pt x="9244" y="8955"/>
                    <a:pt x="8623" y="9615"/>
                  </a:cubicBezTo>
                  <a:lnTo>
                    <a:pt x="8606" y="9615"/>
                  </a:lnTo>
                  <a:lnTo>
                    <a:pt x="8489" y="9750"/>
                  </a:lnTo>
                  <a:cubicBezTo>
                    <a:pt x="7836" y="10495"/>
                    <a:pt x="7497" y="11451"/>
                    <a:pt x="7501" y="12499"/>
                  </a:cubicBezTo>
                  <a:cubicBezTo>
                    <a:pt x="7496" y="13548"/>
                    <a:pt x="7839" y="14491"/>
                    <a:pt x="8489" y="15230"/>
                  </a:cubicBezTo>
                  <a:cubicBezTo>
                    <a:pt x="9136" y="15979"/>
                    <a:pt x="9959" y="16350"/>
                    <a:pt x="10866" y="16364"/>
                  </a:cubicBezTo>
                  <a:lnTo>
                    <a:pt x="10883" y="16364"/>
                  </a:lnTo>
                  <a:cubicBezTo>
                    <a:pt x="11727" y="16348"/>
                    <a:pt x="12506" y="16024"/>
                    <a:pt x="13127" y="15384"/>
                  </a:cubicBezTo>
                  <a:lnTo>
                    <a:pt x="13127" y="15364"/>
                  </a:lnTo>
                  <a:lnTo>
                    <a:pt x="13261" y="15230"/>
                  </a:lnTo>
                  <a:cubicBezTo>
                    <a:pt x="13912" y="14490"/>
                    <a:pt x="14237" y="13547"/>
                    <a:pt x="14232" y="12499"/>
                  </a:cubicBezTo>
                  <a:cubicBezTo>
                    <a:pt x="14236" y="11451"/>
                    <a:pt x="13913" y="10513"/>
                    <a:pt x="13261" y="9769"/>
                  </a:cubicBezTo>
                  <a:cubicBezTo>
                    <a:pt x="12617" y="9024"/>
                    <a:pt x="11785" y="8611"/>
                    <a:pt x="10866" y="8615"/>
                  </a:cubicBezTo>
                  <a:close/>
                  <a:moveTo>
                    <a:pt x="10866" y="9538"/>
                  </a:moveTo>
                  <a:cubicBezTo>
                    <a:pt x="11588" y="9542"/>
                    <a:pt x="12172" y="9815"/>
                    <a:pt x="12691" y="10403"/>
                  </a:cubicBezTo>
                  <a:cubicBezTo>
                    <a:pt x="13201" y="10996"/>
                    <a:pt x="13424" y="11663"/>
                    <a:pt x="13428" y="12499"/>
                  </a:cubicBezTo>
                  <a:cubicBezTo>
                    <a:pt x="13423" y="13335"/>
                    <a:pt x="13204" y="13980"/>
                    <a:pt x="12691" y="14576"/>
                  </a:cubicBezTo>
                  <a:lnTo>
                    <a:pt x="12574" y="14711"/>
                  </a:lnTo>
                  <a:cubicBezTo>
                    <a:pt x="12101" y="15185"/>
                    <a:pt x="11543" y="15420"/>
                    <a:pt x="10883" y="15441"/>
                  </a:cubicBezTo>
                  <a:cubicBezTo>
                    <a:pt x="10151" y="15422"/>
                    <a:pt x="9574" y="15162"/>
                    <a:pt x="9058" y="14576"/>
                  </a:cubicBezTo>
                  <a:cubicBezTo>
                    <a:pt x="8546" y="13980"/>
                    <a:pt x="8309" y="13334"/>
                    <a:pt x="8305" y="12499"/>
                  </a:cubicBezTo>
                  <a:cubicBezTo>
                    <a:pt x="8309" y="11663"/>
                    <a:pt x="8549" y="10996"/>
                    <a:pt x="9058" y="10403"/>
                  </a:cubicBezTo>
                  <a:lnTo>
                    <a:pt x="9175" y="10269"/>
                  </a:lnTo>
                  <a:cubicBezTo>
                    <a:pt x="9654" y="9777"/>
                    <a:pt x="10204" y="9541"/>
                    <a:pt x="10866" y="9538"/>
                  </a:cubicBezTo>
                  <a:close/>
                </a:path>
              </a:pathLst>
            </a:custGeom>
            <a:solidFill>
              <a:schemeClr val="bg1"/>
            </a:solidFill>
            <a:ln w="12700">
              <a:miter lim="400000"/>
            </a:ln>
          </p:spPr>
          <p:txBody>
            <a:bodyPr anchor="ctr" bIns="19051" lIns="19051" rIns="19051" tIns="19051">
              <a:scene3d>
                <a:camera prst="orthographicFront"/>
                <a:lightRig dir="t" rig="threePt"/>
              </a:scene3d>
              <a:sp3d contourW="12700"/>
            </a:bodyPr>
            <a:lstStyle/>
            <a:p>
              <a:pPr algn="ct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24" name="组合 23">
            <a:extLst>
              <a:ext uri="{FF2B5EF4-FFF2-40B4-BE49-F238E27FC236}">
                <a16:creationId xmlns:a16="http://schemas.microsoft.com/office/drawing/2014/main" id="{985060E7-F5C1-4561-ACAB-E57076B25B68}"/>
              </a:ext>
            </a:extLst>
          </p:cNvPr>
          <p:cNvGrpSpPr/>
          <p:nvPr/>
        </p:nvGrpSpPr>
        <p:grpSpPr>
          <a:xfrm>
            <a:off x="1671681" y="3596057"/>
            <a:ext cx="789899" cy="912097"/>
            <a:chOff x="3342276" y="3286458"/>
            <a:chExt cx="1171412" cy="1352630"/>
          </a:xfrm>
        </p:grpSpPr>
        <p:sp>
          <p:nvSpPr>
            <p:cNvPr id="14" name="Shape 1594">
              <a:extLst>
                <a:ext uri="{FF2B5EF4-FFF2-40B4-BE49-F238E27FC236}">
                  <a16:creationId xmlns:a16="http://schemas.microsoft.com/office/drawing/2014/main" id="{1D3F8255-DBF8-431E-9E0F-5E4EA57945DF}"/>
                </a:ext>
              </a:extLst>
            </p:cNvPr>
            <p:cNvSpPr/>
            <p:nvPr/>
          </p:nvSpPr>
          <p:spPr>
            <a:xfrm flipH="1">
              <a:off x="3342276" y="3286458"/>
              <a:ext cx="1171412" cy="1352630"/>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chemeClr val="accent2"/>
            </a:solidFill>
            <a:ln w="25400">
              <a:noFill/>
            </a:ln>
          </p:spPr>
          <p:txBody>
            <a:bodyPr anchor="ctr" bIns="35719" lIns="35719" rIns="35719" tIns="35719">
              <a:scene3d>
                <a:camera prst="orthographicFront"/>
                <a:lightRig dir="t" rig="threePt"/>
              </a:scene3d>
              <a:sp3d contourW="12700"/>
            </a:bodyPr>
            <a:lstStyle/>
            <a:p>
              <a:pPr algn="ct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0" name="Shape 1604">
              <a:extLst>
                <a:ext uri="{FF2B5EF4-FFF2-40B4-BE49-F238E27FC236}">
                  <a16:creationId xmlns:a16="http://schemas.microsoft.com/office/drawing/2014/main" id="{03A675CD-ACEB-42A1-B757-483033A313FD}"/>
                </a:ext>
              </a:extLst>
            </p:cNvPr>
            <p:cNvSpPr/>
            <p:nvPr/>
          </p:nvSpPr>
          <p:spPr>
            <a:xfrm>
              <a:off x="3734783" y="3777511"/>
              <a:ext cx="386398" cy="370524"/>
            </a:xfrm>
            <a:custGeom>
              <a:cxnLst>
                <a:cxn ang="0">
                  <a:pos x="wd2" y="hd2"/>
                </a:cxn>
                <a:cxn ang="5400000">
                  <a:pos x="wd2" y="hd2"/>
                </a:cxn>
                <a:cxn ang="10800000">
                  <a:pos x="wd2" y="hd2"/>
                </a:cxn>
                <a:cxn ang="16200000">
                  <a:pos x="wd2" y="hd2"/>
                </a:cxn>
              </a:cxnLst>
              <a:rect b="b" l="0" r="r" t="0"/>
              <a:pathLst>
                <a:path extrusionOk="0" h="21587" w="21597">
                  <a:moveTo>
                    <a:pt x="12025" y="0"/>
                  </a:moveTo>
                  <a:cubicBezTo>
                    <a:pt x="11590" y="-5"/>
                    <a:pt x="11171" y="174"/>
                    <a:pt x="10874" y="512"/>
                  </a:cubicBezTo>
                  <a:cubicBezTo>
                    <a:pt x="10568" y="822"/>
                    <a:pt x="10396" y="1239"/>
                    <a:pt x="10402" y="1692"/>
                  </a:cubicBezTo>
                  <a:lnTo>
                    <a:pt x="9835" y="4939"/>
                  </a:lnTo>
                  <a:cubicBezTo>
                    <a:pt x="9372" y="6379"/>
                    <a:pt x="8782" y="7571"/>
                    <a:pt x="8099" y="8501"/>
                  </a:cubicBezTo>
                  <a:cubicBezTo>
                    <a:pt x="7533" y="9272"/>
                    <a:pt x="6883" y="9816"/>
                    <a:pt x="6173" y="10253"/>
                  </a:cubicBezTo>
                  <a:cubicBezTo>
                    <a:pt x="6127" y="10090"/>
                    <a:pt x="6120" y="9911"/>
                    <a:pt x="6003" y="9780"/>
                  </a:cubicBezTo>
                  <a:cubicBezTo>
                    <a:pt x="5894" y="9659"/>
                    <a:pt x="5753" y="9579"/>
                    <a:pt x="5607" y="9524"/>
                  </a:cubicBezTo>
                  <a:cubicBezTo>
                    <a:pt x="5460" y="9470"/>
                    <a:pt x="5309" y="9446"/>
                    <a:pt x="5154" y="9446"/>
                  </a:cubicBezTo>
                  <a:lnTo>
                    <a:pt x="5116" y="9446"/>
                  </a:lnTo>
                  <a:lnTo>
                    <a:pt x="1227" y="9446"/>
                  </a:lnTo>
                  <a:lnTo>
                    <a:pt x="1170" y="9446"/>
                  </a:lnTo>
                  <a:cubicBezTo>
                    <a:pt x="1012" y="9446"/>
                    <a:pt x="846" y="9470"/>
                    <a:pt x="698" y="9524"/>
                  </a:cubicBezTo>
                  <a:cubicBezTo>
                    <a:pt x="476" y="9602"/>
                    <a:pt x="286" y="9761"/>
                    <a:pt x="170" y="9977"/>
                  </a:cubicBezTo>
                  <a:cubicBezTo>
                    <a:pt x="51" y="10194"/>
                    <a:pt x="0" y="10438"/>
                    <a:pt x="0" y="10685"/>
                  </a:cubicBezTo>
                  <a:lnTo>
                    <a:pt x="0" y="20013"/>
                  </a:lnTo>
                  <a:cubicBezTo>
                    <a:pt x="-2" y="20343"/>
                    <a:pt x="82" y="20674"/>
                    <a:pt x="321" y="20918"/>
                  </a:cubicBezTo>
                  <a:cubicBezTo>
                    <a:pt x="559" y="21162"/>
                    <a:pt x="886" y="21254"/>
                    <a:pt x="1208" y="21253"/>
                  </a:cubicBezTo>
                  <a:lnTo>
                    <a:pt x="5116" y="21253"/>
                  </a:lnTo>
                  <a:cubicBezTo>
                    <a:pt x="5433" y="21255"/>
                    <a:pt x="5751" y="21162"/>
                    <a:pt x="5984" y="20918"/>
                  </a:cubicBezTo>
                  <a:cubicBezTo>
                    <a:pt x="6030" y="20871"/>
                    <a:pt x="6006" y="20794"/>
                    <a:pt x="6041" y="20741"/>
                  </a:cubicBezTo>
                  <a:cubicBezTo>
                    <a:pt x="6759" y="21194"/>
                    <a:pt x="7567" y="21495"/>
                    <a:pt x="8514" y="21587"/>
                  </a:cubicBezTo>
                  <a:lnTo>
                    <a:pt x="8571" y="21587"/>
                  </a:lnTo>
                  <a:lnTo>
                    <a:pt x="17972" y="21587"/>
                  </a:lnTo>
                  <a:cubicBezTo>
                    <a:pt x="18465" y="21594"/>
                    <a:pt x="18944" y="21390"/>
                    <a:pt x="19294" y="21017"/>
                  </a:cubicBezTo>
                  <a:lnTo>
                    <a:pt x="19388" y="20898"/>
                  </a:lnTo>
                  <a:lnTo>
                    <a:pt x="19426" y="20859"/>
                  </a:lnTo>
                  <a:cubicBezTo>
                    <a:pt x="19693" y="20512"/>
                    <a:pt x="19822" y="20108"/>
                    <a:pt x="19841" y="19678"/>
                  </a:cubicBezTo>
                  <a:lnTo>
                    <a:pt x="19841" y="19639"/>
                  </a:lnTo>
                  <a:cubicBezTo>
                    <a:pt x="19848" y="19125"/>
                    <a:pt x="19651" y="18646"/>
                    <a:pt x="19294" y="18281"/>
                  </a:cubicBezTo>
                  <a:cubicBezTo>
                    <a:pt x="19270" y="18257"/>
                    <a:pt x="19259" y="18245"/>
                    <a:pt x="19237" y="18222"/>
                  </a:cubicBezTo>
                  <a:cubicBezTo>
                    <a:pt x="19469" y="18131"/>
                    <a:pt x="19736" y="18126"/>
                    <a:pt x="19917" y="17947"/>
                  </a:cubicBezTo>
                  <a:lnTo>
                    <a:pt x="19954" y="17907"/>
                  </a:lnTo>
                  <a:lnTo>
                    <a:pt x="20030" y="17809"/>
                  </a:lnTo>
                  <a:cubicBezTo>
                    <a:pt x="20323" y="17458"/>
                    <a:pt x="20465" y="17017"/>
                    <a:pt x="20483" y="16589"/>
                  </a:cubicBezTo>
                  <a:lnTo>
                    <a:pt x="20483" y="16550"/>
                  </a:lnTo>
                  <a:cubicBezTo>
                    <a:pt x="20470" y="16132"/>
                    <a:pt x="20264" y="15770"/>
                    <a:pt x="20011" y="15448"/>
                  </a:cubicBezTo>
                  <a:cubicBezTo>
                    <a:pt x="20228" y="15352"/>
                    <a:pt x="20486" y="15351"/>
                    <a:pt x="20653" y="15172"/>
                  </a:cubicBezTo>
                  <a:lnTo>
                    <a:pt x="20672" y="15152"/>
                  </a:lnTo>
                  <a:lnTo>
                    <a:pt x="20691" y="15133"/>
                  </a:lnTo>
                  <a:cubicBezTo>
                    <a:pt x="21002" y="14770"/>
                    <a:pt x="21184" y="14305"/>
                    <a:pt x="21181" y="13814"/>
                  </a:cubicBezTo>
                  <a:cubicBezTo>
                    <a:pt x="21187" y="13301"/>
                    <a:pt x="20999" y="12830"/>
                    <a:pt x="20653" y="12476"/>
                  </a:cubicBezTo>
                  <a:cubicBezTo>
                    <a:pt x="20642" y="12465"/>
                    <a:pt x="20626" y="12467"/>
                    <a:pt x="20615" y="12457"/>
                  </a:cubicBezTo>
                  <a:cubicBezTo>
                    <a:pt x="20770" y="12374"/>
                    <a:pt x="20960" y="12394"/>
                    <a:pt x="21087" y="12260"/>
                  </a:cubicBezTo>
                  <a:cubicBezTo>
                    <a:pt x="21416" y="11898"/>
                    <a:pt x="21579" y="11439"/>
                    <a:pt x="21597" y="10981"/>
                  </a:cubicBezTo>
                  <a:lnTo>
                    <a:pt x="21597" y="10863"/>
                  </a:lnTo>
                  <a:cubicBezTo>
                    <a:pt x="21594" y="10840"/>
                    <a:pt x="21598" y="10741"/>
                    <a:pt x="21597" y="10587"/>
                  </a:cubicBezTo>
                  <a:cubicBezTo>
                    <a:pt x="21596" y="10431"/>
                    <a:pt x="21578" y="10219"/>
                    <a:pt x="21578" y="9957"/>
                  </a:cubicBezTo>
                  <a:lnTo>
                    <a:pt x="21578" y="9879"/>
                  </a:lnTo>
                  <a:cubicBezTo>
                    <a:pt x="21517" y="9502"/>
                    <a:pt x="21354" y="9130"/>
                    <a:pt x="21087" y="8855"/>
                  </a:cubicBezTo>
                  <a:cubicBezTo>
                    <a:pt x="20908" y="8669"/>
                    <a:pt x="20675" y="8540"/>
                    <a:pt x="20426" y="8462"/>
                  </a:cubicBezTo>
                  <a:cubicBezTo>
                    <a:pt x="20177" y="8383"/>
                    <a:pt x="19898" y="8364"/>
                    <a:pt x="19596" y="8363"/>
                  </a:cubicBezTo>
                  <a:lnTo>
                    <a:pt x="13743" y="8363"/>
                  </a:lnTo>
                  <a:cubicBezTo>
                    <a:pt x="13966" y="7952"/>
                    <a:pt x="14141" y="7497"/>
                    <a:pt x="14196" y="7006"/>
                  </a:cubicBezTo>
                  <a:cubicBezTo>
                    <a:pt x="14208" y="6878"/>
                    <a:pt x="14209" y="6638"/>
                    <a:pt x="14215" y="6238"/>
                  </a:cubicBezTo>
                  <a:cubicBezTo>
                    <a:pt x="14222" y="5843"/>
                    <a:pt x="14234" y="5299"/>
                    <a:pt x="14234" y="4605"/>
                  </a:cubicBezTo>
                  <a:lnTo>
                    <a:pt x="14215" y="4546"/>
                  </a:lnTo>
                  <a:lnTo>
                    <a:pt x="13781" y="1456"/>
                  </a:lnTo>
                  <a:lnTo>
                    <a:pt x="13781" y="1437"/>
                  </a:lnTo>
                  <a:cubicBezTo>
                    <a:pt x="13715" y="1087"/>
                    <a:pt x="13552" y="765"/>
                    <a:pt x="13309" y="512"/>
                  </a:cubicBezTo>
                  <a:cubicBezTo>
                    <a:pt x="13010" y="193"/>
                    <a:pt x="12594" y="-6"/>
                    <a:pt x="12158" y="0"/>
                  </a:cubicBezTo>
                  <a:lnTo>
                    <a:pt x="12120" y="0"/>
                  </a:lnTo>
                  <a:lnTo>
                    <a:pt x="12025" y="0"/>
                  </a:lnTo>
                  <a:close/>
                  <a:moveTo>
                    <a:pt x="12025" y="945"/>
                  </a:moveTo>
                  <a:lnTo>
                    <a:pt x="12063" y="945"/>
                  </a:lnTo>
                  <a:lnTo>
                    <a:pt x="12120" y="945"/>
                  </a:lnTo>
                  <a:lnTo>
                    <a:pt x="12158" y="945"/>
                  </a:lnTo>
                  <a:cubicBezTo>
                    <a:pt x="12368" y="951"/>
                    <a:pt x="12491" y="1007"/>
                    <a:pt x="12667" y="1181"/>
                  </a:cubicBezTo>
                  <a:cubicBezTo>
                    <a:pt x="12788" y="1308"/>
                    <a:pt x="12857" y="1427"/>
                    <a:pt x="12894" y="1594"/>
                  </a:cubicBezTo>
                  <a:lnTo>
                    <a:pt x="13328" y="4684"/>
                  </a:lnTo>
                  <a:cubicBezTo>
                    <a:pt x="13328" y="5326"/>
                    <a:pt x="13315" y="5849"/>
                    <a:pt x="13309" y="6218"/>
                  </a:cubicBezTo>
                  <a:cubicBezTo>
                    <a:pt x="13303" y="6603"/>
                    <a:pt x="13296" y="6859"/>
                    <a:pt x="13290" y="6907"/>
                  </a:cubicBezTo>
                  <a:cubicBezTo>
                    <a:pt x="13215" y="7542"/>
                    <a:pt x="12955" y="8061"/>
                    <a:pt x="12535" y="8501"/>
                  </a:cubicBezTo>
                  <a:cubicBezTo>
                    <a:pt x="12405" y="8636"/>
                    <a:pt x="12371" y="8836"/>
                    <a:pt x="12441" y="9013"/>
                  </a:cubicBezTo>
                  <a:cubicBezTo>
                    <a:pt x="12510" y="9189"/>
                    <a:pt x="12673" y="9308"/>
                    <a:pt x="12856" y="9308"/>
                  </a:cubicBezTo>
                  <a:lnTo>
                    <a:pt x="19596" y="9308"/>
                  </a:lnTo>
                  <a:cubicBezTo>
                    <a:pt x="19832" y="9307"/>
                    <a:pt x="20025" y="9323"/>
                    <a:pt x="20162" y="9367"/>
                  </a:cubicBezTo>
                  <a:cubicBezTo>
                    <a:pt x="20300" y="9411"/>
                    <a:pt x="20389" y="9466"/>
                    <a:pt x="20445" y="9524"/>
                  </a:cubicBezTo>
                  <a:cubicBezTo>
                    <a:pt x="20572" y="9660"/>
                    <a:pt x="20631" y="9806"/>
                    <a:pt x="20672" y="9997"/>
                  </a:cubicBezTo>
                  <a:cubicBezTo>
                    <a:pt x="20672" y="10271"/>
                    <a:pt x="20688" y="10484"/>
                    <a:pt x="20691" y="10646"/>
                  </a:cubicBezTo>
                  <a:cubicBezTo>
                    <a:pt x="20692" y="10732"/>
                    <a:pt x="20688" y="10802"/>
                    <a:pt x="20691" y="10863"/>
                  </a:cubicBezTo>
                  <a:cubicBezTo>
                    <a:pt x="20692" y="10882"/>
                    <a:pt x="20690" y="10905"/>
                    <a:pt x="20691" y="10922"/>
                  </a:cubicBezTo>
                  <a:cubicBezTo>
                    <a:pt x="20676" y="11190"/>
                    <a:pt x="20607" y="11398"/>
                    <a:pt x="20445" y="11591"/>
                  </a:cubicBezTo>
                  <a:cubicBezTo>
                    <a:pt x="20441" y="11595"/>
                    <a:pt x="20431" y="11586"/>
                    <a:pt x="20426" y="11591"/>
                  </a:cubicBezTo>
                  <a:cubicBezTo>
                    <a:pt x="20422" y="11596"/>
                    <a:pt x="20431" y="11605"/>
                    <a:pt x="20426" y="11610"/>
                  </a:cubicBezTo>
                  <a:cubicBezTo>
                    <a:pt x="20265" y="11767"/>
                    <a:pt x="20086" y="11844"/>
                    <a:pt x="19841" y="11846"/>
                  </a:cubicBezTo>
                  <a:lnTo>
                    <a:pt x="19803" y="11846"/>
                  </a:lnTo>
                  <a:lnTo>
                    <a:pt x="19577" y="11866"/>
                  </a:lnTo>
                  <a:cubicBezTo>
                    <a:pt x="19340" y="11883"/>
                    <a:pt x="19143" y="12091"/>
                    <a:pt x="19143" y="12338"/>
                  </a:cubicBezTo>
                  <a:lnTo>
                    <a:pt x="19143" y="12397"/>
                  </a:lnTo>
                  <a:cubicBezTo>
                    <a:pt x="19143" y="12624"/>
                    <a:pt x="19307" y="12828"/>
                    <a:pt x="19520" y="12870"/>
                  </a:cubicBezTo>
                  <a:cubicBezTo>
                    <a:pt x="19711" y="12910"/>
                    <a:pt x="19848" y="12979"/>
                    <a:pt x="20011" y="13145"/>
                  </a:cubicBezTo>
                  <a:cubicBezTo>
                    <a:pt x="20203" y="13352"/>
                    <a:pt x="20270" y="13522"/>
                    <a:pt x="20275" y="13814"/>
                  </a:cubicBezTo>
                  <a:cubicBezTo>
                    <a:pt x="20273" y="14059"/>
                    <a:pt x="20205" y="14269"/>
                    <a:pt x="20011" y="14503"/>
                  </a:cubicBezTo>
                  <a:cubicBezTo>
                    <a:pt x="19812" y="14703"/>
                    <a:pt x="19632" y="14773"/>
                    <a:pt x="19350" y="14779"/>
                  </a:cubicBezTo>
                  <a:lnTo>
                    <a:pt x="19350" y="14798"/>
                  </a:lnTo>
                  <a:lnTo>
                    <a:pt x="19180" y="14779"/>
                  </a:lnTo>
                  <a:cubicBezTo>
                    <a:pt x="18957" y="14759"/>
                    <a:pt x="18760" y="14905"/>
                    <a:pt x="18708" y="15133"/>
                  </a:cubicBezTo>
                  <a:cubicBezTo>
                    <a:pt x="18657" y="15360"/>
                    <a:pt x="18764" y="15597"/>
                    <a:pt x="18973" y="15684"/>
                  </a:cubicBezTo>
                  <a:cubicBezTo>
                    <a:pt x="19082" y="15730"/>
                    <a:pt x="19167" y="15778"/>
                    <a:pt x="19256" y="15881"/>
                  </a:cubicBezTo>
                  <a:lnTo>
                    <a:pt x="19294" y="15920"/>
                  </a:lnTo>
                  <a:cubicBezTo>
                    <a:pt x="19470" y="16098"/>
                    <a:pt x="19557" y="16275"/>
                    <a:pt x="19577" y="16569"/>
                  </a:cubicBezTo>
                  <a:cubicBezTo>
                    <a:pt x="19560" y="16830"/>
                    <a:pt x="19490" y="17028"/>
                    <a:pt x="19350" y="17199"/>
                  </a:cubicBezTo>
                  <a:lnTo>
                    <a:pt x="19294" y="17258"/>
                  </a:lnTo>
                  <a:cubicBezTo>
                    <a:pt x="19093" y="17449"/>
                    <a:pt x="18910" y="17530"/>
                    <a:pt x="18652" y="17534"/>
                  </a:cubicBezTo>
                  <a:cubicBezTo>
                    <a:pt x="18594" y="17534"/>
                    <a:pt x="18608" y="17631"/>
                    <a:pt x="18557" y="17652"/>
                  </a:cubicBezTo>
                  <a:cubicBezTo>
                    <a:pt x="18544" y="17657"/>
                    <a:pt x="18533" y="17664"/>
                    <a:pt x="18520" y="17671"/>
                  </a:cubicBezTo>
                  <a:cubicBezTo>
                    <a:pt x="18295" y="17621"/>
                    <a:pt x="18044" y="17734"/>
                    <a:pt x="17972" y="17966"/>
                  </a:cubicBezTo>
                  <a:cubicBezTo>
                    <a:pt x="17905" y="18182"/>
                    <a:pt x="18056" y="18369"/>
                    <a:pt x="18236" y="18478"/>
                  </a:cubicBezTo>
                  <a:lnTo>
                    <a:pt x="18199" y="18517"/>
                  </a:lnTo>
                  <a:cubicBezTo>
                    <a:pt x="18205" y="18521"/>
                    <a:pt x="18255" y="18564"/>
                    <a:pt x="18331" y="18635"/>
                  </a:cubicBezTo>
                  <a:cubicBezTo>
                    <a:pt x="18408" y="18707"/>
                    <a:pt x="18526" y="18819"/>
                    <a:pt x="18652" y="18950"/>
                  </a:cubicBezTo>
                  <a:cubicBezTo>
                    <a:pt x="18865" y="19183"/>
                    <a:pt x="18928" y="19346"/>
                    <a:pt x="18935" y="19639"/>
                  </a:cubicBezTo>
                  <a:cubicBezTo>
                    <a:pt x="18918" y="19900"/>
                    <a:pt x="18840" y="20115"/>
                    <a:pt x="18708" y="20288"/>
                  </a:cubicBezTo>
                  <a:lnTo>
                    <a:pt x="18652" y="20348"/>
                  </a:lnTo>
                  <a:cubicBezTo>
                    <a:pt x="18429" y="20569"/>
                    <a:pt x="18252" y="20636"/>
                    <a:pt x="17972" y="20643"/>
                  </a:cubicBezTo>
                  <a:lnTo>
                    <a:pt x="8608" y="20643"/>
                  </a:lnTo>
                  <a:cubicBezTo>
                    <a:pt x="7699" y="20552"/>
                    <a:pt x="6960" y="20265"/>
                    <a:pt x="6343" y="19836"/>
                  </a:cubicBezTo>
                  <a:lnTo>
                    <a:pt x="6343" y="11256"/>
                  </a:lnTo>
                  <a:cubicBezTo>
                    <a:pt x="7280" y="10741"/>
                    <a:pt x="8116" y="10026"/>
                    <a:pt x="8816" y="9072"/>
                  </a:cubicBezTo>
                  <a:cubicBezTo>
                    <a:pt x="9585" y="8023"/>
                    <a:pt x="10212" y="6721"/>
                    <a:pt x="10704" y="5176"/>
                  </a:cubicBezTo>
                  <a:lnTo>
                    <a:pt x="10723" y="5117"/>
                  </a:lnTo>
                  <a:lnTo>
                    <a:pt x="11289" y="1870"/>
                  </a:lnTo>
                  <a:lnTo>
                    <a:pt x="11308" y="1791"/>
                  </a:lnTo>
                  <a:lnTo>
                    <a:pt x="11308" y="1771"/>
                  </a:lnTo>
                  <a:lnTo>
                    <a:pt x="11308" y="1752"/>
                  </a:lnTo>
                  <a:lnTo>
                    <a:pt x="11308" y="1692"/>
                  </a:lnTo>
                  <a:cubicBezTo>
                    <a:pt x="11314" y="1474"/>
                    <a:pt x="11349" y="1363"/>
                    <a:pt x="11516" y="1181"/>
                  </a:cubicBezTo>
                  <a:lnTo>
                    <a:pt x="11535" y="1161"/>
                  </a:lnTo>
                  <a:cubicBezTo>
                    <a:pt x="11679" y="1007"/>
                    <a:pt x="11809" y="950"/>
                    <a:pt x="12025" y="945"/>
                  </a:cubicBezTo>
                  <a:close/>
                  <a:moveTo>
                    <a:pt x="1170" y="10390"/>
                  </a:moveTo>
                  <a:lnTo>
                    <a:pt x="1189" y="10390"/>
                  </a:lnTo>
                  <a:lnTo>
                    <a:pt x="1208" y="10390"/>
                  </a:lnTo>
                  <a:lnTo>
                    <a:pt x="5116" y="10390"/>
                  </a:lnTo>
                  <a:lnTo>
                    <a:pt x="5135" y="10390"/>
                  </a:lnTo>
                  <a:lnTo>
                    <a:pt x="5154" y="10390"/>
                  </a:lnTo>
                  <a:cubicBezTo>
                    <a:pt x="5227" y="10390"/>
                    <a:pt x="5278" y="10400"/>
                    <a:pt x="5305" y="10410"/>
                  </a:cubicBezTo>
                  <a:lnTo>
                    <a:pt x="5361" y="10449"/>
                  </a:lnTo>
                  <a:cubicBezTo>
                    <a:pt x="5377" y="10476"/>
                    <a:pt x="5400" y="10550"/>
                    <a:pt x="5399" y="10685"/>
                  </a:cubicBezTo>
                  <a:cubicBezTo>
                    <a:pt x="5399" y="10794"/>
                    <a:pt x="5529" y="10802"/>
                    <a:pt x="5588" y="10882"/>
                  </a:cubicBezTo>
                  <a:cubicBezTo>
                    <a:pt x="5561" y="10960"/>
                    <a:pt x="5497" y="11015"/>
                    <a:pt x="5512" y="11099"/>
                  </a:cubicBezTo>
                  <a:cubicBezTo>
                    <a:pt x="5502" y="11139"/>
                    <a:pt x="5437" y="11134"/>
                    <a:pt x="5437" y="11177"/>
                  </a:cubicBezTo>
                  <a:lnTo>
                    <a:pt x="5437" y="19678"/>
                  </a:lnTo>
                  <a:cubicBezTo>
                    <a:pt x="5434" y="19699"/>
                    <a:pt x="5399" y="19696"/>
                    <a:pt x="5399" y="19718"/>
                  </a:cubicBezTo>
                  <a:lnTo>
                    <a:pt x="5399" y="20013"/>
                  </a:lnTo>
                  <a:cubicBezTo>
                    <a:pt x="5397" y="20191"/>
                    <a:pt x="5357" y="20234"/>
                    <a:pt x="5342" y="20249"/>
                  </a:cubicBezTo>
                  <a:cubicBezTo>
                    <a:pt x="5328" y="20264"/>
                    <a:pt x="5286" y="20306"/>
                    <a:pt x="5116" y="20308"/>
                  </a:cubicBezTo>
                  <a:lnTo>
                    <a:pt x="1208" y="20308"/>
                  </a:lnTo>
                  <a:cubicBezTo>
                    <a:pt x="1026" y="20307"/>
                    <a:pt x="977" y="20264"/>
                    <a:pt x="963" y="20249"/>
                  </a:cubicBezTo>
                  <a:cubicBezTo>
                    <a:pt x="948" y="20234"/>
                    <a:pt x="908" y="20191"/>
                    <a:pt x="906" y="20013"/>
                  </a:cubicBezTo>
                  <a:lnTo>
                    <a:pt x="906" y="10685"/>
                  </a:lnTo>
                  <a:cubicBezTo>
                    <a:pt x="907" y="10502"/>
                    <a:pt x="952" y="10440"/>
                    <a:pt x="963" y="10430"/>
                  </a:cubicBezTo>
                  <a:lnTo>
                    <a:pt x="1000" y="10410"/>
                  </a:lnTo>
                  <a:cubicBezTo>
                    <a:pt x="1029" y="10400"/>
                    <a:pt x="1092" y="10390"/>
                    <a:pt x="1170" y="10390"/>
                  </a:cubicBezTo>
                  <a:close/>
                </a:path>
              </a:pathLst>
            </a:custGeom>
            <a:solidFill>
              <a:schemeClr val="bg1"/>
            </a:solidFill>
            <a:ln w="12700">
              <a:miter lim="400000"/>
            </a:ln>
          </p:spPr>
          <p:txBody>
            <a:bodyPr anchor="ctr" bIns="19051" lIns="19051" rIns="19051" tIns="19051">
              <a:scene3d>
                <a:camera prst="orthographicFront"/>
                <a:lightRig dir="t" rig="threePt"/>
              </a:scene3d>
              <a:sp3d contourW="12700"/>
            </a:bodyPr>
            <a:lstStyle/>
            <a:p>
              <a:pPr algn="ct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22" name="组合 21">
            <a:extLst>
              <a:ext uri="{FF2B5EF4-FFF2-40B4-BE49-F238E27FC236}">
                <a16:creationId xmlns:a16="http://schemas.microsoft.com/office/drawing/2014/main" id="{3A912D99-5BF0-46FE-AD2C-3B9BF0726EA0}"/>
              </a:ext>
            </a:extLst>
          </p:cNvPr>
          <p:cNvGrpSpPr/>
          <p:nvPr/>
        </p:nvGrpSpPr>
        <p:grpSpPr>
          <a:xfrm>
            <a:off x="1671681" y="4745072"/>
            <a:ext cx="789899" cy="912097"/>
            <a:chOff x="2753401" y="4342464"/>
            <a:chExt cx="1171412" cy="1352630"/>
          </a:xfrm>
        </p:grpSpPr>
        <p:sp>
          <p:nvSpPr>
            <p:cNvPr id="15" name="Shape 1595">
              <a:extLst>
                <a:ext uri="{FF2B5EF4-FFF2-40B4-BE49-F238E27FC236}">
                  <a16:creationId xmlns:a16="http://schemas.microsoft.com/office/drawing/2014/main" id="{D4A83DF2-E558-449D-B9D9-E0EC6FAA3C6E}"/>
                </a:ext>
              </a:extLst>
            </p:cNvPr>
            <p:cNvSpPr/>
            <p:nvPr/>
          </p:nvSpPr>
          <p:spPr>
            <a:xfrm flipH="1">
              <a:off x="2753401" y="4342464"/>
              <a:ext cx="1171412" cy="1352630"/>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chemeClr val="accent5"/>
            </a:solidFill>
            <a:ln w="25400">
              <a:noFill/>
            </a:ln>
          </p:spPr>
          <p:txBody>
            <a:bodyPr anchor="ctr" bIns="35719" lIns="35719" rIns="35719" tIns="35719">
              <a:scene3d>
                <a:camera prst="orthographicFront"/>
                <a:lightRig dir="t" rig="threePt"/>
              </a:scene3d>
              <a:sp3d contourW="12700"/>
            </a:bodyPr>
            <a:lstStyle/>
            <a:p>
              <a:pPr algn="ct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1" name="Shape 1605">
              <a:extLst>
                <a:ext uri="{FF2B5EF4-FFF2-40B4-BE49-F238E27FC236}">
                  <a16:creationId xmlns:a16="http://schemas.microsoft.com/office/drawing/2014/main" id="{11D59AEE-A3B6-42F4-A3EE-396245763C0A}"/>
                </a:ext>
              </a:extLst>
            </p:cNvPr>
            <p:cNvSpPr/>
            <p:nvPr/>
          </p:nvSpPr>
          <p:spPr>
            <a:xfrm>
              <a:off x="3185908" y="4841262"/>
              <a:ext cx="306398" cy="355035"/>
            </a:xfrm>
            <a:custGeom>
              <a:cxnLst>
                <a:cxn ang="0">
                  <a:pos x="wd2" y="hd2"/>
                </a:cxn>
                <a:cxn ang="5400000">
                  <a:pos x="wd2" y="hd2"/>
                </a:cxn>
                <a:cxn ang="10800000">
                  <a:pos x="wd2" y="hd2"/>
                </a:cxn>
                <a:cxn ang="16200000">
                  <a:pos x="wd2" y="hd2"/>
                </a:cxn>
              </a:cxnLst>
              <a:rect b="b" l="0" r="r" t="0"/>
              <a:pathLst>
                <a:path extrusionOk="0" h="21536" w="21525">
                  <a:moveTo>
                    <a:pt x="10275" y="0"/>
                  </a:moveTo>
                  <a:cubicBezTo>
                    <a:pt x="8517" y="-1"/>
                    <a:pt x="6819" y="413"/>
                    <a:pt x="5197" y="1208"/>
                  </a:cubicBezTo>
                  <a:cubicBezTo>
                    <a:pt x="2728" y="2433"/>
                    <a:pt x="1105" y="4284"/>
                    <a:pt x="380" y="6638"/>
                  </a:cubicBezTo>
                  <a:cubicBezTo>
                    <a:pt x="130" y="7444"/>
                    <a:pt x="0" y="8229"/>
                    <a:pt x="0" y="9014"/>
                  </a:cubicBezTo>
                  <a:cubicBezTo>
                    <a:pt x="-1" y="10521"/>
                    <a:pt x="466" y="11993"/>
                    <a:pt x="1400" y="13378"/>
                  </a:cubicBezTo>
                  <a:cubicBezTo>
                    <a:pt x="2794" y="15509"/>
                    <a:pt x="4934" y="16910"/>
                    <a:pt x="7665" y="17537"/>
                  </a:cubicBezTo>
                  <a:cubicBezTo>
                    <a:pt x="8586" y="17751"/>
                    <a:pt x="9495" y="17865"/>
                    <a:pt x="10393" y="17865"/>
                  </a:cubicBezTo>
                  <a:cubicBezTo>
                    <a:pt x="12155" y="17866"/>
                    <a:pt x="13868" y="17446"/>
                    <a:pt x="15495" y="16636"/>
                  </a:cubicBezTo>
                  <a:cubicBezTo>
                    <a:pt x="15702" y="16527"/>
                    <a:pt x="15893" y="16417"/>
                    <a:pt x="16088" y="16308"/>
                  </a:cubicBezTo>
                  <a:cubicBezTo>
                    <a:pt x="16103" y="16389"/>
                    <a:pt x="16001" y="16465"/>
                    <a:pt x="16064" y="16533"/>
                  </a:cubicBezTo>
                  <a:lnTo>
                    <a:pt x="20502" y="21348"/>
                  </a:lnTo>
                  <a:cubicBezTo>
                    <a:pt x="20697" y="21561"/>
                    <a:pt x="21062" y="21599"/>
                    <a:pt x="21308" y="21430"/>
                  </a:cubicBezTo>
                  <a:cubicBezTo>
                    <a:pt x="21555" y="21261"/>
                    <a:pt x="21599" y="20946"/>
                    <a:pt x="21403" y="20733"/>
                  </a:cubicBezTo>
                  <a:lnTo>
                    <a:pt x="16966" y="15919"/>
                  </a:lnTo>
                  <a:cubicBezTo>
                    <a:pt x="16914" y="15863"/>
                    <a:pt x="16822" y="15929"/>
                    <a:pt x="16753" y="15898"/>
                  </a:cubicBezTo>
                  <a:cubicBezTo>
                    <a:pt x="18510" y="14733"/>
                    <a:pt x="19708" y="13170"/>
                    <a:pt x="20312" y="11247"/>
                  </a:cubicBezTo>
                  <a:cubicBezTo>
                    <a:pt x="20559" y="10450"/>
                    <a:pt x="20691" y="9669"/>
                    <a:pt x="20691" y="8891"/>
                  </a:cubicBezTo>
                  <a:cubicBezTo>
                    <a:pt x="20692" y="7365"/>
                    <a:pt x="20207" y="5871"/>
                    <a:pt x="19268" y="4466"/>
                  </a:cubicBezTo>
                  <a:cubicBezTo>
                    <a:pt x="17875" y="2337"/>
                    <a:pt x="15730" y="954"/>
                    <a:pt x="13003" y="327"/>
                  </a:cubicBezTo>
                  <a:cubicBezTo>
                    <a:pt x="12078" y="113"/>
                    <a:pt x="11176" y="0"/>
                    <a:pt x="10275" y="0"/>
                  </a:cubicBezTo>
                  <a:close/>
                  <a:moveTo>
                    <a:pt x="10275" y="983"/>
                  </a:moveTo>
                  <a:cubicBezTo>
                    <a:pt x="11071" y="983"/>
                    <a:pt x="11882" y="1076"/>
                    <a:pt x="12719" y="1270"/>
                  </a:cubicBezTo>
                  <a:cubicBezTo>
                    <a:pt x="15189" y="1847"/>
                    <a:pt x="17005" y="3041"/>
                    <a:pt x="18271" y="4958"/>
                  </a:cubicBezTo>
                  <a:cubicBezTo>
                    <a:pt x="19124" y="6237"/>
                    <a:pt x="19552" y="7544"/>
                    <a:pt x="19552" y="8891"/>
                  </a:cubicBezTo>
                  <a:cubicBezTo>
                    <a:pt x="19552" y="9578"/>
                    <a:pt x="19443" y="10283"/>
                    <a:pt x="19220" y="11002"/>
                  </a:cubicBezTo>
                  <a:cubicBezTo>
                    <a:pt x="18655" y="12785"/>
                    <a:pt x="17577" y="14172"/>
                    <a:pt x="15946" y="15222"/>
                  </a:cubicBezTo>
                  <a:cubicBezTo>
                    <a:pt x="15625" y="15412"/>
                    <a:pt x="15264" y="15604"/>
                    <a:pt x="14902" y="15796"/>
                  </a:cubicBezTo>
                  <a:cubicBezTo>
                    <a:pt x="13432" y="16521"/>
                    <a:pt x="11937" y="16880"/>
                    <a:pt x="10393" y="16882"/>
                  </a:cubicBezTo>
                  <a:cubicBezTo>
                    <a:pt x="9601" y="16882"/>
                    <a:pt x="8807" y="16788"/>
                    <a:pt x="7973" y="16595"/>
                  </a:cubicBezTo>
                  <a:cubicBezTo>
                    <a:pt x="5505" y="16017"/>
                    <a:pt x="3664" y="14805"/>
                    <a:pt x="2397" y="12887"/>
                  </a:cubicBezTo>
                  <a:cubicBezTo>
                    <a:pt x="1550" y="11628"/>
                    <a:pt x="1140" y="10344"/>
                    <a:pt x="1139" y="9014"/>
                  </a:cubicBezTo>
                  <a:cubicBezTo>
                    <a:pt x="1139" y="8320"/>
                    <a:pt x="1245" y="7615"/>
                    <a:pt x="1472" y="6884"/>
                  </a:cubicBezTo>
                  <a:cubicBezTo>
                    <a:pt x="2140" y="4752"/>
                    <a:pt x="3521" y="3181"/>
                    <a:pt x="5743" y="2069"/>
                  </a:cubicBezTo>
                  <a:cubicBezTo>
                    <a:pt x="7217" y="1348"/>
                    <a:pt x="8724" y="984"/>
                    <a:pt x="10275" y="983"/>
                  </a:cubicBezTo>
                  <a:close/>
                </a:path>
              </a:pathLst>
            </a:custGeom>
            <a:solidFill>
              <a:schemeClr val="bg1"/>
            </a:solidFill>
            <a:ln w="12700">
              <a:miter lim="400000"/>
            </a:ln>
          </p:spPr>
          <p:txBody>
            <a:bodyPr anchor="ctr" bIns="19051" lIns="19051" rIns="19051" tIns="19051">
              <a:scene3d>
                <a:camera prst="orthographicFront"/>
                <a:lightRig dir="t" rig="threePt"/>
              </a:scene3d>
              <a:sp3d contourW="12700"/>
            </a:bodyPr>
            <a:lstStyle/>
            <a:p>
              <a:pPr algn="ctr">
                <a:defRPr sz="3200">
                  <a:latin typeface="Helvetica Light"/>
                  <a:ea typeface="Helvetica Light"/>
                  <a:cs typeface="Helvetica Light"/>
                  <a:sym typeface="Helvetica Light"/>
                </a:defRPr>
              </a:pPr>
              <a:endParaRPr sz="1600">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29" name="组合 17">
            <a:extLst>
              <a:ext uri="{FF2B5EF4-FFF2-40B4-BE49-F238E27FC236}">
                <a16:creationId xmlns:a16="http://schemas.microsoft.com/office/drawing/2014/main" id="{D45D8C49-0322-4D07-ACC9-96032AC8F3A7}"/>
              </a:ext>
            </a:extLst>
          </p:cNvPr>
          <p:cNvGrpSpPr/>
          <p:nvPr/>
        </p:nvGrpSpPr>
        <p:grpSpPr>
          <a:xfrm>
            <a:off x="2741865" y="2459090"/>
            <a:ext cx="2563315" cy="759399"/>
            <a:chOff x="7376008" y="1542823"/>
            <a:chExt cx="3682371" cy="759667"/>
          </a:xfrm>
        </p:grpSpPr>
        <p:sp>
          <p:nvSpPr>
            <p:cNvPr id="30" name="文本框 6">
              <a:extLst>
                <a:ext uri="{FF2B5EF4-FFF2-40B4-BE49-F238E27FC236}">
                  <a16:creationId xmlns:a16="http://schemas.microsoft.com/office/drawing/2014/main" id="{0FD69C54-B03D-4DE7-B361-C0C372502429}"/>
                </a:ext>
              </a:extLst>
            </p:cNvPr>
            <p:cNvSpPr txBox="1"/>
            <p:nvPr/>
          </p:nvSpPr>
          <p:spPr>
            <a:xfrm>
              <a:off x="7376007" y="1864203"/>
              <a:ext cx="3682371" cy="448214"/>
            </a:xfrm>
            <a:prstGeom prst="rect">
              <a:avLst/>
            </a:prstGeom>
            <a:noFill/>
          </p:spPr>
          <p:txBody>
            <a:bodyPr wrap="square">
              <a:spAutoFit/>
              <a:scene3d>
                <a:camera prst="orthographicFront"/>
                <a:lightRig dir="t" rig="threePt"/>
              </a:scene3d>
              <a:sp3d contourW="12700"/>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a:t>
              </a:r>
            </a:p>
          </p:txBody>
        </p:sp>
        <p:sp>
          <p:nvSpPr>
            <p:cNvPr id="31" name="文本框 7">
              <a:extLst>
                <a:ext uri="{FF2B5EF4-FFF2-40B4-BE49-F238E27FC236}">
                  <a16:creationId xmlns:a16="http://schemas.microsoft.com/office/drawing/2014/main" id="{C79D21A1-C810-4871-9E48-0DD8FBE1AAFB}"/>
                </a:ext>
              </a:extLst>
            </p:cNvPr>
            <p:cNvSpPr txBox="1"/>
            <p:nvPr/>
          </p:nvSpPr>
          <p:spPr>
            <a:xfrm>
              <a:off x="7376008" y="1542823"/>
              <a:ext cx="1750208" cy="335398"/>
            </a:xfrm>
            <a:prstGeom prst="rect">
              <a:avLst/>
            </a:prstGeom>
            <a:noFill/>
          </p:spPr>
          <p:txBody>
            <a:bodyPr>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377">
                <a:defRPr/>
              </a:pPr>
              <a:r>
                <a:rPr altLang="en-US" kern="0" lang="zh-CN" sz="1600">
                  <a:latin charset="-122" panose="020b0503020204020204" pitchFamily="34" typeface="微软雅黑"/>
                  <a:ea charset="-122" panose="020b0503020204020204" pitchFamily="34" typeface="微软雅黑"/>
                  <a:sym charset="-122" panose="02010601030101010101" pitchFamily="2" typeface="FZHei-B01S"/>
                </a:rPr>
                <a:t>文字输入</a:t>
              </a:r>
            </a:p>
          </p:txBody>
        </p:sp>
      </p:grpSp>
      <p:grpSp>
        <p:nvGrpSpPr>
          <p:cNvPr id="32" name="组合 17">
            <a:extLst>
              <a:ext uri="{FF2B5EF4-FFF2-40B4-BE49-F238E27FC236}">
                <a16:creationId xmlns:a16="http://schemas.microsoft.com/office/drawing/2014/main" id="{0850F0D7-3667-4E93-ABC8-8165B86C7AAB}"/>
              </a:ext>
            </a:extLst>
          </p:cNvPr>
          <p:cNvGrpSpPr/>
          <p:nvPr/>
        </p:nvGrpSpPr>
        <p:grpSpPr>
          <a:xfrm>
            <a:off x="2741865" y="3674166"/>
            <a:ext cx="2563315" cy="759399"/>
            <a:chOff x="7376008" y="1542823"/>
            <a:chExt cx="3682371" cy="759667"/>
          </a:xfrm>
        </p:grpSpPr>
        <p:sp>
          <p:nvSpPr>
            <p:cNvPr id="33" name="文本框 6">
              <a:extLst>
                <a:ext uri="{FF2B5EF4-FFF2-40B4-BE49-F238E27FC236}">
                  <a16:creationId xmlns:a16="http://schemas.microsoft.com/office/drawing/2014/main" id="{19631340-5314-49FA-873F-DC216108EF47}"/>
                </a:ext>
              </a:extLst>
            </p:cNvPr>
            <p:cNvSpPr txBox="1"/>
            <p:nvPr/>
          </p:nvSpPr>
          <p:spPr>
            <a:xfrm>
              <a:off x="7376007" y="1864203"/>
              <a:ext cx="3682371" cy="448214"/>
            </a:xfrm>
            <a:prstGeom prst="rect">
              <a:avLst/>
            </a:prstGeom>
            <a:noFill/>
          </p:spPr>
          <p:txBody>
            <a:bodyPr wrap="square">
              <a:spAutoFit/>
              <a:scene3d>
                <a:camera prst="orthographicFront"/>
                <a:lightRig dir="t" rig="threePt"/>
              </a:scene3d>
              <a:sp3d contourW="12700"/>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a:t>
              </a:r>
            </a:p>
          </p:txBody>
        </p:sp>
        <p:sp>
          <p:nvSpPr>
            <p:cNvPr id="34" name="文本框 7">
              <a:extLst>
                <a:ext uri="{FF2B5EF4-FFF2-40B4-BE49-F238E27FC236}">
                  <a16:creationId xmlns:a16="http://schemas.microsoft.com/office/drawing/2014/main" id="{432368AE-AF74-4326-9482-272541BB8B65}"/>
                </a:ext>
              </a:extLst>
            </p:cNvPr>
            <p:cNvSpPr txBox="1"/>
            <p:nvPr/>
          </p:nvSpPr>
          <p:spPr>
            <a:xfrm>
              <a:off x="7376008" y="1542822"/>
              <a:ext cx="1750208" cy="335398"/>
            </a:xfrm>
            <a:prstGeom prst="rect">
              <a:avLst/>
            </a:prstGeom>
            <a:noFill/>
          </p:spPr>
          <p:txBody>
            <a:bodyPr>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377">
                <a:defRPr/>
              </a:pPr>
              <a:r>
                <a:rPr altLang="en-US" kern="0" lang="zh-CN" sz="1600">
                  <a:latin charset="-122" panose="020b0503020204020204" pitchFamily="34" typeface="微软雅黑"/>
                  <a:ea charset="-122" panose="020b0503020204020204" pitchFamily="34" typeface="微软雅黑"/>
                  <a:sym charset="-122" panose="02010601030101010101" pitchFamily="2" typeface="FZHei-B01S"/>
                </a:rPr>
                <a:t>文字输入</a:t>
              </a:r>
            </a:p>
          </p:txBody>
        </p:sp>
      </p:grpSp>
      <p:grpSp>
        <p:nvGrpSpPr>
          <p:cNvPr id="35" name="组合 17">
            <a:extLst>
              <a:ext uri="{FF2B5EF4-FFF2-40B4-BE49-F238E27FC236}">
                <a16:creationId xmlns:a16="http://schemas.microsoft.com/office/drawing/2014/main" id="{5B09A71E-A3D4-45B6-8D9A-559DAE472236}"/>
              </a:ext>
            </a:extLst>
          </p:cNvPr>
          <p:cNvGrpSpPr/>
          <p:nvPr/>
        </p:nvGrpSpPr>
        <p:grpSpPr>
          <a:xfrm>
            <a:off x="2741865" y="4823181"/>
            <a:ext cx="2563315" cy="759399"/>
            <a:chOff x="7376008" y="1542823"/>
            <a:chExt cx="3682371" cy="759667"/>
          </a:xfrm>
        </p:grpSpPr>
        <p:sp>
          <p:nvSpPr>
            <p:cNvPr id="36" name="文本框 6">
              <a:extLst>
                <a:ext uri="{FF2B5EF4-FFF2-40B4-BE49-F238E27FC236}">
                  <a16:creationId xmlns:a16="http://schemas.microsoft.com/office/drawing/2014/main" id="{9F5CAA80-9D69-40C6-A872-0FBB871B2593}"/>
                </a:ext>
              </a:extLst>
            </p:cNvPr>
            <p:cNvSpPr txBox="1"/>
            <p:nvPr/>
          </p:nvSpPr>
          <p:spPr>
            <a:xfrm>
              <a:off x="7376007" y="1864203"/>
              <a:ext cx="3682371" cy="448214"/>
            </a:xfrm>
            <a:prstGeom prst="rect">
              <a:avLst/>
            </a:prstGeom>
            <a:noFill/>
          </p:spPr>
          <p:txBody>
            <a:bodyPr wrap="square">
              <a:spAutoFit/>
              <a:scene3d>
                <a:camera prst="orthographicFront"/>
                <a:lightRig dir="t" rig="threePt"/>
              </a:scene3d>
              <a:sp3d contourW="12700"/>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a:t>
              </a:r>
            </a:p>
          </p:txBody>
        </p:sp>
        <p:sp>
          <p:nvSpPr>
            <p:cNvPr id="37" name="文本框 7">
              <a:extLst>
                <a:ext uri="{FF2B5EF4-FFF2-40B4-BE49-F238E27FC236}">
                  <a16:creationId xmlns:a16="http://schemas.microsoft.com/office/drawing/2014/main" id="{F9140487-3D04-4946-86CF-29B4C7C46750}"/>
                </a:ext>
              </a:extLst>
            </p:cNvPr>
            <p:cNvSpPr txBox="1"/>
            <p:nvPr/>
          </p:nvSpPr>
          <p:spPr>
            <a:xfrm>
              <a:off x="7376008" y="1542823"/>
              <a:ext cx="1750208" cy="335398"/>
            </a:xfrm>
            <a:prstGeom prst="rect">
              <a:avLst/>
            </a:prstGeom>
            <a:noFill/>
          </p:spPr>
          <p:txBody>
            <a:bodyPr>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377">
                <a:defRPr/>
              </a:pPr>
              <a:r>
                <a:rPr altLang="en-US" kern="0" lang="zh-CN" sz="1600">
                  <a:latin charset="-122" panose="020b0503020204020204" pitchFamily="34" typeface="微软雅黑"/>
                  <a:ea charset="-122" panose="020b0503020204020204" pitchFamily="34" typeface="微软雅黑"/>
                  <a:sym charset="-122" panose="02010601030101010101" pitchFamily="2" typeface="FZHei-B01S"/>
                </a:rPr>
                <a:t>文字输入</a:t>
              </a:r>
            </a:p>
          </p:txBody>
        </p:sp>
      </p:grpSp>
      <p:grpSp>
        <p:nvGrpSpPr>
          <p:cNvPr id="43" name="组合 42">
            <a:extLst>
              <a:ext uri="{FF2B5EF4-FFF2-40B4-BE49-F238E27FC236}">
                <a16:creationId xmlns:a16="http://schemas.microsoft.com/office/drawing/2014/main" id="{0A835D14-5130-4CD8-A59C-DCDBEF25DF19}"/>
              </a:ext>
            </a:extLst>
          </p:cNvPr>
          <p:cNvGrpSpPr/>
          <p:nvPr/>
        </p:nvGrpSpPr>
        <p:grpSpPr>
          <a:xfrm>
            <a:off x="6813741" y="2837027"/>
            <a:ext cx="2929381" cy="2820141"/>
            <a:chOff x="4204410" y="2237647"/>
            <a:chExt cx="3727081" cy="3588093"/>
          </a:xfrm>
        </p:grpSpPr>
        <p:cxnSp>
          <p:nvCxnSpPr>
            <p:cNvPr id="44" name="直接连接符 43">
              <a:extLst>
                <a:ext uri="{FF2B5EF4-FFF2-40B4-BE49-F238E27FC236}">
                  <a16:creationId xmlns:a16="http://schemas.microsoft.com/office/drawing/2014/main" id="{ED8AE3AF-F754-409D-85E4-3D63075108B4}"/>
                </a:ext>
              </a:extLst>
            </p:cNvPr>
            <p:cNvCxnSpPr/>
            <p:nvPr/>
          </p:nvCxnSpPr>
          <p:spPr>
            <a:xfrm flipV="1">
              <a:off x="4259847" y="2237647"/>
              <a:ext cx="406286" cy="812572"/>
            </a:xfrm>
            <a:prstGeom prst="line">
              <a:avLst/>
            </a:prstGeom>
            <a:ln w="1270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1608C6B-9385-4CBE-A158-20FD85A2D867}"/>
                </a:ext>
              </a:extLst>
            </p:cNvPr>
            <p:cNvCxnSpPr/>
            <p:nvPr/>
          </p:nvCxnSpPr>
          <p:spPr>
            <a:xfrm>
              <a:off x="4666133" y="2237647"/>
              <a:ext cx="1072365" cy="0"/>
            </a:xfrm>
            <a:prstGeom prst="line">
              <a:avLst/>
            </a:prstGeom>
            <a:ln w="1270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F2BD8519-3B1B-4C83-94BE-D58BD5EA5D93}"/>
                </a:ext>
              </a:extLst>
            </p:cNvPr>
            <p:cNvCxnSpPr/>
            <p:nvPr/>
          </p:nvCxnSpPr>
          <p:spPr>
            <a:xfrm>
              <a:off x="7565045" y="3274062"/>
              <a:ext cx="366446" cy="732891"/>
            </a:xfrm>
            <a:prstGeom prst="line">
              <a:avLst/>
            </a:prstGeom>
            <a:ln w="12700">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95D81B2D-9C2B-4C2E-B43F-1DF671E50440}"/>
                </a:ext>
              </a:extLst>
            </p:cNvPr>
            <p:cNvCxnSpPr/>
            <p:nvPr/>
          </p:nvCxnSpPr>
          <p:spPr>
            <a:xfrm>
              <a:off x="6365445" y="4997319"/>
              <a:ext cx="1072365" cy="0"/>
            </a:xfrm>
            <a:prstGeom prst="line">
              <a:avLst/>
            </a:prstGeom>
            <a:ln w="1270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EF832238-17A3-48DC-936E-4E856AEF0647}"/>
                </a:ext>
              </a:extLst>
            </p:cNvPr>
            <p:cNvCxnSpPr/>
            <p:nvPr/>
          </p:nvCxnSpPr>
          <p:spPr>
            <a:xfrm flipH="1">
              <a:off x="5959519" y="5013168"/>
              <a:ext cx="406286" cy="812572"/>
            </a:xfrm>
            <a:prstGeom prst="line">
              <a:avLst/>
            </a:prstGeom>
            <a:ln w="1270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EDD64B52-3BAD-4658-9FC2-B5C08EE95B24}"/>
                </a:ext>
              </a:extLst>
            </p:cNvPr>
            <p:cNvCxnSpPr/>
            <p:nvPr/>
          </p:nvCxnSpPr>
          <p:spPr>
            <a:xfrm>
              <a:off x="4204410" y="4991396"/>
              <a:ext cx="406286" cy="812572"/>
            </a:xfrm>
            <a:prstGeom prst="line">
              <a:avLst/>
            </a:prstGeom>
            <a:ln w="1270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pic>
        <p:nvPicPr>
          <p:cNvPr id="50" name="图片占位符 27">
            <a:extLst>
              <a:ext uri="{FF2B5EF4-FFF2-40B4-BE49-F238E27FC236}">
                <a16:creationId xmlns:a16="http://schemas.microsoft.com/office/drawing/2014/main" id="{DB7C548E-9AEE-4B78-9094-4971F5DE4DE4}"/>
              </a:ext>
            </a:extLst>
          </p:cNvPr>
          <p:cNvPicPr>
            <a:picLocks noChangeAspect="1"/>
          </p:cNvPicPr>
          <p:nvPr/>
        </p:nvPicPr>
        <p:blipFill>
          <a:blip r:embed="rId3">
            <a:grayscl/>
            <a:extLst>
              <a:ext uri="{28A0092B-C50C-407E-A947-70E740481C1C}">
                <a14:useLocalDpi/>
              </a:ext>
            </a:extLst>
          </a:blip>
          <a:stretch>
            <a:fillRect/>
          </a:stretch>
        </p:blipFill>
        <p:spPr>
          <a:xfrm>
            <a:off x="5648966" y="2219029"/>
            <a:ext cx="5277623" cy="3396314"/>
          </a:xfrm>
          <a:custGeom>
            <a:gdLst>
              <a:gd fmla="*/ 1607919 w 5277623" name="connsiteX0"/>
              <a:gd fmla="*/ 2118233 h 3396313" name="connsiteY0"/>
              <a:gd fmla="*/ 2449386 w 5277623" name="connsiteX1"/>
              <a:gd fmla="*/ 2118233 h 3396313" name="connsiteY1"/>
              <a:gd fmla="*/ 2768905 w 5277623" name="connsiteX2"/>
              <a:gd fmla="*/ 2757273 h 3396313" name="connsiteY2"/>
              <a:gd fmla="*/ 2449386 w 5277623" name="connsiteX3"/>
              <a:gd fmla="*/ 3396313 h 3396313" name="connsiteY3"/>
              <a:gd fmla="*/ 1607919 w 5277623" name="connsiteX4"/>
              <a:gd fmla="*/ 3396313 h 3396313" name="connsiteY4"/>
              <a:gd fmla="*/ 1288399 w 5277623" name="connsiteX5"/>
              <a:gd fmla="*/ 2757273 h 3396313" name="connsiteY5"/>
              <a:gd fmla="*/ 4116637 w 5277623" name="connsiteX6"/>
              <a:gd fmla="*/ 2102903 h 3396313" name="connsiteY6"/>
              <a:gd fmla="*/ 4958103 w 5277623" name="connsiteX7"/>
              <a:gd fmla="*/ 2102903 h 3396313" name="connsiteY7"/>
              <a:gd fmla="*/ 5277623 w 5277623" name="connsiteX8"/>
              <a:gd fmla="*/ 2741943 h 3396313" name="connsiteY8"/>
              <a:gd fmla="*/ 4958103 w 5277623" name="connsiteX9"/>
              <a:gd fmla="*/ 3380983 h 3396313" name="connsiteY9"/>
              <a:gd fmla="*/ 4116637 w 5277623" name="connsiteX10"/>
              <a:gd fmla="*/ 3380983 h 3396313" name="connsiteY10"/>
              <a:gd fmla="*/ 3797116 w 5277623" name="connsiteX11"/>
              <a:gd fmla="*/ 2741943 h 3396313" name="connsiteY11"/>
              <a:gd fmla="*/ 2864649 w 5277623" name="connsiteX12"/>
              <a:gd fmla="*/ 1414667 h 3396313" name="connsiteY12"/>
              <a:gd fmla="*/ 3706117 w 5277623" name="connsiteX13"/>
              <a:gd fmla="*/ 1414667 h 3396313" name="connsiteY13"/>
              <a:gd fmla="*/ 4025636 w 5277623" name="connsiteX14"/>
              <a:gd fmla="*/ 2053707 h 3396313" name="connsiteY14"/>
              <a:gd fmla="*/ 3706117 w 5277623" name="connsiteX15"/>
              <a:gd fmla="*/ 2692747 h 3396313" name="connsiteY15"/>
              <a:gd fmla="*/ 2864649 w 5277623" name="connsiteX16"/>
              <a:gd fmla="*/ 2692747 h 3396313" name="connsiteY16"/>
              <a:gd fmla="*/ 2545129 w 5277623" name="connsiteX17"/>
              <a:gd fmla="*/ 2053707 h 3396313" name="connsiteY17"/>
              <a:gd fmla="*/ 319521 w 5277623" name="connsiteX18"/>
              <a:gd fmla="*/ 1414667 h 3396313" name="connsiteY18"/>
              <a:gd fmla="*/ 1160987 w 5277623" name="connsiteX19"/>
              <a:gd fmla="*/ 1414667 h 3396313" name="connsiteY19"/>
              <a:gd fmla="*/ 1480507 w 5277623" name="connsiteX20"/>
              <a:gd fmla="*/ 2053707 h 3396313" name="connsiteY20"/>
              <a:gd fmla="*/ 1160987 w 5277623" name="connsiteX21"/>
              <a:gd fmla="*/ 2692747 h 3396313" name="connsiteY21"/>
              <a:gd fmla="*/ 319521 w 5277623" name="connsiteX22"/>
              <a:gd fmla="*/ 2692747 h 3396313" name="connsiteY22"/>
              <a:gd fmla="*/ 0 w 5277623" name="connsiteX23"/>
              <a:gd fmla="*/ 2053707 h 3396313" name="connsiteY23"/>
              <a:gd fmla="*/ 1600096 w 5277623" name="connsiteX24"/>
              <a:gd fmla="*/ 711118 h 3396313" name="connsiteY24"/>
              <a:gd fmla="*/ 2441563 w 5277623" name="connsiteX25"/>
              <a:gd fmla="*/ 711118 h 3396313" name="connsiteY25"/>
              <a:gd fmla="*/ 2761082 w 5277623" name="connsiteX26"/>
              <a:gd fmla="*/ 1350157 h 3396313" name="connsiteY26"/>
              <a:gd fmla="*/ 2441563 w 5277623" name="connsiteX27"/>
              <a:gd fmla="*/ 1989197 h 3396313" name="connsiteY27"/>
              <a:gd fmla="*/ 1600096 w 5277623" name="connsiteX28"/>
              <a:gd fmla="*/ 1989197 h 3396313" name="connsiteY28"/>
              <a:gd fmla="*/ 1280575 w 5277623" name="connsiteX29"/>
              <a:gd fmla="*/ 1350157 h 3396313" name="connsiteY29"/>
              <a:gd fmla="*/ 2861777 w 5277623" name="connsiteX30"/>
              <a:gd fmla="*/ 0 h 3396313" name="connsiteY30"/>
              <a:gd fmla="*/ 3703245 w 5277623" name="connsiteX31"/>
              <a:gd fmla="*/ 0 h 3396313" name="connsiteY31"/>
              <a:gd fmla="*/ 4022764 w 5277623" name="connsiteX32"/>
              <a:gd fmla="*/ 639040 h 3396313" name="connsiteY32"/>
              <a:gd fmla="*/ 3703245 w 5277623" name="connsiteX33"/>
              <a:gd fmla="*/ 1278080 h 3396313" name="connsiteY33"/>
              <a:gd fmla="*/ 2861777 w 5277623" name="connsiteX34"/>
              <a:gd fmla="*/ 1278080 h 3396313" name="connsiteY34"/>
              <a:gd fmla="*/ 2542257 w 5277623" name="connsiteX35"/>
              <a:gd fmla="*/ 639040 h 3396313"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96313" w="5277623">
                <a:moveTo>
                  <a:pt x="1607919" y="2118233"/>
                </a:moveTo>
                <a:lnTo>
                  <a:pt x="2449386" y="2118233"/>
                </a:lnTo>
                <a:lnTo>
                  <a:pt x="2768905" y="2757273"/>
                </a:lnTo>
                <a:lnTo>
                  <a:pt x="2449386" y="3396313"/>
                </a:lnTo>
                <a:lnTo>
                  <a:pt x="1607919" y="3396313"/>
                </a:lnTo>
                <a:lnTo>
                  <a:pt x="1288399" y="2757273"/>
                </a:lnTo>
                <a:close/>
                <a:moveTo>
                  <a:pt x="4116637" y="2102903"/>
                </a:moveTo>
                <a:lnTo>
                  <a:pt x="4958103" y="2102903"/>
                </a:lnTo>
                <a:lnTo>
                  <a:pt x="5277623" y="2741943"/>
                </a:lnTo>
                <a:lnTo>
                  <a:pt x="4958103" y="3380983"/>
                </a:lnTo>
                <a:lnTo>
                  <a:pt x="4116637" y="3380983"/>
                </a:lnTo>
                <a:lnTo>
                  <a:pt x="3797116" y="2741943"/>
                </a:lnTo>
                <a:close/>
                <a:moveTo>
                  <a:pt x="2864649" y="1414667"/>
                </a:moveTo>
                <a:lnTo>
                  <a:pt x="3706117" y="1414667"/>
                </a:lnTo>
                <a:lnTo>
                  <a:pt x="4025636" y="2053707"/>
                </a:lnTo>
                <a:lnTo>
                  <a:pt x="3706117" y="2692747"/>
                </a:lnTo>
                <a:lnTo>
                  <a:pt x="2864649" y="2692747"/>
                </a:lnTo>
                <a:lnTo>
                  <a:pt x="2545129" y="2053707"/>
                </a:lnTo>
                <a:close/>
                <a:moveTo>
                  <a:pt x="319521" y="1414667"/>
                </a:moveTo>
                <a:lnTo>
                  <a:pt x="1160987" y="1414667"/>
                </a:lnTo>
                <a:lnTo>
                  <a:pt x="1480507" y="2053707"/>
                </a:lnTo>
                <a:lnTo>
                  <a:pt x="1160987" y="2692747"/>
                </a:lnTo>
                <a:lnTo>
                  <a:pt x="319521" y="2692747"/>
                </a:lnTo>
                <a:lnTo>
                  <a:pt x="0" y="2053707"/>
                </a:lnTo>
                <a:close/>
                <a:moveTo>
                  <a:pt x="1600096" y="711118"/>
                </a:moveTo>
                <a:lnTo>
                  <a:pt x="2441563" y="711118"/>
                </a:lnTo>
                <a:lnTo>
                  <a:pt x="2761082" y="1350157"/>
                </a:lnTo>
                <a:lnTo>
                  <a:pt x="2441563" y="1989197"/>
                </a:lnTo>
                <a:lnTo>
                  <a:pt x="1600096" y="1989197"/>
                </a:lnTo>
                <a:lnTo>
                  <a:pt x="1280575" y="1350157"/>
                </a:lnTo>
                <a:close/>
                <a:moveTo>
                  <a:pt x="2861777" y="0"/>
                </a:moveTo>
                <a:lnTo>
                  <a:pt x="3703245" y="0"/>
                </a:lnTo>
                <a:lnTo>
                  <a:pt x="4022764" y="639040"/>
                </a:lnTo>
                <a:lnTo>
                  <a:pt x="3703245" y="1278080"/>
                </a:lnTo>
                <a:lnTo>
                  <a:pt x="2861777" y="1278080"/>
                </a:lnTo>
                <a:lnTo>
                  <a:pt x="2542257" y="639040"/>
                </a:lnTo>
                <a:close/>
              </a:path>
            </a:pathLst>
          </a:custGeom>
        </p:spPr>
      </p:pic>
      <p:grpSp>
        <p:nvGrpSpPr>
          <p:cNvPr id="38" name="组合 37">
            <a:extLst>
              <a:ext uri="{FF2B5EF4-FFF2-40B4-BE49-F238E27FC236}">
                <a16:creationId xmlns:a16="http://schemas.microsoft.com/office/drawing/2014/main" id="{19E358B7-27AA-4AC9-9886-6A3ED293CF65}"/>
              </a:ext>
            </a:extLst>
          </p:cNvPr>
          <p:cNvGrpSpPr/>
          <p:nvPr/>
        </p:nvGrpSpPr>
        <p:grpSpPr>
          <a:xfrm>
            <a:off x="988592" y="299097"/>
            <a:ext cx="1689462" cy="644434"/>
            <a:chOff x="10123715" y="139337"/>
            <a:chExt cx="1689462" cy="644434"/>
          </a:xfrm>
        </p:grpSpPr>
        <p:sp>
          <p:nvSpPr>
            <p:cNvPr id="39" name="矩形 38">
              <a:extLst>
                <a:ext uri="{FF2B5EF4-FFF2-40B4-BE49-F238E27FC236}">
                  <a16:creationId xmlns:a16="http://schemas.microsoft.com/office/drawing/2014/main" id="{D6CDCEC1-0E7A-4B33-9F7D-3258D831B424}"/>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40" name="矩形 39">
              <a:extLst>
                <a:ext uri="{FF2B5EF4-FFF2-40B4-BE49-F238E27FC236}">
                  <a16:creationId xmlns:a16="http://schemas.microsoft.com/office/drawing/2014/main" id="{23A5E5FB-5949-4E92-8F32-8E8262788A1C}"/>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41" name="直接连接符 40">
              <a:extLst>
                <a:ext uri="{FF2B5EF4-FFF2-40B4-BE49-F238E27FC236}">
                  <a16:creationId xmlns:a16="http://schemas.microsoft.com/office/drawing/2014/main" id="{10FFFB3C-5859-42FB-9D2F-09B85F66FA8A}"/>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341E14B1-D771-41A0-8433-EE7EF7DD406A}"/>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65A6B093-9E6C-4DD9-81CC-59F0D88C3C57}"/>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591367038"/>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par>
                                <p:cTn fill="hold" id="10" nodeType="withEffect" presetClass="entr" presetID="53" presetSubtype="0">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ppt_w</p:attrName>
                                        </p:attrNameLst>
                                      </p:cBhvr>
                                      <p:tavLst>
                                        <p:tav tm="0">
                                          <p:val>
                                            <p:fltVal val="0"/>
                                          </p:val>
                                        </p:tav>
                                        <p:tav tm="100000">
                                          <p:val>
                                            <p:strVal val="#ppt_w"/>
                                          </p:val>
                                        </p:tav>
                                      </p:tavLst>
                                    </p:anim>
                                    <p:anim calcmode="lin" valueType="num">
                                      <p:cBhvr>
                                        <p:cTn dur="500" fill="hold" id="13"/>
                                        <p:tgtEl>
                                          <p:spTgt spid="24"/>
                                        </p:tgtEl>
                                        <p:attrNameLst>
                                          <p:attrName>ppt_h</p:attrName>
                                        </p:attrNameLst>
                                      </p:cBhvr>
                                      <p:tavLst>
                                        <p:tav tm="0">
                                          <p:val>
                                            <p:fltVal val="0"/>
                                          </p:val>
                                        </p:tav>
                                        <p:tav tm="100000">
                                          <p:val>
                                            <p:strVal val="#ppt_h"/>
                                          </p:val>
                                        </p:tav>
                                      </p:tavLst>
                                    </p:anim>
                                    <p:animEffect filter="fade" transition="in">
                                      <p:cBhvr>
                                        <p:cTn dur="500" id="14"/>
                                        <p:tgtEl>
                                          <p:spTgt spid="24"/>
                                        </p:tgtEl>
                                      </p:cBhvr>
                                    </p:animEffect>
                                  </p:childTnLst>
                                </p:cTn>
                              </p:par>
                              <p:par>
                                <p:cTn fill="hold" id="15" nodeType="withEffect" presetClass="entr" presetID="53" presetSubtype="0">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p:cTn dur="500" fill="hold" id="17"/>
                                        <p:tgtEl>
                                          <p:spTgt spid="22"/>
                                        </p:tgtEl>
                                        <p:attrNameLst>
                                          <p:attrName>ppt_w</p:attrName>
                                        </p:attrNameLst>
                                      </p:cBhvr>
                                      <p:tavLst>
                                        <p:tav tm="0">
                                          <p:val>
                                            <p:fltVal val="0"/>
                                          </p:val>
                                        </p:tav>
                                        <p:tav tm="100000">
                                          <p:val>
                                            <p:strVal val="#ppt_w"/>
                                          </p:val>
                                        </p:tav>
                                      </p:tavLst>
                                    </p:anim>
                                    <p:anim calcmode="lin" valueType="num">
                                      <p:cBhvr>
                                        <p:cTn dur="500" fill="hold" id="18"/>
                                        <p:tgtEl>
                                          <p:spTgt spid="22"/>
                                        </p:tgtEl>
                                        <p:attrNameLst>
                                          <p:attrName>ppt_h</p:attrName>
                                        </p:attrNameLst>
                                      </p:cBhvr>
                                      <p:tavLst>
                                        <p:tav tm="0">
                                          <p:val>
                                            <p:fltVal val="0"/>
                                          </p:val>
                                        </p:tav>
                                        <p:tav tm="100000">
                                          <p:val>
                                            <p:strVal val="#ppt_h"/>
                                          </p:val>
                                        </p:tav>
                                      </p:tavLst>
                                    </p:anim>
                                    <p:animEffect filter="fade" transition="in">
                                      <p:cBhvr>
                                        <p:cTn dur="500" id="19"/>
                                        <p:tgtEl>
                                          <p:spTgt spid="22"/>
                                        </p:tgtEl>
                                      </p:cBhvr>
                                    </p:animEffect>
                                  </p:childTnLst>
                                </p:cTn>
                              </p:par>
                            </p:childTnLst>
                          </p:cTn>
                        </p:par>
                        <p:par>
                          <p:cTn fill="hold" id="20" nodeType="afterGroup">
                            <p:stCondLst>
                              <p:cond delay="500"/>
                            </p:stCondLst>
                            <p:childTnLst>
                              <p:par>
                                <p:cTn fill="hold" id="21" nodeType="afterEffect" presetClass="entr" presetID="22" presetSubtype="8">
                                  <p:stCondLst>
                                    <p:cond delay="0"/>
                                  </p:stCondLst>
                                  <p:childTnLst>
                                    <p:set>
                                      <p:cBhvr>
                                        <p:cTn dur="1" fill="hold" id="22">
                                          <p:stCondLst>
                                            <p:cond delay="0"/>
                                          </p:stCondLst>
                                        </p:cTn>
                                        <p:tgtEl>
                                          <p:spTgt spid="29"/>
                                        </p:tgtEl>
                                        <p:attrNameLst>
                                          <p:attrName>style.visibility</p:attrName>
                                        </p:attrNameLst>
                                      </p:cBhvr>
                                      <p:to>
                                        <p:strVal val="visible"/>
                                      </p:to>
                                    </p:set>
                                    <p:animEffect filter="wipe(left)" transition="in">
                                      <p:cBhvr>
                                        <p:cTn dur="500" id="23"/>
                                        <p:tgtEl>
                                          <p:spTgt spid="29"/>
                                        </p:tgtEl>
                                      </p:cBhvr>
                                    </p:animEffect>
                                  </p:childTnLst>
                                </p:cTn>
                              </p:par>
                            </p:childTnLst>
                          </p:cTn>
                        </p:par>
                        <p:par>
                          <p:cTn fill="hold" id="24" nodeType="afterGroup">
                            <p:stCondLst>
                              <p:cond delay="1000"/>
                            </p:stCondLst>
                            <p:childTnLst>
                              <p:par>
                                <p:cTn fill="hold" id="25" nodeType="afterEffect" presetClass="entr" presetID="22" presetSubtype="8">
                                  <p:stCondLst>
                                    <p:cond delay="0"/>
                                  </p:stCondLst>
                                  <p:childTnLst>
                                    <p:set>
                                      <p:cBhvr>
                                        <p:cTn dur="1" fill="hold" id="26">
                                          <p:stCondLst>
                                            <p:cond delay="0"/>
                                          </p:stCondLst>
                                        </p:cTn>
                                        <p:tgtEl>
                                          <p:spTgt spid="32"/>
                                        </p:tgtEl>
                                        <p:attrNameLst>
                                          <p:attrName>style.visibility</p:attrName>
                                        </p:attrNameLst>
                                      </p:cBhvr>
                                      <p:to>
                                        <p:strVal val="visible"/>
                                      </p:to>
                                    </p:set>
                                    <p:animEffect filter="wipe(left)" transition="in">
                                      <p:cBhvr>
                                        <p:cTn dur="500" id="27"/>
                                        <p:tgtEl>
                                          <p:spTgt spid="32"/>
                                        </p:tgtEl>
                                      </p:cBhvr>
                                    </p:animEffect>
                                  </p:childTnLst>
                                </p:cTn>
                              </p:par>
                            </p:childTnLst>
                          </p:cTn>
                        </p:par>
                        <p:par>
                          <p:cTn fill="hold" id="28" nodeType="afterGroup">
                            <p:stCondLst>
                              <p:cond delay="1500"/>
                            </p:stCondLst>
                            <p:childTnLst>
                              <p:par>
                                <p:cTn fill="hold" id="29" nodeType="afterEffect" presetClass="entr" presetID="22" presetSubtype="8">
                                  <p:stCondLst>
                                    <p:cond delay="0"/>
                                  </p:stCondLst>
                                  <p:childTnLst>
                                    <p:set>
                                      <p:cBhvr>
                                        <p:cTn dur="1" fill="hold" id="30">
                                          <p:stCondLst>
                                            <p:cond delay="0"/>
                                          </p:stCondLst>
                                        </p:cTn>
                                        <p:tgtEl>
                                          <p:spTgt spid="35"/>
                                        </p:tgtEl>
                                        <p:attrNameLst>
                                          <p:attrName>style.visibility</p:attrName>
                                        </p:attrNameLst>
                                      </p:cBhvr>
                                      <p:to>
                                        <p:strVal val="visible"/>
                                      </p:to>
                                    </p:set>
                                    <p:animEffect filter="wipe(left)" transition="in">
                                      <p:cBhvr>
                                        <p:cTn dur="500" id="31"/>
                                        <p:tgtEl>
                                          <p:spTgt spid="35"/>
                                        </p:tgtEl>
                                      </p:cBhvr>
                                    </p:animEffect>
                                  </p:childTnLst>
                                </p:cTn>
                              </p:par>
                            </p:childTnLst>
                          </p:cTn>
                        </p:par>
                        <p:par>
                          <p:cTn fill="hold" id="32" nodeType="afterGroup">
                            <p:stCondLst>
                              <p:cond delay="2000"/>
                            </p:stCondLst>
                            <p:childTnLst>
                              <p:par>
                                <p:cTn fill="hold" id="33" nodeType="afterEffect" presetClass="entr" presetID="53" presetSubtype="0">
                                  <p:stCondLst>
                                    <p:cond delay="0"/>
                                  </p:stCondLst>
                                  <p:childTnLst>
                                    <p:set>
                                      <p:cBhvr>
                                        <p:cTn dur="1" fill="hold" id="34">
                                          <p:stCondLst>
                                            <p:cond delay="0"/>
                                          </p:stCondLst>
                                        </p:cTn>
                                        <p:tgtEl>
                                          <p:spTgt spid="38"/>
                                        </p:tgtEl>
                                        <p:attrNameLst>
                                          <p:attrName>style.visibility</p:attrName>
                                        </p:attrNameLst>
                                      </p:cBhvr>
                                      <p:to>
                                        <p:strVal val="visible"/>
                                      </p:to>
                                    </p:set>
                                    <p:anim calcmode="lin" valueType="num">
                                      <p:cBhvr>
                                        <p:cTn dur="500" fill="hold" id="35"/>
                                        <p:tgtEl>
                                          <p:spTgt spid="38"/>
                                        </p:tgtEl>
                                        <p:attrNameLst>
                                          <p:attrName>ppt_w</p:attrName>
                                        </p:attrNameLst>
                                      </p:cBhvr>
                                      <p:tavLst>
                                        <p:tav tm="0">
                                          <p:val>
                                            <p:fltVal val="0"/>
                                          </p:val>
                                        </p:tav>
                                        <p:tav tm="100000">
                                          <p:val>
                                            <p:strVal val="#ppt_w"/>
                                          </p:val>
                                        </p:tav>
                                      </p:tavLst>
                                    </p:anim>
                                    <p:anim calcmode="lin" valueType="num">
                                      <p:cBhvr>
                                        <p:cTn dur="500" fill="hold" id="36"/>
                                        <p:tgtEl>
                                          <p:spTgt spid="38"/>
                                        </p:tgtEl>
                                        <p:attrNameLst>
                                          <p:attrName>ppt_h</p:attrName>
                                        </p:attrNameLst>
                                      </p:cBhvr>
                                      <p:tavLst>
                                        <p:tav tm="0">
                                          <p:val>
                                            <p:fltVal val="0"/>
                                          </p:val>
                                        </p:tav>
                                        <p:tav tm="100000">
                                          <p:val>
                                            <p:strVal val="#ppt_h"/>
                                          </p:val>
                                        </p:tav>
                                      </p:tavLst>
                                    </p:anim>
                                    <p:animEffect filter="fade" transition="in">
                                      <p:cBhvr>
                                        <p:cTn dur="500" id="37"/>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3" name="aa1de095-8abb-4262-be18-9139cef0c03d" title="iSlide™ 版权声明  COPYRIGHT NOTICE"/>
          <p:cNvGrpSpPr>
            <a:grpSpLocks noChangeAspect="1"/>
          </p:cNvGrpSpPr>
          <p:nvPr>
            <p:custDataLst>
              <p:tags r:id="rId2"/>
            </p:custDataLst>
          </p:nvPr>
        </p:nvGrpSpPr>
        <p:grpSpPr>
          <a:xfrm>
            <a:off x="596842" y="1200892"/>
            <a:ext cx="10998319" cy="4908101"/>
            <a:chOff x="853212" y="1277092"/>
            <a:chExt cx="10468956" cy="4671868"/>
          </a:xfrm>
        </p:grpSpPr>
        <p:sp>
          <p:nvSpPr>
            <p:cNvPr id="4" name="ïšḻïḑè"/>
            <p:cNvSpPr/>
            <p:nvPr/>
          </p:nvSpPr>
          <p:spPr>
            <a:xfrm>
              <a:off x="5368419" y="2546910"/>
              <a:ext cx="1458058" cy="145805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 name="íṧlïḑê"/>
            <p:cNvSpPr txBox="1"/>
            <p:nvPr/>
          </p:nvSpPr>
          <p:spPr bwMode="auto">
            <a:xfrm>
              <a:off x="5695095" y="3485524"/>
              <a:ext cx="804707" cy="138499"/>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rmAutofit lnSpcReduction="10000"/>
              <a:sp3d/>
            </a:bodyPr>
            <a:lstStyle/>
            <a:p>
              <a:pPr algn="ctr">
                <a:buClr>
                  <a:prstClr val="white"/>
                </a:buClr>
                <a:defRPr/>
              </a:pPr>
              <a:r>
                <a:rPr altLang="en-US" b="1" lang="zh-CN" sz="10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标题文本预设 </a:t>
              </a:r>
            </a:p>
          </p:txBody>
        </p:sp>
        <p:sp>
          <p:nvSpPr>
            <p:cNvPr id="6" name="iśḻiḋê"/>
            <p:cNvSpPr/>
            <p:nvPr/>
          </p:nvSpPr>
          <p:spPr>
            <a:xfrm>
              <a:off x="3534875" y="3140968"/>
              <a:ext cx="1458058" cy="145805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 name="íṥľiḑè"/>
            <p:cNvSpPr txBox="1"/>
            <p:nvPr/>
          </p:nvSpPr>
          <p:spPr bwMode="auto">
            <a:xfrm>
              <a:off x="3879185" y="4133961"/>
              <a:ext cx="769441" cy="138499"/>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rmAutofit lnSpcReduction="10000"/>
              <a:sp3d/>
            </a:bodyPr>
            <a:lstStyle/>
            <a:p>
              <a:pPr algn="ctr">
                <a:buClr>
                  <a:prstClr val="white"/>
                </a:buClr>
                <a:defRPr/>
              </a:pPr>
              <a:r>
                <a:rPr altLang="en-US" b="1" lang="zh-CN" sz="10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8" name="ïṧḻiḓê"/>
            <p:cNvSpPr/>
            <p:nvPr/>
          </p:nvSpPr>
          <p:spPr>
            <a:xfrm>
              <a:off x="7226858" y="3140968"/>
              <a:ext cx="1458058" cy="145805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9" name="îṧḷiďe"/>
            <p:cNvSpPr txBox="1"/>
            <p:nvPr/>
          </p:nvSpPr>
          <p:spPr bwMode="auto">
            <a:xfrm>
              <a:off x="7571167" y="4133961"/>
              <a:ext cx="769441" cy="138499"/>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rmAutofit lnSpcReduction="10000"/>
              <a:sp3d/>
            </a:bodyPr>
            <a:lstStyle/>
            <a:p>
              <a:pPr algn="ctr">
                <a:buClr>
                  <a:prstClr val="white"/>
                </a:buClr>
                <a:defRPr/>
              </a:pPr>
              <a:r>
                <a:rPr altLang="en-US" b="1" lang="zh-CN" sz="1000">
                  <a:solidFill>
                    <a:schemeClr val="bg1"/>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0" name="îṧ1îdè"/>
            <p:cNvSpPr/>
            <p:nvPr/>
          </p:nvSpPr>
          <p:spPr>
            <a:xfrm rot="20509120">
              <a:off x="3339281" y="2725838"/>
              <a:ext cx="3683471" cy="1718527"/>
            </a:xfrm>
            <a:prstGeom prst="roundRect">
              <a:avLst>
                <a:gd fmla="val 50000" name="adj"/>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1" name="i$ḻîďe"/>
            <p:cNvSpPr/>
            <p:nvPr/>
          </p:nvSpPr>
          <p:spPr>
            <a:xfrm flipH="1" rot="1090880">
              <a:off x="5183773" y="2725836"/>
              <a:ext cx="3683468" cy="1718527"/>
            </a:xfrm>
            <a:prstGeom prst="roundRect">
              <a:avLst>
                <a:gd fmla="val 50000" name="adj"/>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2" name="iSḷîdé"/>
            <p:cNvSpPr/>
            <p:nvPr/>
          </p:nvSpPr>
          <p:spPr bwMode="auto">
            <a:xfrm>
              <a:off x="5828961" y="2718461"/>
              <a:ext cx="595513" cy="595513"/>
            </a:xfrm>
            <a:custGeom>
              <a:gdLst>
                <a:gd fmla="*/ 184 w 260" name="T0"/>
                <a:gd fmla="*/ 106 h 260" name="T1"/>
                <a:gd fmla="*/ 193 w 260" name="T2"/>
                <a:gd fmla="*/ 143 h 260" name="T3"/>
                <a:gd fmla="*/ 117 w 260" name="T4"/>
                <a:gd fmla="*/ 219 h 260" name="T5"/>
                <a:gd fmla="*/ 42 w 260" name="T6"/>
                <a:gd fmla="*/ 143 h 260" name="T7"/>
                <a:gd fmla="*/ 117 w 260" name="T8"/>
                <a:gd fmla="*/ 66 h 260" name="T9"/>
                <a:gd fmla="*/ 154 w 260" name="T10"/>
                <a:gd fmla="*/ 76 h 260" name="T11"/>
                <a:gd fmla="*/ 183 w 260" name="T12"/>
                <a:gd fmla="*/ 46 h 260" name="T13"/>
                <a:gd fmla="*/ 117 w 260" name="T14"/>
                <a:gd fmla="*/ 25 h 260" name="T15"/>
                <a:gd fmla="*/ 0 w 260" name="T16"/>
                <a:gd fmla="*/ 143 h 260" name="T17"/>
                <a:gd fmla="*/ 117 w 260" name="T18"/>
                <a:gd fmla="*/ 260 h 260" name="T19"/>
                <a:gd fmla="*/ 233 w 260" name="T20"/>
                <a:gd fmla="*/ 143 h 260" name="T21"/>
                <a:gd fmla="*/ 213 w 260" name="T22"/>
                <a:gd fmla="*/ 77 h 260" name="T23"/>
                <a:gd fmla="*/ 184 w 260" name="T24"/>
                <a:gd fmla="*/ 106 h 260" name="T25"/>
                <a:gd fmla="*/ 225 w 260" name="T26"/>
                <a:gd fmla="*/ 35 h 260" name="T27"/>
                <a:gd fmla="*/ 225 w 260" name="T28"/>
                <a:gd fmla="*/ 35 h 260" name="T29"/>
                <a:gd fmla="*/ 225 w 260" name="T30"/>
                <a:gd fmla="*/ 0 h 260" name="T31"/>
                <a:gd fmla="*/ 203 w 260" name="T32"/>
                <a:gd fmla="*/ 23 h 260" name="T33"/>
                <a:gd fmla="*/ 203 w 260" name="T34"/>
                <a:gd fmla="*/ 46 h 260" name="T35"/>
                <a:gd fmla="*/ 139 w 260" name="T36"/>
                <a:gd fmla="*/ 111 h 260" name="T37"/>
                <a:gd fmla="*/ 117 w 260" name="T38"/>
                <a:gd fmla="*/ 104 h 260" name="T39"/>
                <a:gd fmla="*/ 79 w 260" name="T40"/>
                <a:gd fmla="*/ 143 h 260" name="T41"/>
                <a:gd fmla="*/ 117 w 260" name="T42"/>
                <a:gd fmla="*/ 181 h 260" name="T43"/>
                <a:gd fmla="*/ 155 w 260" name="T44"/>
                <a:gd fmla="*/ 143 h 260" name="T45"/>
                <a:gd fmla="*/ 150 w 260" name="T46"/>
                <a:gd fmla="*/ 123 h 260" name="T47"/>
                <a:gd fmla="*/ 215 w 260" name="T48"/>
                <a:gd fmla="*/ 58 h 260" name="T49"/>
                <a:gd fmla="*/ 237 w 260" name="T50"/>
                <a:gd fmla="*/ 58 h 260" name="T51"/>
                <a:gd fmla="*/ 260 w 260" name="T52"/>
                <a:gd fmla="*/ 35 h 260" name="T53"/>
                <a:gd fmla="*/ 225 w 260" name="T54"/>
                <a:gd fmla="*/ 35 h 2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0" w="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a:extLst/>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3" name="íŝlîďé"/>
            <p:cNvSpPr/>
            <p:nvPr/>
          </p:nvSpPr>
          <p:spPr bwMode="auto">
            <a:xfrm>
              <a:off x="3928491" y="3366243"/>
              <a:ext cx="595513" cy="595513"/>
            </a:xfrm>
            <a:custGeom>
              <a:gdLst>
                <a:gd fmla="*/ 74 w 236" name="T0"/>
                <a:gd fmla="*/ 160 h 236" name="T1"/>
                <a:gd fmla="*/ 93 w 236" name="T2"/>
                <a:gd fmla="*/ 160 h 236" name="T3"/>
                <a:gd fmla="*/ 93 w 236" name="T4"/>
                <a:gd fmla="*/ 103 h 236" name="T5"/>
                <a:gd fmla="*/ 74 w 236" name="T6"/>
                <a:gd fmla="*/ 103 h 236" name="T7"/>
                <a:gd fmla="*/ 74 w 236" name="T8"/>
                <a:gd fmla="*/ 160 h 236" name="T9"/>
                <a:gd fmla="*/ 140 w 236" name="T10"/>
                <a:gd fmla="*/ 102 h 236" name="T11"/>
                <a:gd fmla="*/ 122 w 236" name="T12"/>
                <a:gd fmla="*/ 111 h 236" name="T13"/>
                <a:gd fmla="*/ 122 w 236" name="T14"/>
                <a:gd fmla="*/ 103 h 236" name="T15"/>
                <a:gd fmla="*/ 103 w 236" name="T16"/>
                <a:gd fmla="*/ 103 h 236" name="T17"/>
                <a:gd fmla="*/ 103 w 236" name="T18"/>
                <a:gd fmla="*/ 160 h 236" name="T19"/>
                <a:gd fmla="*/ 122 w 236" name="T20"/>
                <a:gd fmla="*/ 160 h 236" name="T21"/>
                <a:gd fmla="*/ 122 w 236" name="T22"/>
                <a:gd fmla="*/ 128 h 236" name="T23"/>
                <a:gd fmla="*/ 123 w 236" name="T24"/>
                <a:gd fmla="*/ 124 h 236" name="T25"/>
                <a:gd fmla="*/ 133 w 236" name="T26"/>
                <a:gd fmla="*/ 117 h 236" name="T27"/>
                <a:gd fmla="*/ 142 w 236" name="T28"/>
                <a:gd fmla="*/ 130 h 236" name="T29"/>
                <a:gd fmla="*/ 142 w 236" name="T30"/>
                <a:gd fmla="*/ 160 h 236" name="T31"/>
                <a:gd fmla="*/ 161 w 236" name="T32"/>
                <a:gd fmla="*/ 160 h 236" name="T33"/>
                <a:gd fmla="*/ 161 w 236" name="T34"/>
                <a:gd fmla="*/ 160 h 236" name="T35"/>
                <a:gd fmla="*/ 161 w 236" name="T36"/>
                <a:gd fmla="*/ 127 h 236" name="T37"/>
                <a:gd fmla="*/ 140 w 236" name="T38"/>
                <a:gd fmla="*/ 102 h 236" name="T39"/>
                <a:gd fmla="*/ 122 w 236" name="T40"/>
                <a:gd fmla="*/ 111 h 236" name="T41"/>
                <a:gd fmla="*/ 122 w 236" name="T42"/>
                <a:gd fmla="*/ 111 h 236" name="T43"/>
                <a:gd fmla="*/ 122 w 236" name="T44"/>
                <a:gd fmla="*/ 111 h 236" name="T45"/>
                <a:gd fmla="*/ 83 w 236" name="T46"/>
                <a:gd fmla="*/ 75 h 236" name="T47"/>
                <a:gd fmla="*/ 73 w 236" name="T48"/>
                <a:gd fmla="*/ 85 h 236" name="T49"/>
                <a:gd fmla="*/ 83 w 236" name="T50"/>
                <a:gd fmla="*/ 95 h 236" name="T51"/>
                <a:gd fmla="*/ 83 w 236" name="T52"/>
                <a:gd fmla="*/ 95 h 236" name="T53"/>
                <a:gd fmla="*/ 94 w 236" name="T54"/>
                <a:gd fmla="*/ 85 h 236" name="T55"/>
                <a:gd fmla="*/ 83 w 236" name="T56"/>
                <a:gd fmla="*/ 75 h 236" name="T57"/>
                <a:gd fmla="*/ 118 w 236" name="T58"/>
                <a:gd fmla="*/ 0 h 236" name="T59"/>
                <a:gd fmla="*/ 0 w 236" name="T60"/>
                <a:gd fmla="*/ 118 h 236" name="T61"/>
                <a:gd fmla="*/ 118 w 236" name="T62"/>
                <a:gd fmla="*/ 236 h 236" name="T63"/>
                <a:gd fmla="*/ 236 w 236" name="T64"/>
                <a:gd fmla="*/ 118 h 236" name="T65"/>
                <a:gd fmla="*/ 118 w 236" name="T66"/>
                <a:gd fmla="*/ 0 h 236" name="T67"/>
                <a:gd fmla="*/ 181 w 236" name="T68"/>
                <a:gd fmla="*/ 172 h 236" name="T69"/>
                <a:gd fmla="*/ 171 w 236" name="T70"/>
                <a:gd fmla="*/ 181 h 236" name="T71"/>
                <a:gd fmla="*/ 64 w 236" name="T72"/>
                <a:gd fmla="*/ 181 h 236" name="T73"/>
                <a:gd fmla="*/ 55 w 236" name="T74"/>
                <a:gd fmla="*/ 172 h 236" name="T75"/>
                <a:gd fmla="*/ 55 w 236" name="T76"/>
                <a:gd fmla="*/ 63 h 236" name="T77"/>
                <a:gd fmla="*/ 64 w 236" name="T78"/>
                <a:gd fmla="*/ 54 h 236" name="T79"/>
                <a:gd fmla="*/ 171 w 236" name="T80"/>
                <a:gd fmla="*/ 54 h 236" name="T81"/>
                <a:gd fmla="*/ 181 w 236" name="T82"/>
                <a:gd fmla="*/ 63 h 236" name="T83"/>
                <a:gd fmla="*/ 181 w 236" name="T84"/>
                <a:gd fmla="*/ 172 h 2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6" w="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a:extLst/>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4" name="í$1íḍê"/>
            <p:cNvSpPr/>
            <p:nvPr/>
          </p:nvSpPr>
          <p:spPr bwMode="auto">
            <a:xfrm>
              <a:off x="7658130" y="3348482"/>
              <a:ext cx="595513" cy="595513"/>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a:extLst/>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5" name="işľîḍè"/>
            <p:cNvSpPr txBox="1"/>
            <p:nvPr/>
          </p:nvSpPr>
          <p:spPr bwMode="auto">
            <a:xfrm>
              <a:off x="1972886" y="4991724"/>
              <a:ext cx="8246229" cy="957236"/>
            </a:xfrm>
            <a:prstGeom prst="rect">
              <a:avLst/>
            </a:prstGeom>
          </p:spPr>
          <p:txBody>
            <a:bodyPr anchor="ctr" anchorCtr="1" bIns="0" lIns="0" rIns="0" tIns="0" wrap="square">
              <a:normAutofit/>
              <a:scene3d>
                <a:camera prst="orthographicFront"/>
                <a:lightRig dir="t" rig="threePt"/>
              </a:scene3d>
              <a:sp3d/>
            </a:bodyPr>
            <a:lstStyle/>
            <a:p>
              <a:pPr algn="ctr">
                <a:lnSpc>
                  <a:spcPct val="120000"/>
                </a:lnSpc>
                <a:spcBef>
                  <a:spcPct val="0"/>
                </a:spcBef>
                <a:defRPr/>
              </a:pPr>
              <a:r>
                <a:rPr altLang="en-US" lang="zh-CN" sz="12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 （建议使用主题字体）</a:t>
              </a:r>
              <a:br>
                <a:rPr altLang="en-US" lang="zh-CN" sz="12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br>
              <a:r>
                <a:rPr altLang="en-US" lang="zh-CN" sz="12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如需更改请在（设置形状格式）菜单下（文本选项）中调整</a:t>
              </a:r>
            </a:p>
          </p:txBody>
        </p:sp>
        <p:grpSp>
          <p:nvGrpSpPr>
            <p:cNvPr id="16" name="iṩļïdê"/>
            <p:cNvGrpSpPr/>
            <p:nvPr/>
          </p:nvGrpSpPr>
          <p:grpSpPr>
            <a:xfrm>
              <a:off x="9227897" y="3624022"/>
              <a:ext cx="2094271" cy="831200"/>
              <a:chOff x="9035031" y="3624022"/>
              <a:chExt cx="2094271" cy="831200"/>
            </a:xfrm>
          </p:grpSpPr>
          <p:sp>
            <p:nvSpPr>
              <p:cNvPr id="23" name="ïŝľïdè"/>
              <p:cNvSpPr txBox="1"/>
              <p:nvPr/>
            </p:nvSpPr>
            <p:spPr>
              <a:xfrm>
                <a:off x="9043403" y="3624022"/>
                <a:ext cx="1261884" cy="307777"/>
              </a:xfrm>
              <a:prstGeom prst="rect">
                <a:avLst/>
              </a:prstGeom>
            </p:spPr>
            <p:txBody>
              <a:bodyPr wrap="none">
                <a:normAutofit/>
              </a:bodyPr>
              <a:lstStyle/>
              <a:p>
                <a:pPr>
                  <a:buClr>
                    <a:schemeClr val="tx1">
                      <a:lumMod val="85000"/>
                      <a:lumOff val="15000"/>
                    </a:schemeClr>
                  </a:buClr>
                  <a:buSzPct val="105000"/>
                </a:pPr>
                <a:r>
                  <a:rPr altLang="en-US" b="1" lang="zh-CN" sz="1400">
                    <a:solidFill>
                      <a:schemeClr val="accent3"/>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24" name="íSḻîdé"/>
              <p:cNvSpPr/>
              <p:nvPr/>
            </p:nvSpPr>
            <p:spPr>
              <a:xfrm>
                <a:off x="9035031" y="3947391"/>
                <a:ext cx="2094271" cy="507831"/>
              </a:xfrm>
              <a:prstGeom prst="rect">
                <a:avLst/>
              </a:prstGeom>
            </p:spPr>
            <p:txBody>
              <a:bodyPr wrap="square">
                <a:normAutofit/>
              </a:bodyPr>
              <a:lstStyle/>
              <a:p>
                <a:pPr>
                  <a:lnSpc>
                    <a:spcPct val="120000"/>
                  </a:lnSpc>
                  <a:defRPr/>
                </a:pPr>
                <a:r>
                  <a:rPr altLang="en-US" lang="zh-CN" sz="9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 </a:t>
                </a:r>
                <a:br>
                  <a:rPr altLang="en-US" lang="zh-CN" sz="9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br>
                <a:r>
                  <a:rPr altLang="en-US" lang="zh-CN" sz="9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（建议使用主题字体）</a:t>
                </a:r>
              </a:p>
            </p:txBody>
          </p:sp>
        </p:grpSp>
        <p:grpSp>
          <p:nvGrpSpPr>
            <p:cNvPr id="17" name="ïŝ1íḋè"/>
            <p:cNvGrpSpPr/>
            <p:nvPr/>
          </p:nvGrpSpPr>
          <p:grpSpPr>
            <a:xfrm>
              <a:off x="853212" y="3624022"/>
              <a:ext cx="2094271" cy="831200"/>
              <a:chOff x="1082117" y="3624022"/>
              <a:chExt cx="2094271" cy="831200"/>
            </a:xfrm>
          </p:grpSpPr>
          <p:sp>
            <p:nvSpPr>
              <p:cNvPr id="21" name="išḷiḓe"/>
              <p:cNvSpPr txBox="1"/>
              <p:nvPr/>
            </p:nvSpPr>
            <p:spPr>
              <a:xfrm>
                <a:off x="1914504" y="3624022"/>
                <a:ext cx="1261884" cy="307777"/>
              </a:xfrm>
              <a:prstGeom prst="rect">
                <a:avLst/>
              </a:prstGeom>
            </p:spPr>
            <p:txBody>
              <a:bodyPr wrap="none">
                <a:normAutofit/>
              </a:bodyPr>
              <a:lstStyle/>
              <a:p>
                <a:pPr algn="r">
                  <a:buClr>
                    <a:schemeClr val="tx1">
                      <a:lumMod val="85000"/>
                      <a:lumOff val="15000"/>
                    </a:schemeClr>
                  </a:buClr>
                  <a:buSzPct val="105000"/>
                </a:pPr>
                <a:r>
                  <a:rPr altLang="en-US" b="1" lang="zh-CN" sz="1400">
                    <a:solidFill>
                      <a:schemeClr val="accent1"/>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22" name="ï$ḷíḋê"/>
              <p:cNvSpPr/>
              <p:nvPr/>
            </p:nvSpPr>
            <p:spPr>
              <a:xfrm>
                <a:off x="1082117" y="3947391"/>
                <a:ext cx="2094271" cy="507831"/>
              </a:xfrm>
              <a:prstGeom prst="rect">
                <a:avLst/>
              </a:prstGeom>
            </p:spPr>
            <p:txBody>
              <a:bodyPr wrap="square">
                <a:normAutofit/>
              </a:bodyPr>
              <a:lstStyle/>
              <a:p>
                <a:pPr algn="r">
                  <a:lnSpc>
                    <a:spcPct val="120000"/>
                  </a:lnSpc>
                  <a:defRPr/>
                </a:pPr>
                <a:r>
                  <a:rPr altLang="en-US" lang="zh-CN" sz="9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 </a:t>
                </a:r>
                <a:br>
                  <a:rPr altLang="en-US" lang="zh-CN" sz="9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br>
                <a:r>
                  <a:rPr altLang="en-US" lang="zh-CN" sz="9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（建议使用主题字体）</a:t>
                </a:r>
              </a:p>
            </p:txBody>
          </p:sp>
        </p:grpSp>
        <p:grpSp>
          <p:nvGrpSpPr>
            <p:cNvPr id="18" name="iS1iḓè"/>
            <p:cNvGrpSpPr/>
            <p:nvPr/>
          </p:nvGrpSpPr>
          <p:grpSpPr>
            <a:xfrm>
              <a:off x="5085413" y="1277092"/>
              <a:ext cx="2094271" cy="831200"/>
              <a:chOff x="5085413" y="1498346"/>
              <a:chExt cx="2094271" cy="831200"/>
            </a:xfrm>
          </p:grpSpPr>
          <p:sp>
            <p:nvSpPr>
              <p:cNvPr id="19" name="íŝḻiḑê"/>
              <p:cNvSpPr txBox="1"/>
              <p:nvPr/>
            </p:nvSpPr>
            <p:spPr>
              <a:xfrm>
                <a:off x="5501606" y="1498346"/>
                <a:ext cx="1261884" cy="307777"/>
              </a:xfrm>
              <a:prstGeom prst="rect">
                <a:avLst/>
              </a:prstGeom>
            </p:spPr>
            <p:txBody>
              <a:bodyPr wrap="none">
                <a:normAutofit/>
              </a:bodyPr>
              <a:lstStyle/>
              <a:p>
                <a:pPr algn="ctr">
                  <a:buClr>
                    <a:schemeClr val="tx1">
                      <a:lumMod val="85000"/>
                      <a:lumOff val="15000"/>
                    </a:schemeClr>
                  </a:buClr>
                  <a:buSzPct val="105000"/>
                </a:pPr>
                <a:r>
                  <a:rPr altLang="en-US" b="1" lang="zh-CN" sz="1400">
                    <a:solidFill>
                      <a:schemeClr val="accent2"/>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20" name="ïśļíḓè"/>
              <p:cNvSpPr/>
              <p:nvPr/>
            </p:nvSpPr>
            <p:spPr>
              <a:xfrm>
                <a:off x="5085413" y="1821715"/>
                <a:ext cx="2094271" cy="507831"/>
              </a:xfrm>
              <a:prstGeom prst="rect">
                <a:avLst/>
              </a:prstGeom>
            </p:spPr>
            <p:txBody>
              <a:bodyPr wrap="square">
                <a:normAutofit/>
              </a:bodyPr>
              <a:lstStyle/>
              <a:p>
                <a:pPr algn="ctr">
                  <a:lnSpc>
                    <a:spcPct val="120000"/>
                  </a:lnSpc>
                  <a:defRPr/>
                </a:pPr>
                <a:r>
                  <a:rPr altLang="en-US" lang="zh-CN" sz="9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 </a:t>
                </a:r>
                <a:br>
                  <a:rPr altLang="en-US" lang="zh-CN" sz="9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br>
                <a:r>
                  <a:rPr altLang="en-US" lang="zh-CN" sz="900">
                    <a:solidFill>
                      <a:schemeClr val="dk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（建议使用主题字体）</a:t>
                </a:r>
              </a:p>
            </p:txBody>
          </p:sp>
        </p:grpSp>
      </p:grpSp>
      <p:grpSp>
        <p:nvGrpSpPr>
          <p:cNvPr id="25" name="组合 24">
            <a:extLst>
              <a:ext uri="{FF2B5EF4-FFF2-40B4-BE49-F238E27FC236}">
                <a16:creationId xmlns:a16="http://schemas.microsoft.com/office/drawing/2014/main" id="{ED9515CD-A6E0-4DC0-B447-FE3E31B76ABD}"/>
              </a:ext>
            </a:extLst>
          </p:cNvPr>
          <p:cNvGrpSpPr/>
          <p:nvPr/>
        </p:nvGrpSpPr>
        <p:grpSpPr>
          <a:xfrm>
            <a:off x="988592" y="299097"/>
            <a:ext cx="1689462" cy="644434"/>
            <a:chOff x="10123715" y="139337"/>
            <a:chExt cx="1689462" cy="644434"/>
          </a:xfrm>
        </p:grpSpPr>
        <p:sp>
          <p:nvSpPr>
            <p:cNvPr id="26" name="矩形 25">
              <a:extLst>
                <a:ext uri="{FF2B5EF4-FFF2-40B4-BE49-F238E27FC236}">
                  <a16:creationId xmlns:a16="http://schemas.microsoft.com/office/drawing/2014/main" id="{54F9705A-5580-40FA-9088-680A1171AF20}"/>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7" name="矩形 26">
              <a:extLst>
                <a:ext uri="{FF2B5EF4-FFF2-40B4-BE49-F238E27FC236}">
                  <a16:creationId xmlns:a16="http://schemas.microsoft.com/office/drawing/2014/main" id="{19F46F62-BE14-48F5-9911-6CEB2894F273}"/>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28" name="直接连接符 27">
              <a:extLst>
                <a:ext uri="{FF2B5EF4-FFF2-40B4-BE49-F238E27FC236}">
                  <a16:creationId xmlns:a16="http://schemas.microsoft.com/office/drawing/2014/main" id="{20FD8712-0BDE-41EA-8342-784DAFEDD436}"/>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B39DAA7D-1FD9-4875-B55A-0EFD133CBB62}"/>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57956B1-B28A-4B8F-8C70-91DB7ADA0DE0}"/>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873370373"/>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0" name="文本框 29"/>
          <p:cNvSpPr txBox="1"/>
          <p:nvPr/>
        </p:nvSpPr>
        <p:spPr>
          <a:xfrm>
            <a:off x="3307080" y="4532811"/>
            <a:ext cx="5577840" cy="762000"/>
          </a:xfrm>
          <a:prstGeom prst="rect">
            <a:avLst/>
          </a:prstGeom>
          <a:noFill/>
        </p:spPr>
        <p:txBody>
          <a:bodyPr rtlCol="0" wrap="square">
            <a:spAutoFit/>
          </a:bodyPr>
          <a:lstStyle/>
          <a:p>
            <a:pPr algn="dist"/>
            <a:r>
              <a:rPr altLang="en-US" b="1" lang="zh-CN" sz="4400">
                <a:latin charset="-122" panose="020b0503020204020204" pitchFamily="34" typeface="微软雅黑"/>
                <a:ea charset="-122" panose="020b0503020204020204" pitchFamily="34" typeface="微软雅黑"/>
                <a:sym charset="-122" panose="02010601030101010101" pitchFamily="2" typeface="FZHei-B01S"/>
              </a:rPr>
              <a:t>谢谢大家的观看</a:t>
            </a:r>
          </a:p>
        </p:txBody>
      </p:sp>
      <p:sp>
        <p:nvSpPr>
          <p:cNvPr id="31" name="矩形 30"/>
          <p:cNvSpPr/>
          <p:nvPr/>
        </p:nvSpPr>
        <p:spPr>
          <a:xfrm>
            <a:off x="3016471" y="5334391"/>
            <a:ext cx="6467792" cy="457200"/>
          </a:xfrm>
          <a:prstGeom prst="rect">
            <a:avLst/>
          </a:prstGeom>
        </p:spPr>
        <p:txBody>
          <a:bodyPr wrap="none">
            <a:spAutoFit/>
          </a:bodyPr>
          <a:lstStyle/>
          <a:p>
            <a:r>
              <a:rPr altLang="en-US" lang="zh-CN" sz="2400">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Performance management and assessment</a:t>
            </a:r>
          </a:p>
        </p:txBody>
      </p:sp>
      <p:pic>
        <p:nvPicPr>
          <p:cNvPr id="32" name="图片 31"/>
          <p:cNvPicPr>
            <a:picLocks noChangeAspect="1"/>
          </p:cNvPicPr>
          <p:nvPr/>
        </p:nvPicPr>
        <p:blipFill>
          <a:blip r:embed="rId3"/>
          <a:stretch>
            <a:fillRect/>
          </a:stretch>
        </p:blipFill>
        <p:spPr>
          <a:xfrm>
            <a:off x="4505002" y="1242780"/>
            <a:ext cx="3235424" cy="3257892"/>
          </a:xfrm>
          <a:prstGeom prst="rect">
            <a:avLst/>
          </a:prstGeom>
        </p:spPr>
      </p:pic>
      <p:grpSp>
        <p:nvGrpSpPr>
          <p:cNvPr id="3" name="组合 2"/>
          <p:cNvGrpSpPr/>
          <p:nvPr/>
        </p:nvGrpSpPr>
        <p:grpSpPr>
          <a:xfrm>
            <a:off x="10123715" y="139337"/>
            <a:ext cx="1689462" cy="644434"/>
            <a:chOff x="10123715" y="139337"/>
            <a:chExt cx="1689462" cy="644434"/>
          </a:xfrm>
        </p:grpSpPr>
        <p:sp>
          <p:nvSpPr>
            <p:cNvPr id="34" name="矩形 33"/>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3" name="矩形 32"/>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LOGO</a:t>
              </a:r>
            </a:p>
          </p:txBody>
        </p:sp>
        <p:cxnSp>
          <p:nvCxnSpPr>
            <p:cNvPr id="36" name="直接连接符 35"/>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接连接符 44"/>
          <p:cNvCxnSpPr/>
          <p:nvPr/>
        </p:nvCxnSpPr>
        <p:spPr>
          <a:xfrm flipH="1">
            <a:off x="3435531" y="1188719"/>
            <a:ext cx="0" cy="128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995748" y="68797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995748" y="1375953"/>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995748" y="2063930"/>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25633" y="2582090"/>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432560" y="5194662"/>
            <a:ext cx="0" cy="128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061718" y="4280262"/>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061718" y="463219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061718" y="5344130"/>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061718" y="5876065"/>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1061718" y="6588000"/>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9643292" y="1171300"/>
            <a:ext cx="360000" cy="360000"/>
            <a:chOff x="10528663" y="2230843"/>
            <a:chExt cx="360000" cy="360000"/>
          </a:xfrm>
        </p:grpSpPr>
        <p:cxnSp>
          <p:nvCxnSpPr>
            <p:cNvPr id="57" name="直接连接符 56"/>
            <p:cNvCxnSpPr/>
            <p:nvPr/>
          </p:nvCxnSpPr>
          <p:spPr>
            <a:xfrm flipH="1">
              <a:off x="10708663" y="2230843"/>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0528663" y="2410843"/>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1159692" y="656043"/>
            <a:ext cx="360000" cy="360000"/>
            <a:chOff x="10528663" y="2230843"/>
            <a:chExt cx="360000" cy="360000"/>
          </a:xfrm>
        </p:grpSpPr>
        <p:cxnSp>
          <p:nvCxnSpPr>
            <p:cNvPr id="61" name="直接连接符 60"/>
            <p:cNvCxnSpPr/>
            <p:nvPr/>
          </p:nvCxnSpPr>
          <p:spPr>
            <a:xfrm flipH="1">
              <a:off x="10708663" y="2230843"/>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0528663" y="2410843"/>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3" name="直接连接符 62"/>
          <p:cNvCxnSpPr/>
          <p:nvPr/>
        </p:nvCxnSpPr>
        <p:spPr>
          <a:xfrm flipH="1">
            <a:off x="10884262" y="4503782"/>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10884262" y="5191759"/>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11268890" y="5782491"/>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立方体 65"/>
          <p:cNvSpPr/>
          <p:nvPr/>
        </p:nvSpPr>
        <p:spPr>
          <a:xfrm rot="759971">
            <a:off x="1378857" y="2021113"/>
            <a:ext cx="377371" cy="360000"/>
          </a:xfrm>
          <a:prstGeom prst="cube">
            <a:avLst>
              <a:gd fmla="val 29032" name="adj"/>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7" name="立方体 66"/>
          <p:cNvSpPr/>
          <p:nvPr/>
        </p:nvSpPr>
        <p:spPr>
          <a:xfrm rot="20629588">
            <a:off x="9662465" y="3977376"/>
            <a:ext cx="377371" cy="360000"/>
          </a:xfrm>
          <a:prstGeom prst="cube">
            <a:avLst>
              <a:gd fmla="val 29032" name="adj"/>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8" name="弧形 67"/>
          <p:cNvSpPr/>
          <p:nvPr/>
        </p:nvSpPr>
        <p:spPr>
          <a:xfrm>
            <a:off x="1422401" y="4702628"/>
            <a:ext cx="360000" cy="360000"/>
          </a:xfrm>
          <a:prstGeom prst="arc">
            <a:avLst>
              <a:gd fmla="val 16200000" name="adj1"/>
              <a:gd fmla="val 5786267" name="adj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9" name="弧形 68"/>
          <p:cNvSpPr/>
          <p:nvPr/>
        </p:nvSpPr>
        <p:spPr>
          <a:xfrm rot="16200000">
            <a:off x="8396515" y="3751943"/>
            <a:ext cx="360000" cy="360000"/>
          </a:xfrm>
          <a:prstGeom prst="arc">
            <a:avLst>
              <a:gd fmla="val 16200000" name="adj1"/>
              <a:gd fmla="val 5786267" name="adj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cxnSp>
        <p:nvCxnSpPr>
          <p:cNvPr id="70" name="直接连接符 69"/>
          <p:cNvCxnSpPr/>
          <p:nvPr/>
        </p:nvCxnSpPr>
        <p:spPr>
          <a:xfrm flipH="1">
            <a:off x="8540205" y="-270000"/>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8540205" y="417977"/>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8924833" y="1008709"/>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8532948" y="1330959"/>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8924834" y="1528353"/>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A902B4F5-E131-42C4-88F4-C0614C0FFAF7}"/>
              </a:ext>
            </a:extLst>
          </p:cNvPr>
          <p:cNvSpPr txBox="1"/>
          <p:nvPr/>
        </p:nvSpPr>
        <p:spPr>
          <a:xfrm>
            <a:off x="3950084" y="786478"/>
            <a:ext cx="4291832" cy="457200"/>
          </a:xfrm>
          <a:prstGeom prst="rect">
            <a:avLst/>
          </a:prstGeom>
          <a:noFill/>
        </p:spPr>
        <p:txBody>
          <a:bodyPr rtlCol="0" wrap="square">
            <a:spAutoFit/>
          </a:bodyPr>
          <a:lstStyle/>
          <a:p>
            <a:pPr algn="dist"/>
            <a:r>
              <a:rPr altLang="en-US" lang="zh-CN" sz="2400">
                <a:latin charset="-122" panose="020b0503020204020204" pitchFamily="34" typeface="微软雅黑"/>
                <a:ea charset="-122" panose="020b0503020204020204" pitchFamily="34" typeface="微软雅黑"/>
                <a:sym charset="-122" panose="02010601030101010101" pitchFamily="2" typeface="FZHei-B01S"/>
              </a:rPr>
              <a:t>孟菲斯风格</a:t>
            </a:r>
          </a:p>
        </p:txBody>
      </p:sp>
    </p:spTree>
    <p:extLst>
      <p:ext uri="{BB962C8B-B14F-4D97-AF65-F5344CB8AC3E}">
        <p14:creationId val="346098784"/>
      </p:ext>
    </p:extLst>
  </p:cSld>
  <p:clrMapOvr>
    <a:masterClrMapping/>
  </p:clrMapOvr>
  <mc:AlternateContent>
    <mc:Choice Requires="p14">
      <p:transition p14:dur="125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32"/>
                                        </p:tgtEl>
                                        <p:attrNameLst>
                                          <p:attrName>style.visibility</p:attrName>
                                        </p:attrNameLst>
                                      </p:cBhvr>
                                      <p:to>
                                        <p:strVal val="visible"/>
                                      </p:to>
                                    </p:set>
                                    <p:animEffect filter="barn(outVertical)"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Effect filter="fade" transition="in">
                                      <p:cBhvr>
                                        <p:cTn dur="500" id="13"/>
                                        <p:tgtEl>
                                          <p:spTgt spid="3"/>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30"/>
                                        </p:tgtEl>
                                        <p:attrNameLst>
                                          <p:attrName>style.visibility</p:attrName>
                                        </p:attrNameLst>
                                      </p:cBhvr>
                                      <p:to>
                                        <p:strVal val="visible"/>
                                      </p:to>
                                    </p:set>
                                    <p:animEffect filter="fade" transition="in">
                                      <p:cBhvr>
                                        <p:cTn dur="1000" id="17"/>
                                        <p:tgtEl>
                                          <p:spTgt spid="30"/>
                                        </p:tgtEl>
                                      </p:cBhvr>
                                    </p:animEffect>
                                    <p:anim calcmode="lin" valueType="num">
                                      <p:cBhvr>
                                        <p:cTn dur="1000" fill="hold" id="18"/>
                                        <p:tgtEl>
                                          <p:spTgt spid="30"/>
                                        </p:tgtEl>
                                        <p:attrNameLst>
                                          <p:attrName>ppt_x</p:attrName>
                                        </p:attrNameLst>
                                      </p:cBhvr>
                                      <p:tavLst>
                                        <p:tav tm="0">
                                          <p:val>
                                            <p:strVal val="#ppt_x"/>
                                          </p:val>
                                        </p:tav>
                                        <p:tav tm="100000">
                                          <p:val>
                                            <p:strVal val="#ppt_x"/>
                                          </p:val>
                                        </p:tav>
                                      </p:tavLst>
                                    </p:anim>
                                    <p:anim calcmode="lin" valueType="num">
                                      <p:cBhvr>
                                        <p:cTn dur="1000" fill="hold" id="19"/>
                                        <p:tgtEl>
                                          <p:spTgt spid="3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31"/>
                                        </p:tgtEl>
                                        <p:attrNameLst>
                                          <p:attrName>style.visibility</p:attrName>
                                        </p:attrNameLst>
                                      </p:cBhvr>
                                      <p:to>
                                        <p:strVal val="visible"/>
                                      </p:to>
                                    </p:set>
                                    <p:animEffect filter="fade" transition="in">
                                      <p:cBhvr>
                                        <p:cTn dur="1000" id="23"/>
                                        <p:tgtEl>
                                          <p:spTgt spid="31"/>
                                        </p:tgtEl>
                                      </p:cBhvr>
                                    </p:animEffect>
                                    <p:anim calcmode="lin" valueType="num">
                                      <p:cBhvr>
                                        <p:cTn dur="1000" fill="hold" id="24"/>
                                        <p:tgtEl>
                                          <p:spTgt spid="31"/>
                                        </p:tgtEl>
                                        <p:attrNameLst>
                                          <p:attrName>ppt_x</p:attrName>
                                        </p:attrNameLst>
                                      </p:cBhvr>
                                      <p:tavLst>
                                        <p:tav tm="0">
                                          <p:val>
                                            <p:strVal val="#ppt_x"/>
                                          </p:val>
                                        </p:tav>
                                        <p:tav tm="100000">
                                          <p:val>
                                            <p:strVal val="#ppt_x"/>
                                          </p:val>
                                        </p:tav>
                                      </p:tavLst>
                                    </p:anim>
                                    <p:anim calcmode="lin" valueType="num">
                                      <p:cBhvr>
                                        <p:cTn dur="1000" fill="hold" id="25"/>
                                        <p:tgtEl>
                                          <p:spTgt spid="3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42" presetSubtype="0">
                                  <p:stCondLst>
                                    <p:cond delay="0"/>
                                  </p:stCondLst>
                                  <p:childTnLst>
                                    <p:set>
                                      <p:cBhvr>
                                        <p:cTn dur="1" fill="hold" id="28">
                                          <p:stCondLst>
                                            <p:cond delay="0"/>
                                          </p:stCondLst>
                                        </p:cTn>
                                        <p:tgtEl>
                                          <p:spTgt spid="44"/>
                                        </p:tgtEl>
                                        <p:attrNameLst>
                                          <p:attrName>style.visibility</p:attrName>
                                        </p:attrNameLst>
                                      </p:cBhvr>
                                      <p:to>
                                        <p:strVal val="visible"/>
                                      </p:to>
                                    </p:set>
                                    <p:animEffect filter="fade" transition="in">
                                      <p:cBhvr>
                                        <p:cTn dur="1000" id="29"/>
                                        <p:tgtEl>
                                          <p:spTgt spid="44"/>
                                        </p:tgtEl>
                                      </p:cBhvr>
                                    </p:animEffect>
                                    <p:anim calcmode="lin" valueType="num">
                                      <p:cBhvr>
                                        <p:cTn dur="1000" fill="hold" id="30"/>
                                        <p:tgtEl>
                                          <p:spTgt spid="44"/>
                                        </p:tgtEl>
                                        <p:attrNameLst>
                                          <p:attrName>ppt_x</p:attrName>
                                        </p:attrNameLst>
                                      </p:cBhvr>
                                      <p:tavLst>
                                        <p:tav tm="0">
                                          <p:val>
                                            <p:strVal val="#ppt_x"/>
                                          </p:val>
                                        </p:tav>
                                        <p:tav tm="100000">
                                          <p:val>
                                            <p:strVal val="#ppt_x"/>
                                          </p:val>
                                        </p:tav>
                                      </p:tavLst>
                                    </p:anim>
                                    <p:anim calcmode="lin" valueType="num">
                                      <p:cBhvr>
                                        <p:cTn dur="1000" fill="hold" id="31"/>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4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a:off x="0" y="-667656"/>
            <a:ext cx="12221029" cy="5515428"/>
          </a:xfrm>
          <a:custGeom>
            <a:gdLst>
              <a:gd fmla="*/ 0 w 12221029" name="connsiteX0"/>
              <a:gd fmla="*/ 0 h 5515428" name="connsiteY0"/>
              <a:gd fmla="*/ 0 w 12221029" name="connsiteX1"/>
              <a:gd fmla="*/ 5515428 h 5515428" name="connsiteY1"/>
              <a:gd fmla="*/ 12192000 w 12221029" name="connsiteX2"/>
              <a:gd fmla="*/ 1741714 h 5515428" name="connsiteY2"/>
              <a:gd fmla="*/ 12221029 w 12221029" name="connsiteX3"/>
              <a:gd fmla="*/ 0 h 5515428" name="connsiteY3"/>
              <a:gd fmla="*/ 0 w 12221029" name="connsiteX4"/>
              <a:gd fmla="*/ 0 h 55154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15428" w="12221029">
                <a:moveTo>
                  <a:pt x="0" y="0"/>
                </a:moveTo>
                <a:lnTo>
                  <a:pt x="0" y="5515428"/>
                </a:lnTo>
                <a:lnTo>
                  <a:pt x="12192000" y="1741714"/>
                </a:lnTo>
                <a:lnTo>
                  <a:pt x="12221029"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5" name="组合 4"/>
          <p:cNvGrpSpPr/>
          <p:nvPr/>
        </p:nvGrpSpPr>
        <p:grpSpPr>
          <a:xfrm flipH="1" flipV="1" rot="1341225">
            <a:off x="1513909" y="1627995"/>
            <a:ext cx="4334509" cy="4349934"/>
            <a:chOff x="4689566" y="1058089"/>
            <a:chExt cx="3670664" cy="3984172"/>
          </a:xfrm>
        </p:grpSpPr>
        <p:sp>
          <p:nvSpPr>
            <p:cNvPr id="6" name="六边形 5"/>
            <p:cNvSpPr/>
            <p:nvPr/>
          </p:nvSpPr>
          <p:spPr>
            <a:xfrm rot="16200000">
              <a:off x="4539345" y="1221376"/>
              <a:ext cx="3984171" cy="3657598"/>
            </a:xfrm>
            <a:prstGeom prst="hexagon">
              <a:avLst>
                <a:gd fmla="val 28953" name="adj"/>
                <a:gd fmla="val 115470" name="vf"/>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 name="等腰三角形 6"/>
            <p:cNvSpPr/>
            <p:nvPr/>
          </p:nvSpPr>
          <p:spPr>
            <a:xfrm>
              <a:off x="5512524" y="1058090"/>
              <a:ext cx="2037807" cy="1340022"/>
            </a:xfrm>
            <a:prstGeom prst="triangl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 name="等腰三角形 7"/>
            <p:cNvSpPr/>
            <p:nvPr/>
          </p:nvSpPr>
          <p:spPr>
            <a:xfrm flipH="1" flipV="1">
              <a:off x="5537668" y="2398113"/>
              <a:ext cx="2035456" cy="1703625"/>
            </a:xfrm>
            <a:prstGeom prst="triangl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9" name="任意多边形 8"/>
            <p:cNvSpPr/>
            <p:nvPr/>
          </p:nvSpPr>
          <p:spPr>
            <a:xfrm>
              <a:off x="4689566" y="2194716"/>
              <a:ext cx="3661600" cy="1914315"/>
            </a:xfrm>
            <a:custGeom>
              <a:gdLst>
                <a:gd fmla="*/ 0 w 3683725" name="connsiteX0"/>
                <a:gd fmla="*/ 0 h 2086295" name="connsiteY0"/>
                <a:gd fmla="*/ 836023 w 3683725" name="connsiteX1"/>
                <a:gd fmla="*/ 222068 h 2086295" name="connsiteY1"/>
                <a:gd fmla="*/ 13063 w 3683725" name="connsiteX2"/>
                <a:gd fmla="*/ 1854926 h 2086295" name="connsiteY2"/>
                <a:gd fmla="*/ 1869921 w 3683725" name="connsiteX3"/>
                <a:gd fmla="*/ 2086295 h 2086295" name="connsiteY3"/>
                <a:gd fmla="*/ 3683725 w 3683725" name="connsiteX4"/>
                <a:gd fmla="*/ 1881051 h 2086295" name="connsiteY4"/>
                <a:gd fmla="*/ 2847702 w 3683725" name="connsiteX5"/>
                <a:gd fmla="*/ 195943 h 2086295" name="connsiteY5"/>
                <a:gd fmla="*/ 3670663 w 3683725" name="connsiteX6"/>
                <a:gd fmla="*/ 26126 h 2086295" name="connsiteY6"/>
                <a:gd fmla="*/ 3670663 w 3683725" name="connsiteX7"/>
                <a:gd fmla="*/ 26126 h 208629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086295" w="3683725">
                  <a:moveTo>
                    <a:pt x="0" y="0"/>
                  </a:moveTo>
                  <a:lnTo>
                    <a:pt x="836023" y="222068"/>
                  </a:lnTo>
                  <a:lnTo>
                    <a:pt x="13063" y="1854926"/>
                  </a:lnTo>
                  <a:lnTo>
                    <a:pt x="1869921" y="2086295"/>
                  </a:lnTo>
                  <a:lnTo>
                    <a:pt x="3683725" y="1881051"/>
                  </a:lnTo>
                  <a:lnTo>
                    <a:pt x="2847702" y="195943"/>
                  </a:lnTo>
                  <a:lnTo>
                    <a:pt x="3670663" y="26126"/>
                  </a:lnTo>
                  <a:lnTo>
                    <a:pt x="3670663" y="26126"/>
                  </a:lnTo>
                </a:path>
              </a:pathLst>
            </a:cu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cxnSp>
          <p:nvCxnSpPr>
            <p:cNvPr id="10" name="直接连接符 9"/>
            <p:cNvCxnSpPr/>
            <p:nvPr/>
          </p:nvCxnSpPr>
          <p:spPr>
            <a:xfrm flipH="1">
              <a:off x="6557557" y="4114800"/>
              <a:ext cx="0" cy="927461"/>
            </a:xfrm>
            <a:prstGeom prst="line">
              <a:avLst/>
            </a:prstGeom>
            <a:ln w="285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990809" y="3551596"/>
            <a:ext cx="5625511" cy="1674487"/>
            <a:chOff x="2838305" y="2932663"/>
            <a:chExt cx="5625511" cy="1674487"/>
          </a:xfrm>
        </p:grpSpPr>
        <p:sp>
          <p:nvSpPr>
            <p:cNvPr id="12" name="文本框 11"/>
            <p:cNvSpPr txBox="1"/>
            <p:nvPr/>
          </p:nvSpPr>
          <p:spPr>
            <a:xfrm>
              <a:off x="2838304" y="2932664"/>
              <a:ext cx="5625511" cy="914400"/>
            </a:xfrm>
            <a:prstGeom prst="rect">
              <a:avLst/>
            </a:prstGeom>
            <a:noFill/>
          </p:spPr>
          <p:txBody>
            <a:bodyPr rtlCol="0" wrap="square">
              <a:spAutoFit/>
            </a:bodyPr>
            <a:lstStyle/>
            <a:p>
              <a:r>
                <a:rPr altLang="en-US" lang="zh-CN" sz="5400">
                  <a:latin charset="-122" panose="020b0503020204020204" pitchFamily="34" typeface="微软雅黑"/>
                  <a:ea charset="-122" panose="020b0503020204020204" pitchFamily="34" typeface="微软雅黑"/>
                  <a:sym charset="-122" panose="02010601030101010101" pitchFamily="2" typeface="FZHei-B01S"/>
                </a:rPr>
                <a:t>点击添加标题</a:t>
              </a:r>
            </a:p>
          </p:txBody>
        </p:sp>
        <p:sp>
          <p:nvSpPr>
            <p:cNvPr id="13" name="文本框 12"/>
            <p:cNvSpPr txBox="1"/>
            <p:nvPr/>
          </p:nvSpPr>
          <p:spPr>
            <a:xfrm>
              <a:off x="2838305" y="3960820"/>
              <a:ext cx="5563054" cy="640080"/>
            </a:xfrm>
            <a:prstGeom prst="rect">
              <a:avLst/>
            </a:prstGeom>
            <a:noFill/>
          </p:spPr>
          <p:txBody>
            <a:bodyPr rtlCol="0" wrap="square">
              <a:spAutoFit/>
            </a:bodyPr>
            <a:lstStyle/>
            <a:p>
              <a:r>
                <a:rPr altLang="en-US" lang="zh-CN" sz="1200">
                  <a:latin charset="-122" panose="020b0503020204020204" pitchFamily="34" typeface="微软雅黑"/>
                  <a:ea charset="-122" panose="020b0503020204020204" pitchFamily="34" typeface="微软雅黑"/>
                  <a:sym charset="-122" panose="02010601030101010101" pitchFamily="2" typeface="FZHei-B01S"/>
                </a:rPr>
                <a:t>点击添加标题文本说明内容点击添加标题文本说明内容点击添加标题文本说明内容点击添加标题文本说明内容点击添加标题文本说明内容点击添加标题文本说明内容点击添加标题文本说明内容点击添加标题文本说明内容</a:t>
              </a:r>
            </a:p>
          </p:txBody>
        </p:sp>
      </p:grpSp>
      <p:sp>
        <p:nvSpPr>
          <p:cNvPr id="15" name="椭圆 14"/>
          <p:cNvSpPr/>
          <p:nvPr/>
        </p:nvSpPr>
        <p:spPr>
          <a:xfrm>
            <a:off x="10881360"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8" name="椭圆 17"/>
          <p:cNvSpPr/>
          <p:nvPr/>
        </p:nvSpPr>
        <p:spPr>
          <a:xfrm>
            <a:off x="10158549"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9" name="椭圆 18"/>
          <p:cNvSpPr/>
          <p:nvPr/>
        </p:nvSpPr>
        <p:spPr>
          <a:xfrm>
            <a:off x="9435738"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cxnSp>
        <p:nvCxnSpPr>
          <p:cNvPr id="20" name="直接连接符 19"/>
          <p:cNvCxnSpPr>
            <a:stCxn id="15" idx="7"/>
            <a:endCxn id="15" idx="3"/>
          </p:cNvCxnSpPr>
          <p:nvPr/>
        </p:nvCxnSpPr>
        <p:spPr>
          <a:xfrm flipH="1">
            <a:off x="10960441" y="675618"/>
            <a:ext cx="381838" cy="381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843521" y="5540100"/>
            <a:ext cx="360000" cy="360000"/>
            <a:chOff x="10528663" y="2230843"/>
            <a:chExt cx="360000" cy="360000"/>
          </a:xfrm>
        </p:grpSpPr>
        <p:cxnSp>
          <p:nvCxnSpPr>
            <p:cNvPr id="22" name="直接连接符 21"/>
            <p:cNvCxnSpPr/>
            <p:nvPr/>
          </p:nvCxnSpPr>
          <p:spPr>
            <a:xfrm flipH="1">
              <a:off x="10708663" y="2230843"/>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528663" y="2410843"/>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nvCxnSpPr>
        <p:spPr>
          <a:xfrm flipH="1">
            <a:off x="2719977" y="-35708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719977" y="330891"/>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104605" y="921623"/>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712720" y="1243873"/>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104606" y="1441267"/>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342605" y="116080"/>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342606" y="635724"/>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242490" y="5675052"/>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242491" y="619469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58920070"/>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7" name="图表 6"/>
          <p:cNvGraphicFramePr/>
          <p:nvPr>
            <p:extLst/>
          </p:nvPr>
        </p:nvGraphicFramePr>
        <p:xfrm>
          <a:off x="874714" y="1625601"/>
          <a:ext cx="10442575" cy="3715657"/>
        </p:xfrm>
        <a:graphic>
          <a:graphicData uri="http://schemas.openxmlformats.org/drawingml/2006/chart">
            <c:chart xmlns:c="http://schemas.openxmlformats.org/drawingml/2006/chart" r:id="rId3"/>
          </a:graphicData>
        </a:graphic>
      </p:graphicFrame>
      <p:sp>
        <p:nvSpPr>
          <p:cNvPr id="8" name="文本框 7"/>
          <p:cNvSpPr txBox="1"/>
          <p:nvPr/>
        </p:nvSpPr>
        <p:spPr>
          <a:xfrm>
            <a:off x="874714" y="5239658"/>
            <a:ext cx="10442575" cy="530352"/>
          </a:xfrm>
          <a:prstGeom prst="rect">
            <a:avLst/>
          </a:prstGeom>
          <a:noFill/>
        </p:spPr>
        <p:txBody>
          <a:bodyPr rtlCol="0" wrap="square">
            <a:spAutoFit/>
            <a:scene3d>
              <a:camera prst="orthographicFront"/>
              <a:lightRig dir="t" rig="threePt"/>
            </a:scene3d>
            <a:sp3d contourW="12700"/>
          </a:bodyPr>
          <a:lstStyle/>
          <a:p>
            <a:pPr algn="just">
              <a:lnSpc>
                <a:spcPct val="120000"/>
              </a:lnSpc>
            </a:pPr>
            <a:r>
              <a:rPr altLang="en-US" lang="zh-CN" sz="1200">
                <a:solidFill>
                  <a:schemeClr val="bg1">
                    <a:lumMod val="50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a:t>
            </a:r>
          </a:p>
        </p:txBody>
      </p:sp>
      <p:grpSp>
        <p:nvGrpSpPr>
          <p:cNvPr id="4" name="组合 3">
            <a:extLst>
              <a:ext uri="{FF2B5EF4-FFF2-40B4-BE49-F238E27FC236}">
                <a16:creationId xmlns:a16="http://schemas.microsoft.com/office/drawing/2014/main" id="{BDC7B17D-C8D2-4A94-9424-3B5F2A7C0B76}"/>
              </a:ext>
            </a:extLst>
          </p:cNvPr>
          <p:cNvGrpSpPr/>
          <p:nvPr/>
        </p:nvGrpSpPr>
        <p:grpSpPr>
          <a:xfrm>
            <a:off x="988592" y="299097"/>
            <a:ext cx="1689462" cy="644434"/>
            <a:chOff x="10123715" y="139337"/>
            <a:chExt cx="1689462" cy="644434"/>
          </a:xfrm>
        </p:grpSpPr>
        <p:sp>
          <p:nvSpPr>
            <p:cNvPr id="5" name="矩形 4">
              <a:extLst>
                <a:ext uri="{FF2B5EF4-FFF2-40B4-BE49-F238E27FC236}">
                  <a16:creationId xmlns:a16="http://schemas.microsoft.com/office/drawing/2014/main" id="{C9AA04EB-8973-4E68-B227-0FC50B207232}"/>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 name="矩形 5">
              <a:extLst>
                <a:ext uri="{FF2B5EF4-FFF2-40B4-BE49-F238E27FC236}">
                  <a16:creationId xmlns:a16="http://schemas.microsoft.com/office/drawing/2014/main" id="{3669BB80-4670-4EC2-B586-07AEB906C644}"/>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9" name="直接连接符 8">
              <a:extLst>
                <a:ext uri="{FF2B5EF4-FFF2-40B4-BE49-F238E27FC236}">
                  <a16:creationId xmlns:a16="http://schemas.microsoft.com/office/drawing/2014/main" id="{1D9FEE49-C1D0-48C0-893A-E52EECB27673}"/>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8B90046-CF83-4C91-A712-6F98C207FEF7}"/>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CFE5FDE8-0289-4E81-9442-B8B67B7E0A85}"/>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510200038"/>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fltVal val="0"/>
                                          </p:val>
                                        </p:tav>
                                        <p:tav tm="100000">
                                          <p:val>
                                            <p:strVal val="#ppt_w"/>
                                          </p:val>
                                        </p:tav>
                                      </p:tavLst>
                                    </p:anim>
                                    <p:anim calcmode="lin" valueType="num">
                                      <p:cBhvr>
                                        <p:cTn dur="500" fill="hold" id="16"/>
                                        <p:tgtEl>
                                          <p:spTgt spid="4"/>
                                        </p:tgtEl>
                                        <p:attrNameLst>
                                          <p:attrName>ppt_h</p:attrName>
                                        </p:attrNameLst>
                                      </p:cBhvr>
                                      <p:tavLst>
                                        <p:tav tm="0">
                                          <p:val>
                                            <p:fltVal val="0"/>
                                          </p:val>
                                        </p:tav>
                                        <p:tav tm="100000">
                                          <p:val>
                                            <p:strVal val="#ppt_h"/>
                                          </p:val>
                                        </p:tav>
                                      </p:tavLst>
                                    </p:anim>
                                    <p:animEffect filter="fade" transition="in">
                                      <p:cBhvr>
                                        <p:cTn dur="500" id="1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Graphic grpId="0" spid="7">
        <p:bldAsOne/>
      </p:bldGraphic>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6A858C1D-F7B9-453B-9FD7-126B1B798607}"/>
              </a:ext>
            </a:extLst>
          </p:cNvPr>
          <p:cNvSpPr/>
          <p:nvPr/>
        </p:nvSpPr>
        <p:spPr>
          <a:xfrm>
            <a:off x="8013701" y="1901371"/>
            <a:ext cx="2830287" cy="2075543"/>
          </a:xfrm>
          <a:prstGeom prst="rect">
            <a:avLst/>
          </a:prstGeom>
          <a:blipFill>
            <a:blip r:embed="rId3">
              <a:grayscl/>
            </a:blip>
            <a:stretch>
              <a:fillRect l="-5238" r="-5192"/>
            </a:stretch>
          </a:bli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4" name="组合 3">
            <a:extLst>
              <a:ext uri="{FF2B5EF4-FFF2-40B4-BE49-F238E27FC236}">
                <a16:creationId xmlns:a16="http://schemas.microsoft.com/office/drawing/2014/main" id="{F9E3B7B3-060D-43B1-BD71-7475818AD095}"/>
              </a:ext>
            </a:extLst>
          </p:cNvPr>
          <p:cNvGrpSpPr/>
          <p:nvPr/>
        </p:nvGrpSpPr>
        <p:grpSpPr>
          <a:xfrm>
            <a:off x="8058444" y="4175216"/>
            <a:ext cx="2742002" cy="770853"/>
            <a:chOff x="3624779" y="2412339"/>
            <a:chExt cx="2742001" cy="770853"/>
          </a:xfrm>
        </p:grpSpPr>
        <p:sp>
          <p:nvSpPr>
            <p:cNvPr id="5" name="文本框 4">
              <a:extLst>
                <a:ext uri="{FF2B5EF4-FFF2-40B4-BE49-F238E27FC236}">
                  <a16:creationId xmlns:a16="http://schemas.microsoft.com/office/drawing/2014/main" id="{5BF26E71-D66A-4E7F-8665-1C3C5332016D}"/>
                </a:ext>
              </a:extLst>
            </p:cNvPr>
            <p:cNvSpPr txBox="1"/>
            <p:nvPr/>
          </p:nvSpPr>
          <p:spPr>
            <a:xfrm>
              <a:off x="3624780" y="2412340"/>
              <a:ext cx="2133781" cy="365760"/>
            </a:xfrm>
            <a:prstGeom prst="rect">
              <a:avLst/>
            </a:prstGeom>
            <a:noFill/>
          </p:spPr>
          <p:txBody>
            <a:bodyPr rtlCol="0" wrap="square">
              <a:spAutoFit/>
              <a:scene3d>
                <a:camera prst="orthographicFront"/>
                <a:lightRig dir="t" rig="threePt"/>
              </a:scene3d>
              <a:sp3d contourW="12700"/>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标题文字添加</a:t>
              </a:r>
            </a:p>
          </p:txBody>
        </p:sp>
        <p:sp>
          <p:nvSpPr>
            <p:cNvPr id="6" name="文本框 5">
              <a:extLst>
                <a:ext uri="{FF2B5EF4-FFF2-40B4-BE49-F238E27FC236}">
                  <a16:creationId xmlns:a16="http://schemas.microsoft.com/office/drawing/2014/main" id="{50FA69C9-9649-4F97-97DE-8D2BC737E681}"/>
                </a:ext>
              </a:extLst>
            </p:cNvPr>
            <p:cNvSpPr txBox="1"/>
            <p:nvPr/>
          </p:nvSpPr>
          <p:spPr>
            <a:xfrm>
              <a:off x="3624780" y="2750894"/>
              <a:ext cx="2742001" cy="438912"/>
            </a:xfrm>
            <a:prstGeom prst="rect">
              <a:avLst/>
            </a:prstGeom>
            <a:noFill/>
          </p:spPr>
          <p:txBody>
            <a:bodyPr rtlCol="0" wrap="square">
              <a:spAutoFit/>
              <a:scene3d>
                <a:camera prst="orthographicFront"/>
                <a:lightRig dir="t" rig="threePt"/>
              </a:scene3d>
              <a:sp3d contourW="12700"/>
            </a:bodyPr>
            <a:lstStyle/>
            <a:p>
              <a:pPr>
                <a:lnSpc>
                  <a:spcPct val="114000"/>
                </a:lnSpc>
              </a:pPr>
              <a:r>
                <a:rPr altLang="en-US" lang="zh-CN" sz="1000">
                  <a:solidFill>
                    <a:schemeClr val="bg1">
                      <a:lumMod val="50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点击添加标题文字点击添加标题文字点击添加标题文字点击添加标题文字</a:t>
              </a:r>
            </a:p>
          </p:txBody>
        </p:sp>
      </p:grpSp>
      <p:grpSp>
        <p:nvGrpSpPr>
          <p:cNvPr id="26" name="组合 25">
            <a:extLst>
              <a:ext uri="{FF2B5EF4-FFF2-40B4-BE49-F238E27FC236}">
                <a16:creationId xmlns:a16="http://schemas.microsoft.com/office/drawing/2014/main" id="{74189C3C-ABD7-4894-B2DE-96DD18D87475}"/>
              </a:ext>
            </a:extLst>
          </p:cNvPr>
          <p:cNvGrpSpPr/>
          <p:nvPr/>
        </p:nvGrpSpPr>
        <p:grpSpPr>
          <a:xfrm>
            <a:off x="1206499" y="1901371"/>
            <a:ext cx="6346828" cy="3193143"/>
            <a:chOff x="1206499" y="1901370"/>
            <a:chExt cx="6346828" cy="3193143"/>
          </a:xfrm>
        </p:grpSpPr>
        <p:sp>
          <p:nvSpPr>
            <p:cNvPr id="2" name="矩形 1">
              <a:extLst>
                <a:ext uri="{FF2B5EF4-FFF2-40B4-BE49-F238E27FC236}">
                  <a16:creationId xmlns:a16="http://schemas.microsoft.com/office/drawing/2014/main" id="{AA54068D-CDBE-41F4-A7EA-16F2CF3783EF}"/>
                </a:ext>
              </a:extLst>
            </p:cNvPr>
            <p:cNvSpPr/>
            <p:nvPr/>
          </p:nvSpPr>
          <p:spPr>
            <a:xfrm>
              <a:off x="1206499" y="1901370"/>
              <a:ext cx="6328229" cy="3193143"/>
            </a:xfrm>
            <a:prstGeom prst="rect">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 name="矩形 6">
              <a:extLst>
                <a:ext uri="{FF2B5EF4-FFF2-40B4-BE49-F238E27FC236}">
                  <a16:creationId xmlns:a16="http://schemas.microsoft.com/office/drawing/2014/main" id="{EED8F674-C00A-432A-877F-ED9AE478A507}"/>
                </a:ext>
              </a:extLst>
            </p:cNvPr>
            <p:cNvSpPr/>
            <p:nvPr/>
          </p:nvSpPr>
          <p:spPr>
            <a:xfrm>
              <a:off x="3028042" y="2423278"/>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12" name="组合 11">
              <a:extLst>
                <a:ext uri="{FF2B5EF4-FFF2-40B4-BE49-F238E27FC236}">
                  <a16:creationId xmlns:a16="http://schemas.microsoft.com/office/drawing/2014/main" id="{DE1D1BD7-D138-49FC-82D5-9BFD9A773406}"/>
                </a:ext>
              </a:extLst>
            </p:cNvPr>
            <p:cNvGrpSpPr/>
            <p:nvPr/>
          </p:nvGrpSpPr>
          <p:grpSpPr>
            <a:xfrm>
              <a:off x="1407883" y="2391705"/>
              <a:ext cx="1814288" cy="2212473"/>
              <a:chOff x="1255483" y="2301298"/>
              <a:chExt cx="1814288" cy="2212473"/>
            </a:xfrm>
          </p:grpSpPr>
          <p:sp>
            <p:nvSpPr>
              <p:cNvPr id="8" name="文本框 7">
                <a:extLst>
                  <a:ext uri="{FF2B5EF4-FFF2-40B4-BE49-F238E27FC236}">
                    <a16:creationId xmlns:a16="http://schemas.microsoft.com/office/drawing/2014/main" id="{7BBA5E50-CEFD-45FB-A775-56D56D40B41B}"/>
                  </a:ext>
                </a:extLst>
              </p:cNvPr>
              <p:cNvSpPr txBox="1"/>
              <p:nvPr/>
            </p:nvSpPr>
            <p:spPr>
              <a:xfrm>
                <a:off x="1255483" y="2301298"/>
                <a:ext cx="1814288" cy="365760"/>
              </a:xfrm>
              <a:prstGeom prst="rect">
                <a:avLst/>
              </a:prstGeom>
              <a:noFill/>
            </p:spPr>
            <p:txBody>
              <a:bodyPr rtlCol="0" wrap="square">
                <a:spAutoFit/>
                <a:scene3d>
                  <a:camera prst="orthographicFront"/>
                  <a:lightRig dir="t" rig="threePt"/>
                </a:scene3d>
                <a:sp3d contourW="12700"/>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标题文字添加</a:t>
                </a:r>
              </a:p>
            </p:txBody>
          </p:sp>
          <p:sp>
            <p:nvSpPr>
              <p:cNvPr id="9" name="文本框 8">
                <a:extLst>
                  <a:ext uri="{FF2B5EF4-FFF2-40B4-BE49-F238E27FC236}">
                    <a16:creationId xmlns:a16="http://schemas.microsoft.com/office/drawing/2014/main" id="{9CCFCCD9-2020-447B-855E-B8FCB85E9C6C}"/>
                  </a:ext>
                </a:extLst>
              </p:cNvPr>
              <p:cNvSpPr txBox="1"/>
              <p:nvPr/>
            </p:nvSpPr>
            <p:spPr>
              <a:xfrm>
                <a:off x="1255483" y="2915678"/>
                <a:ext cx="1814288" cy="365760"/>
              </a:xfrm>
              <a:prstGeom prst="rect">
                <a:avLst/>
              </a:prstGeom>
              <a:noFill/>
            </p:spPr>
            <p:txBody>
              <a:bodyPr rtlCol="0" wrap="square">
                <a:spAutoFit/>
                <a:scene3d>
                  <a:camera prst="orthographicFront"/>
                  <a:lightRig dir="t" rig="threePt"/>
                </a:scene3d>
                <a:sp3d contourW="12700"/>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标题文字添加</a:t>
                </a:r>
              </a:p>
            </p:txBody>
          </p:sp>
          <p:sp>
            <p:nvSpPr>
              <p:cNvPr id="10" name="文本框 9">
                <a:extLst>
                  <a:ext uri="{FF2B5EF4-FFF2-40B4-BE49-F238E27FC236}">
                    <a16:creationId xmlns:a16="http://schemas.microsoft.com/office/drawing/2014/main" id="{455564FC-A57F-40E4-9183-2500AC6C1C07}"/>
                  </a:ext>
                </a:extLst>
              </p:cNvPr>
              <p:cNvSpPr txBox="1"/>
              <p:nvPr/>
            </p:nvSpPr>
            <p:spPr>
              <a:xfrm>
                <a:off x="1255483" y="3530059"/>
                <a:ext cx="1814288" cy="365760"/>
              </a:xfrm>
              <a:prstGeom prst="rect">
                <a:avLst/>
              </a:prstGeom>
              <a:noFill/>
            </p:spPr>
            <p:txBody>
              <a:bodyPr rtlCol="0" wrap="square">
                <a:spAutoFit/>
                <a:scene3d>
                  <a:camera prst="orthographicFront"/>
                  <a:lightRig dir="t" rig="threePt"/>
                </a:scene3d>
                <a:sp3d contourW="12700"/>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标题文字添加</a:t>
                </a:r>
              </a:p>
            </p:txBody>
          </p:sp>
          <p:sp>
            <p:nvSpPr>
              <p:cNvPr id="11" name="文本框 10">
                <a:extLst>
                  <a:ext uri="{FF2B5EF4-FFF2-40B4-BE49-F238E27FC236}">
                    <a16:creationId xmlns:a16="http://schemas.microsoft.com/office/drawing/2014/main" id="{D3C2F2DB-4F2B-48FE-8792-D8ABB170002F}"/>
                  </a:ext>
                </a:extLst>
              </p:cNvPr>
              <p:cNvSpPr txBox="1"/>
              <p:nvPr/>
            </p:nvSpPr>
            <p:spPr>
              <a:xfrm>
                <a:off x="1255483" y="4144439"/>
                <a:ext cx="1814288" cy="365760"/>
              </a:xfrm>
              <a:prstGeom prst="rect">
                <a:avLst/>
              </a:prstGeom>
              <a:noFill/>
            </p:spPr>
            <p:txBody>
              <a:bodyPr rtlCol="0" wrap="square">
                <a:spAutoFit/>
                <a:scene3d>
                  <a:camera prst="orthographicFront"/>
                  <a:lightRig dir="t" rig="threePt"/>
                </a:scene3d>
                <a:sp3d contourW="12700"/>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标题文字添加</a:t>
                </a:r>
              </a:p>
            </p:txBody>
          </p:sp>
        </p:grpSp>
        <p:sp>
          <p:nvSpPr>
            <p:cNvPr id="13" name="矩形 12">
              <a:extLst>
                <a:ext uri="{FF2B5EF4-FFF2-40B4-BE49-F238E27FC236}">
                  <a16:creationId xmlns:a16="http://schemas.microsoft.com/office/drawing/2014/main" id="{157A6D41-81E8-4AA5-8F63-A711925F4365}"/>
                </a:ext>
              </a:extLst>
            </p:cNvPr>
            <p:cNvSpPr/>
            <p:nvPr/>
          </p:nvSpPr>
          <p:spPr>
            <a:xfrm>
              <a:off x="3028042" y="3037889"/>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4" name="矩形 13">
              <a:extLst>
                <a:ext uri="{FF2B5EF4-FFF2-40B4-BE49-F238E27FC236}">
                  <a16:creationId xmlns:a16="http://schemas.microsoft.com/office/drawing/2014/main" id="{5C0174EE-39B4-4523-8202-BC904054C499}"/>
                </a:ext>
              </a:extLst>
            </p:cNvPr>
            <p:cNvSpPr/>
            <p:nvPr/>
          </p:nvSpPr>
          <p:spPr>
            <a:xfrm>
              <a:off x="3028042" y="3652500"/>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5" name="矩形 14">
              <a:extLst>
                <a:ext uri="{FF2B5EF4-FFF2-40B4-BE49-F238E27FC236}">
                  <a16:creationId xmlns:a16="http://schemas.microsoft.com/office/drawing/2014/main" id="{82986661-D368-4FC4-9DC2-DE259BA90477}"/>
                </a:ext>
              </a:extLst>
            </p:cNvPr>
            <p:cNvSpPr/>
            <p:nvPr/>
          </p:nvSpPr>
          <p:spPr>
            <a:xfrm>
              <a:off x="3028042" y="4267111"/>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6" name="矩形 15">
              <a:extLst>
                <a:ext uri="{FF2B5EF4-FFF2-40B4-BE49-F238E27FC236}">
                  <a16:creationId xmlns:a16="http://schemas.microsoft.com/office/drawing/2014/main" id="{89F866A4-2946-4549-8E8B-CE998E3F96C0}"/>
                </a:ext>
              </a:extLst>
            </p:cNvPr>
            <p:cNvSpPr/>
            <p:nvPr/>
          </p:nvSpPr>
          <p:spPr>
            <a:xfrm>
              <a:off x="3028043" y="2423278"/>
              <a:ext cx="1972582"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7" name="矩形 16">
              <a:extLst>
                <a:ext uri="{FF2B5EF4-FFF2-40B4-BE49-F238E27FC236}">
                  <a16:creationId xmlns:a16="http://schemas.microsoft.com/office/drawing/2014/main" id="{9ED424F0-187C-4251-920B-42417F97E439}"/>
                </a:ext>
              </a:extLst>
            </p:cNvPr>
            <p:cNvSpPr/>
            <p:nvPr/>
          </p:nvSpPr>
          <p:spPr>
            <a:xfrm>
              <a:off x="3028043" y="3037889"/>
              <a:ext cx="258218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8" name="矩形 17">
              <a:extLst>
                <a:ext uri="{FF2B5EF4-FFF2-40B4-BE49-F238E27FC236}">
                  <a16:creationId xmlns:a16="http://schemas.microsoft.com/office/drawing/2014/main" id="{18983C97-4754-42AC-9F38-F43A60523C96}"/>
                </a:ext>
              </a:extLst>
            </p:cNvPr>
            <p:cNvSpPr/>
            <p:nvPr/>
          </p:nvSpPr>
          <p:spPr>
            <a:xfrm>
              <a:off x="3028043" y="3652500"/>
              <a:ext cx="1553482"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9" name="矩形 18">
              <a:extLst>
                <a:ext uri="{FF2B5EF4-FFF2-40B4-BE49-F238E27FC236}">
                  <a16:creationId xmlns:a16="http://schemas.microsoft.com/office/drawing/2014/main" id="{2CF37CCD-38AD-4CA8-B376-C14E2FECCBBB}"/>
                </a:ext>
              </a:extLst>
            </p:cNvPr>
            <p:cNvSpPr/>
            <p:nvPr/>
          </p:nvSpPr>
          <p:spPr>
            <a:xfrm>
              <a:off x="3028043" y="4267111"/>
              <a:ext cx="309653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20" name="组合 19">
              <a:extLst>
                <a:ext uri="{FF2B5EF4-FFF2-40B4-BE49-F238E27FC236}">
                  <a16:creationId xmlns:a16="http://schemas.microsoft.com/office/drawing/2014/main" id="{78333184-25FA-43F7-813A-BFA9F39CBCDA}"/>
                </a:ext>
              </a:extLst>
            </p:cNvPr>
            <p:cNvGrpSpPr/>
            <p:nvPr/>
          </p:nvGrpSpPr>
          <p:grpSpPr>
            <a:xfrm>
              <a:off x="6768193" y="2401230"/>
              <a:ext cx="785134" cy="2150917"/>
              <a:chOff x="1255483" y="2301298"/>
              <a:chExt cx="785134" cy="2150917"/>
            </a:xfrm>
          </p:grpSpPr>
          <p:sp>
            <p:nvSpPr>
              <p:cNvPr id="21" name="文本框 20">
                <a:extLst>
                  <a:ext uri="{FF2B5EF4-FFF2-40B4-BE49-F238E27FC236}">
                    <a16:creationId xmlns:a16="http://schemas.microsoft.com/office/drawing/2014/main" id="{ACD80C2B-41B3-40D1-A9DC-CD93490D52D6}"/>
                  </a:ext>
                </a:extLst>
              </p:cNvPr>
              <p:cNvSpPr txBox="1"/>
              <p:nvPr/>
            </p:nvSpPr>
            <p:spPr>
              <a:xfrm>
                <a:off x="1255482" y="2301298"/>
                <a:ext cx="785134" cy="30480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72%</a:t>
                </a:r>
              </a:p>
            </p:txBody>
          </p:sp>
          <p:sp>
            <p:nvSpPr>
              <p:cNvPr id="22" name="文本框 21">
                <a:extLst>
                  <a:ext uri="{FF2B5EF4-FFF2-40B4-BE49-F238E27FC236}">
                    <a16:creationId xmlns:a16="http://schemas.microsoft.com/office/drawing/2014/main" id="{079A5345-9598-489A-A1BB-8C2190EBFD25}"/>
                  </a:ext>
                </a:extLst>
              </p:cNvPr>
              <p:cNvSpPr txBox="1"/>
              <p:nvPr/>
            </p:nvSpPr>
            <p:spPr>
              <a:xfrm>
                <a:off x="1255482" y="2915678"/>
                <a:ext cx="785134" cy="30480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83%</a:t>
                </a:r>
              </a:p>
            </p:txBody>
          </p:sp>
          <p:sp>
            <p:nvSpPr>
              <p:cNvPr id="23" name="文本框 22">
                <a:extLst>
                  <a:ext uri="{FF2B5EF4-FFF2-40B4-BE49-F238E27FC236}">
                    <a16:creationId xmlns:a16="http://schemas.microsoft.com/office/drawing/2014/main" id="{F9F4C344-96CB-45C2-A217-3E9CF1F5BA1D}"/>
                  </a:ext>
                </a:extLst>
              </p:cNvPr>
              <p:cNvSpPr txBox="1"/>
              <p:nvPr/>
            </p:nvSpPr>
            <p:spPr>
              <a:xfrm>
                <a:off x="1255482" y="3530059"/>
                <a:ext cx="785134" cy="30480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46%</a:t>
                </a:r>
              </a:p>
            </p:txBody>
          </p:sp>
          <p:sp>
            <p:nvSpPr>
              <p:cNvPr id="24" name="文本框 23">
                <a:extLst>
                  <a:ext uri="{FF2B5EF4-FFF2-40B4-BE49-F238E27FC236}">
                    <a16:creationId xmlns:a16="http://schemas.microsoft.com/office/drawing/2014/main" id="{2CD7079D-B8D0-47F7-8117-4055F362D1B3}"/>
                  </a:ext>
                </a:extLst>
              </p:cNvPr>
              <p:cNvSpPr txBox="1"/>
              <p:nvPr/>
            </p:nvSpPr>
            <p:spPr>
              <a:xfrm>
                <a:off x="1255482" y="4144439"/>
                <a:ext cx="785134" cy="30480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tx1">
                        <a:lumMod val="75000"/>
                        <a:lumOff val="25000"/>
                      </a:schemeClr>
                    </a:solidFill>
                    <a:latin charset="-122" panose="020b0503020204020204" pitchFamily="34" typeface="微软雅黑"/>
                    <a:ea charset="-122" panose="020b0503020204020204" pitchFamily="34" typeface="微软雅黑"/>
                    <a:sym charset="-122" panose="02010601030101010101" pitchFamily="2" typeface="FZHei-B01S"/>
                  </a:rPr>
                  <a:t>90%</a:t>
                </a:r>
              </a:p>
            </p:txBody>
          </p:sp>
        </p:grpSp>
      </p:grpSp>
      <p:sp>
        <p:nvSpPr>
          <p:cNvPr id="25" name="文本框 24">
            <a:extLst>
              <a:ext uri="{FF2B5EF4-FFF2-40B4-BE49-F238E27FC236}">
                <a16:creationId xmlns:a16="http://schemas.microsoft.com/office/drawing/2014/main" id="{E2202CAD-2AA5-4599-A1C0-ECB75C6B8F20}"/>
              </a:ext>
            </a:extLst>
          </p:cNvPr>
          <p:cNvSpPr txBox="1"/>
          <p:nvPr/>
        </p:nvSpPr>
        <p:spPr>
          <a:xfrm>
            <a:off x="1206500" y="5404324"/>
            <a:ext cx="9751787"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en-US" lang="zh-CN" sz="1200">
                <a:solidFill>
                  <a:schemeClr val="bg1">
                    <a:lumMod val="50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点击添加标题文字点击添加标题文字点击添加标题文字点击添加标题文字</a:t>
            </a:r>
          </a:p>
        </p:txBody>
      </p:sp>
      <p:grpSp>
        <p:nvGrpSpPr>
          <p:cNvPr id="28" name="组合 27">
            <a:extLst>
              <a:ext uri="{FF2B5EF4-FFF2-40B4-BE49-F238E27FC236}">
                <a16:creationId xmlns:a16="http://schemas.microsoft.com/office/drawing/2014/main" id="{ADD4BE2F-DF59-4797-8DC8-477138F3D340}"/>
              </a:ext>
            </a:extLst>
          </p:cNvPr>
          <p:cNvGrpSpPr/>
          <p:nvPr/>
        </p:nvGrpSpPr>
        <p:grpSpPr>
          <a:xfrm>
            <a:off x="988592" y="299097"/>
            <a:ext cx="1689462" cy="644434"/>
            <a:chOff x="10123715" y="139337"/>
            <a:chExt cx="1689462" cy="644434"/>
          </a:xfrm>
        </p:grpSpPr>
        <p:sp>
          <p:nvSpPr>
            <p:cNvPr id="29" name="矩形 28">
              <a:extLst>
                <a:ext uri="{FF2B5EF4-FFF2-40B4-BE49-F238E27FC236}">
                  <a16:creationId xmlns:a16="http://schemas.microsoft.com/office/drawing/2014/main" id="{1DBF68AE-CDC4-4690-8BFE-AD0C42378463}"/>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0" name="矩形 29">
              <a:extLst>
                <a:ext uri="{FF2B5EF4-FFF2-40B4-BE49-F238E27FC236}">
                  <a16:creationId xmlns:a16="http://schemas.microsoft.com/office/drawing/2014/main" id="{D2A57877-3949-494A-8EC1-B809E7EEA7E8}"/>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31" name="直接连接符 30">
              <a:extLst>
                <a:ext uri="{FF2B5EF4-FFF2-40B4-BE49-F238E27FC236}">
                  <a16:creationId xmlns:a16="http://schemas.microsoft.com/office/drawing/2014/main" id="{1AE4B40F-72D4-43CD-99A0-8F7CBBFAF02D}"/>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C5F60E1D-C330-4A39-AD98-71B49B94ACF3}"/>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404A1EA-8B79-45D3-9574-FD0ACE6FB334}"/>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733617584"/>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6"/>
                                        </p:tgtEl>
                                        <p:attrNameLst>
                                          <p:attrName>style.visibility</p:attrName>
                                        </p:attrNameLst>
                                      </p:cBhvr>
                                      <p:to>
                                        <p:strVal val="visible"/>
                                      </p:to>
                                    </p:set>
                                    <p:animEffect filter="wipe(left)" transition="in">
                                      <p:cBhvr>
                                        <p:cTn dur="500" id="7"/>
                                        <p:tgtEl>
                                          <p:spTgt spid="26"/>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25"/>
                                        </p:tgtEl>
                                        <p:attrNameLst>
                                          <p:attrName>style.visibility</p:attrName>
                                        </p:attrNameLst>
                                      </p:cBhvr>
                                      <p:to>
                                        <p:strVal val="visible"/>
                                      </p:to>
                                    </p:set>
                                    <p:animEffect filter="randombar(horizontal)" transition="in">
                                      <p:cBhvr>
                                        <p:cTn dur="500" id="11"/>
                                        <p:tgtEl>
                                          <p:spTgt spid="25"/>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500" fill="hold" id="15"/>
                                        <p:tgtEl>
                                          <p:spTgt spid="28"/>
                                        </p:tgtEl>
                                        <p:attrNameLst>
                                          <p:attrName>ppt_w</p:attrName>
                                        </p:attrNameLst>
                                      </p:cBhvr>
                                      <p:tavLst>
                                        <p:tav tm="0">
                                          <p:val>
                                            <p:fltVal val="0"/>
                                          </p:val>
                                        </p:tav>
                                        <p:tav tm="100000">
                                          <p:val>
                                            <p:strVal val="#ppt_w"/>
                                          </p:val>
                                        </p:tav>
                                      </p:tavLst>
                                    </p:anim>
                                    <p:anim calcmode="lin" valueType="num">
                                      <p:cBhvr>
                                        <p:cTn dur="500" fill="hold" id="16"/>
                                        <p:tgtEl>
                                          <p:spTgt spid="28"/>
                                        </p:tgtEl>
                                        <p:attrNameLst>
                                          <p:attrName>ppt_h</p:attrName>
                                        </p:attrNameLst>
                                      </p:cBhvr>
                                      <p:tavLst>
                                        <p:tav tm="0">
                                          <p:val>
                                            <p:fltVal val="0"/>
                                          </p:val>
                                        </p:tav>
                                        <p:tav tm="100000">
                                          <p:val>
                                            <p:strVal val="#ppt_h"/>
                                          </p:val>
                                        </p:tav>
                                      </p:tavLst>
                                    </p:anim>
                                    <p:animEffect filter="fade" transition="in">
                                      <p:cBhvr>
                                        <p:cTn dur="500" id="1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3" name="a51d342a-7ac7-467b-8bd5-b28958c6bd4a" title="iSlide™ 版权声明  COPYRIGHT NOTICE"/>
          <p:cNvGrpSpPr>
            <a:grpSpLocks noChangeAspect="1"/>
          </p:cNvGrpSpPr>
          <p:nvPr>
            <p:custDataLst>
              <p:tags r:id="rId2"/>
            </p:custDataLst>
          </p:nvPr>
        </p:nvGrpSpPr>
        <p:grpSpPr>
          <a:xfrm>
            <a:off x="785599" y="1490813"/>
            <a:ext cx="10620803" cy="4421776"/>
            <a:chOff x="719668" y="1681313"/>
            <a:chExt cx="10620802" cy="4421776"/>
          </a:xfrm>
        </p:grpSpPr>
        <p:sp>
          <p:nvSpPr>
            <p:cNvPr id="4" name="îṣḻîḋè"/>
            <p:cNvSpPr/>
            <p:nvPr/>
          </p:nvSpPr>
          <p:spPr>
            <a:xfrm>
              <a:off x="719668" y="1681313"/>
              <a:ext cx="4932635" cy="1370053"/>
            </a:xfrm>
            <a:custGeom>
              <a:gdLst>
                <a:gd fmla="*/ 4750964 w 5426192" name="connsiteX0"/>
                <a:gd fmla="*/ 924 h 1507139" name="connsiteY0"/>
                <a:gd fmla="*/ 5361640 w 5426192" name="connsiteX1"/>
                <a:gd fmla="*/ 337673 h 1507139" name="connsiteY1"/>
                <a:gd fmla="*/ 5387900 w 5426192" name="connsiteX2"/>
                <a:gd fmla="*/ 1401465 h 1507139" name="connsiteY2"/>
                <a:gd fmla="*/ 5297995 w 5426192" name="connsiteX3"/>
                <a:gd fmla="*/ 1493782 h 1507139" name="connsiteY3"/>
                <a:gd fmla="*/ 4865834 w 5426192" name="connsiteX4"/>
                <a:gd fmla="*/ 1076240 h 1507139" name="connsiteY4"/>
                <a:gd fmla="*/ 2891596 w 5426192" name="connsiteX5"/>
                <a:gd fmla="*/ 1086309 h 1507139" name="connsiteY5"/>
                <a:gd fmla="*/ 217337 w 5426192" name="connsiteX6"/>
                <a:gd fmla="*/ 1260301 h 1507139" name="connsiteY6"/>
                <a:gd fmla="*/ 265992 w 5426192" name="connsiteX7"/>
                <a:gd fmla="*/ 1165685 h 1507139" name="connsiteY7"/>
                <a:gd fmla="*/ 3174330 w 5426192" name="connsiteX8"/>
                <a:gd fmla="*/ 460115 h 1507139" name="connsiteY8"/>
                <a:gd fmla="*/ 4750964 w 5426192" name="connsiteX9"/>
                <a:gd fmla="*/ 924 h 1507139" name="connsiteY9"/>
                <a:gd fmla="*/ 4450871 w 5426192" name="connsiteX10"/>
                <a:gd fmla="*/ 284548 h 1507139" name="connsiteY10"/>
                <a:gd fmla="*/ 4409125 w 5426192" name="connsiteX11"/>
                <a:gd fmla="*/ 419643 h 1507139" name="connsiteY11"/>
                <a:gd fmla="*/ 4274029 w 5426192" name="connsiteX12"/>
                <a:gd fmla="*/ 419643 h 1507139" name="connsiteY12"/>
                <a:gd fmla="*/ 4383324 w 5426192" name="connsiteX13"/>
                <a:gd fmla="*/ 503135 h 1507139" name="connsiteY13"/>
                <a:gd fmla="*/ 4341577 w 5426192" name="connsiteX14"/>
                <a:gd fmla="*/ 638230 h 1507139" name="connsiteY14"/>
                <a:gd fmla="*/ 4450871 w 5426192" name="connsiteX15"/>
                <a:gd fmla="*/ 554736 h 1507139" name="connsiteY15"/>
                <a:gd fmla="*/ 4560164 w 5426192" name="connsiteX16"/>
                <a:gd fmla="*/ 638230 h 1507139" name="connsiteY16"/>
                <a:gd fmla="*/ 4518417 w 5426192" name="connsiteX17"/>
                <a:gd fmla="*/ 503135 h 1507139" name="connsiteY17"/>
                <a:gd fmla="*/ 4627712 w 5426192" name="connsiteX18"/>
                <a:gd fmla="*/ 419643 h 1507139" name="connsiteY18"/>
                <a:gd fmla="*/ 4492616 w 5426192" name="connsiteX19"/>
                <a:gd fmla="*/ 419643 h 1507139" name="connsiteY19"/>
                <a:gd fmla="*/ 4450871 w 5426192" name="connsiteX20"/>
                <a:gd fmla="*/ 284548 h 1507139" name="connsiteY20"/>
                <a:gd fmla="*/ 4879925 w 5426192" name="connsiteX21"/>
                <a:gd fmla="*/ 284548 h 1507139" name="connsiteY21"/>
                <a:gd fmla="*/ 4838179 w 5426192" name="connsiteX22"/>
                <a:gd fmla="*/ 419643 h 1507139" name="connsiteY22"/>
                <a:gd fmla="*/ 4703083 w 5426192" name="connsiteX23"/>
                <a:gd fmla="*/ 419643 h 1507139" name="connsiteY23"/>
                <a:gd fmla="*/ 4812378 w 5426192" name="connsiteX24"/>
                <a:gd fmla="*/ 503135 h 1507139" name="connsiteY24"/>
                <a:gd fmla="*/ 4770631 w 5426192" name="connsiteX25"/>
                <a:gd fmla="*/ 638230 h 1507139" name="connsiteY25"/>
                <a:gd fmla="*/ 4879925 w 5426192" name="connsiteX26"/>
                <a:gd fmla="*/ 554736 h 1507139" name="connsiteY26"/>
                <a:gd fmla="*/ 4989218 w 5426192" name="connsiteX27"/>
                <a:gd fmla="*/ 638230 h 1507139" name="connsiteY27"/>
                <a:gd fmla="*/ 4947471 w 5426192" name="connsiteX28"/>
                <a:gd fmla="*/ 503135 h 1507139" name="connsiteY28"/>
                <a:gd fmla="*/ 5056766 w 5426192" name="connsiteX29"/>
                <a:gd fmla="*/ 419643 h 1507139" name="connsiteY29"/>
                <a:gd fmla="*/ 4921670 w 5426192" name="connsiteX30"/>
                <a:gd fmla="*/ 419643 h 1507139" name="connsiteY30"/>
                <a:gd fmla="*/ 4879925 w 5426192" name="connsiteX31"/>
                <a:gd fmla="*/ 284548 h 1507139" name="connsiteY31"/>
                <a:gd fmla="*/ 3987350 w 5426192" name="connsiteX32"/>
                <a:gd fmla="*/ 284549 h 1507139" name="connsiteY32"/>
                <a:gd fmla="*/ 3945604 w 5426192" name="connsiteX33"/>
                <a:gd fmla="*/ 419644 h 1507139" name="connsiteY33"/>
                <a:gd fmla="*/ 3810508 w 5426192" name="connsiteX34"/>
                <a:gd fmla="*/ 419644 h 1507139" name="connsiteY34"/>
                <a:gd fmla="*/ 3919803 w 5426192" name="connsiteX35"/>
                <a:gd fmla="*/ 503136 h 1507139" name="connsiteY35"/>
                <a:gd fmla="*/ 3878056 w 5426192" name="connsiteX36"/>
                <a:gd fmla="*/ 638231 h 1507139" name="connsiteY36"/>
                <a:gd fmla="*/ 3987350 w 5426192" name="connsiteX37"/>
                <a:gd fmla="*/ 554737 h 1507139" name="connsiteY37"/>
                <a:gd fmla="*/ 4096643 w 5426192" name="connsiteX38"/>
                <a:gd fmla="*/ 638231 h 1507139" name="connsiteY38"/>
                <a:gd fmla="*/ 4054896 w 5426192" name="connsiteX39"/>
                <a:gd fmla="*/ 503136 h 1507139" name="connsiteY39"/>
                <a:gd fmla="*/ 4164191 w 5426192" name="connsiteX40"/>
                <a:gd fmla="*/ 419644 h 1507139" name="connsiteY40"/>
                <a:gd fmla="*/ 4029095 w 5426192" name="connsiteX41"/>
                <a:gd fmla="*/ 419644 h 1507139" name="connsiteY41"/>
                <a:gd fmla="*/ 3987350 w 5426192" name="connsiteX42"/>
                <a:gd fmla="*/ 284549 h 1507139"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1507139" w="5426192">
                  <a:moveTo>
                    <a:pt x="4750964" y="924"/>
                  </a:moveTo>
                  <a:cubicBezTo>
                    <a:pt x="5005958" y="11206"/>
                    <a:pt x="5215230" y="108194"/>
                    <a:pt x="5361640" y="337673"/>
                  </a:cubicBezTo>
                  <a:cubicBezTo>
                    <a:pt x="5563447" y="655402"/>
                    <a:pt x="5211298" y="1076857"/>
                    <a:pt x="5387900" y="1401465"/>
                  </a:cubicBezTo>
                  <a:cubicBezTo>
                    <a:pt x="5450394" y="1506418"/>
                    <a:pt x="5434933" y="1524193"/>
                    <a:pt x="5297995" y="1493782"/>
                  </a:cubicBezTo>
                  <a:cubicBezTo>
                    <a:pt x="5143289" y="1447884"/>
                    <a:pt x="5054453" y="1370454"/>
                    <a:pt x="4865834" y="1076240"/>
                  </a:cubicBezTo>
                  <a:cubicBezTo>
                    <a:pt x="4522993" y="539427"/>
                    <a:pt x="3771460" y="812303"/>
                    <a:pt x="2891596" y="1086309"/>
                  </a:cubicBezTo>
                  <a:cubicBezTo>
                    <a:pt x="2005430" y="1362035"/>
                    <a:pt x="974889" y="1629714"/>
                    <a:pt x="217337" y="1260301"/>
                  </a:cubicBezTo>
                  <a:cubicBezTo>
                    <a:pt x="-80642" y="1111161"/>
                    <a:pt x="-79506" y="1090516"/>
                    <a:pt x="265992" y="1165685"/>
                  </a:cubicBezTo>
                  <a:cubicBezTo>
                    <a:pt x="1074437" y="1324640"/>
                    <a:pt x="2195987" y="869448"/>
                    <a:pt x="3174330" y="460115"/>
                  </a:cubicBezTo>
                  <a:cubicBezTo>
                    <a:pt x="3773980" y="207506"/>
                    <a:pt x="4325975" y="-16211"/>
                    <a:pt x="4750964" y="924"/>
                  </a:cubicBezTo>
                  <a:close/>
                  <a:moveTo>
                    <a:pt x="4450871" y="284548"/>
                  </a:moveTo>
                  <a:lnTo>
                    <a:pt x="4409125" y="419643"/>
                  </a:lnTo>
                  <a:lnTo>
                    <a:pt x="4274029" y="419643"/>
                  </a:lnTo>
                  <a:lnTo>
                    <a:pt x="4383324" y="503135"/>
                  </a:lnTo>
                  <a:lnTo>
                    <a:pt x="4341577" y="638230"/>
                  </a:lnTo>
                  <a:lnTo>
                    <a:pt x="4450871" y="554736"/>
                  </a:lnTo>
                  <a:lnTo>
                    <a:pt x="4560164" y="638230"/>
                  </a:lnTo>
                  <a:lnTo>
                    <a:pt x="4518417" y="503135"/>
                  </a:lnTo>
                  <a:lnTo>
                    <a:pt x="4627712" y="419643"/>
                  </a:lnTo>
                  <a:lnTo>
                    <a:pt x="4492616" y="419643"/>
                  </a:lnTo>
                  <a:lnTo>
                    <a:pt x="4450871" y="284548"/>
                  </a:lnTo>
                  <a:close/>
                  <a:moveTo>
                    <a:pt x="4879925" y="284548"/>
                  </a:moveTo>
                  <a:lnTo>
                    <a:pt x="4838179" y="419643"/>
                  </a:lnTo>
                  <a:lnTo>
                    <a:pt x="4703083" y="419643"/>
                  </a:lnTo>
                  <a:lnTo>
                    <a:pt x="4812378" y="503135"/>
                  </a:lnTo>
                  <a:lnTo>
                    <a:pt x="4770631" y="638230"/>
                  </a:lnTo>
                  <a:lnTo>
                    <a:pt x="4879925" y="554736"/>
                  </a:lnTo>
                  <a:lnTo>
                    <a:pt x="4989218" y="638230"/>
                  </a:lnTo>
                  <a:lnTo>
                    <a:pt x="4947471" y="503135"/>
                  </a:lnTo>
                  <a:lnTo>
                    <a:pt x="5056766" y="419643"/>
                  </a:lnTo>
                  <a:lnTo>
                    <a:pt x="4921670" y="419643"/>
                  </a:lnTo>
                  <a:lnTo>
                    <a:pt x="4879925" y="284548"/>
                  </a:lnTo>
                  <a:close/>
                  <a:moveTo>
                    <a:pt x="3987350" y="284549"/>
                  </a:moveTo>
                  <a:lnTo>
                    <a:pt x="3945604" y="419644"/>
                  </a:lnTo>
                  <a:lnTo>
                    <a:pt x="3810508" y="419644"/>
                  </a:lnTo>
                  <a:lnTo>
                    <a:pt x="3919803" y="503136"/>
                  </a:lnTo>
                  <a:lnTo>
                    <a:pt x="3878056" y="638231"/>
                  </a:lnTo>
                  <a:lnTo>
                    <a:pt x="3987350" y="554737"/>
                  </a:lnTo>
                  <a:lnTo>
                    <a:pt x="4096643" y="638231"/>
                  </a:lnTo>
                  <a:lnTo>
                    <a:pt x="4054896" y="503136"/>
                  </a:lnTo>
                  <a:lnTo>
                    <a:pt x="4164191" y="419644"/>
                  </a:lnTo>
                  <a:lnTo>
                    <a:pt x="4029095" y="419644"/>
                  </a:lnTo>
                  <a:lnTo>
                    <a:pt x="3987350" y="284549"/>
                  </a:lnTo>
                  <a:close/>
                </a:path>
              </a:pathLst>
            </a:custGeom>
            <a:solidFill>
              <a:schemeClr val="accent1"/>
            </a:solidFill>
            <a:ln w="57150">
              <a:noFill/>
            </a:ln>
          </p:spPr>
          <p:style>
            <a:lnRef idx="1">
              <a:schemeClr val="accent1"/>
            </a:lnRef>
            <a:fillRef idx="0">
              <a:schemeClr val="accent1"/>
            </a:fillRef>
            <a:effectRef idx="0">
              <a:schemeClr val="accent1"/>
            </a:effectRef>
            <a:fontRef idx="minor">
              <a:schemeClr val="tx1"/>
            </a:fontRef>
          </p:style>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 name="ïşlïḋé"/>
            <p:cNvSpPr/>
            <p:nvPr/>
          </p:nvSpPr>
          <p:spPr bwMode="auto">
            <a:xfrm flipH="1" rot="915861">
              <a:off x="6962089" y="3152151"/>
              <a:ext cx="3230600" cy="657041"/>
            </a:xfrm>
            <a:custGeom>
              <a:gdLst>
                <a:gd fmla="*/ 3397139 w 3553852" name="connsiteX0"/>
                <a:gd fmla="*/ 40662 h 722784" name="connsiteY0"/>
                <a:gd fmla="*/ 1960601 w 3553852" name="connsiteX1"/>
                <a:gd fmla="*/ 164983 h 722784" name="connsiteY1"/>
                <a:gd fmla="*/ 282463 w 3553852" name="connsiteX2"/>
                <a:gd fmla="*/ 269675 h 722784" name="connsiteY2"/>
                <a:gd fmla="*/ 256345 w 3553852" name="connsiteX3"/>
                <a:gd fmla="*/ 400540 h 722784" name="connsiteY3"/>
                <a:gd fmla="*/ 1993250 w 3553852" name="connsiteX4"/>
                <a:gd fmla="*/ 623011 h 722784" name="connsiteY4"/>
                <a:gd fmla="*/ 3397139 w 3553852" name="connsiteX5"/>
                <a:gd fmla="*/ 158440 h 722784" name="connsiteY5"/>
                <a:gd fmla="*/ 3397139 w 3553852" name="connsiteX6"/>
                <a:gd fmla="*/ 40662 h 722784" name="connsiteY6"/>
                <a:gd fmla="*/ 815199 w 3553852" name="connsiteX7"/>
                <a:gd fmla="*/ 363405 h 722784" name="connsiteY7"/>
                <a:gd fmla="*/ 818713 w 3553852" name="connsiteX8"/>
                <a:gd fmla="*/ 468902 h 722784" name="connsiteY8"/>
                <a:gd fmla="*/ 916005 w 3553852" name="connsiteX9"/>
                <a:gd fmla="*/ 495452 h 722784" name="connsiteY9"/>
                <a:gd fmla="*/ 820884 w 3553852" name="connsiteX10"/>
                <a:gd fmla="*/ 534101 h 722784" name="connsiteY10"/>
                <a:gd fmla="*/ 824399 w 3553852" name="connsiteX11"/>
                <a:gd fmla="*/ 639597 h 722784" name="connsiteY11"/>
                <a:gd fmla="*/ 762098 w 3553852" name="connsiteX12"/>
                <a:gd fmla="*/ 557986 h 722784" name="connsiteY12"/>
                <a:gd fmla="*/ 666979 w 3553852" name="connsiteX13"/>
                <a:gd fmla="*/ 596637 h 722784" name="connsiteY13"/>
                <a:gd fmla="*/ 723595 w 3553852" name="connsiteX14"/>
                <a:gd fmla="*/ 507550 h 722784" name="connsiteY14"/>
                <a:gd fmla="*/ 661293 w 3553852" name="connsiteX15"/>
                <a:gd fmla="*/ 425941 h 722784" name="connsiteY15"/>
                <a:gd fmla="*/ 758584 w 3553852" name="connsiteX16"/>
                <a:gd fmla="*/ 452493 h 722784" name="connsiteY16"/>
                <a:gd fmla="*/ 815199 w 3553852" name="connsiteX17"/>
                <a:gd fmla="*/ 363405 h 722784"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722784" w="3553851">
                  <a:moveTo>
                    <a:pt x="3397139" y="40662"/>
                  </a:moveTo>
                  <a:cubicBezTo>
                    <a:pt x="3064123" y="-64031"/>
                    <a:pt x="2535216" y="53747"/>
                    <a:pt x="1960601" y="164983"/>
                  </a:cubicBezTo>
                  <a:cubicBezTo>
                    <a:pt x="1385986" y="276219"/>
                    <a:pt x="772192" y="367824"/>
                    <a:pt x="282463" y="269675"/>
                  </a:cubicBezTo>
                  <a:cubicBezTo>
                    <a:pt x="1685" y="217329"/>
                    <a:pt x="-168087" y="106094"/>
                    <a:pt x="256345" y="400540"/>
                  </a:cubicBezTo>
                  <a:cubicBezTo>
                    <a:pt x="817900" y="793135"/>
                    <a:pt x="1431694" y="773506"/>
                    <a:pt x="1993250" y="623011"/>
                  </a:cubicBezTo>
                  <a:cubicBezTo>
                    <a:pt x="2541746" y="479059"/>
                    <a:pt x="3038005" y="204242"/>
                    <a:pt x="3397139" y="158440"/>
                  </a:cubicBezTo>
                  <a:cubicBezTo>
                    <a:pt x="3606090" y="125724"/>
                    <a:pt x="3606090" y="106094"/>
                    <a:pt x="3397139" y="40662"/>
                  </a:cubicBezTo>
                  <a:close/>
                  <a:moveTo>
                    <a:pt x="815199" y="363405"/>
                  </a:moveTo>
                  <a:lnTo>
                    <a:pt x="818713" y="468902"/>
                  </a:lnTo>
                  <a:lnTo>
                    <a:pt x="916005" y="495452"/>
                  </a:lnTo>
                  <a:lnTo>
                    <a:pt x="820884" y="534101"/>
                  </a:lnTo>
                  <a:lnTo>
                    <a:pt x="824399" y="639597"/>
                  </a:lnTo>
                  <a:lnTo>
                    <a:pt x="762098" y="557986"/>
                  </a:lnTo>
                  <a:lnTo>
                    <a:pt x="666979" y="596637"/>
                  </a:lnTo>
                  <a:lnTo>
                    <a:pt x="723595" y="507550"/>
                  </a:lnTo>
                  <a:lnTo>
                    <a:pt x="661293" y="425941"/>
                  </a:lnTo>
                  <a:lnTo>
                    <a:pt x="758584" y="452493"/>
                  </a:lnTo>
                  <a:lnTo>
                    <a:pt x="815199" y="363405"/>
                  </a:lnTo>
                  <a:close/>
                </a:path>
              </a:pathLst>
            </a:custGeom>
            <a:solidFill>
              <a:schemeClr val="accent3"/>
            </a:solid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 name="işḻïḓè"/>
            <p:cNvSpPr/>
            <p:nvPr/>
          </p:nvSpPr>
          <p:spPr bwMode="auto">
            <a:xfrm flipH="1" rot="915861">
              <a:off x="7156045" y="2550213"/>
              <a:ext cx="3940880" cy="822345"/>
            </a:xfrm>
            <a:custGeom>
              <a:gdLst>
                <a:gd fmla="*/ 3832775 w 4335202" name="connsiteX0"/>
                <a:gd fmla="*/ 418977 h 904628" name="connsiteY0"/>
                <a:gd fmla="*/ 2339700 w 4335202" name="connsiteX1"/>
                <a:gd fmla="*/ 403330 h 904628" name="connsiteY1"/>
                <a:gd fmla="*/ 256701 w 4335202" name="connsiteX2"/>
                <a:gd fmla="*/ 148061 h 904628" name="connsiteY2"/>
                <a:gd fmla="*/ 152224 w 4335202" name="connsiteX3"/>
                <a:gd fmla="*/ 226606 h 904628" name="connsiteY3"/>
                <a:gd fmla="*/ 2117688 w 4335202" name="connsiteX4"/>
                <a:gd fmla="*/ 887686 h 904628" name="connsiteY4"/>
                <a:gd fmla="*/ 4161508 w 4335202" name="connsiteX5"/>
                <a:gd fmla="*/ 665143 h 904628" name="connsiteY5"/>
                <a:gd fmla="*/ 4213747 w 4335202" name="connsiteX6"/>
                <a:gd fmla="*/ 580054 h 904628" name="connsiteY6"/>
                <a:gd fmla="*/ 3832775 w 4335202" name="connsiteX7"/>
                <a:gd fmla="*/ 418977 h 904628" name="connsiteY7"/>
                <a:gd fmla="*/ 1287025 w 4335202" name="connsiteX8"/>
                <a:gd fmla="*/ 448426 h 904628" name="connsiteY8"/>
                <a:gd fmla="*/ 1292305 w 4335202" name="connsiteX9"/>
                <a:gd fmla="*/ 606981 h 904628" name="connsiteY9"/>
                <a:gd fmla="*/ 1438529 w 4335202" name="connsiteX10"/>
                <a:gd fmla="*/ 646884 h 904628" name="connsiteY10"/>
                <a:gd fmla="*/ 1295569 w 4335202" name="connsiteX11"/>
                <a:gd fmla="*/ 704970 h 904628" name="connsiteY11"/>
                <a:gd fmla="*/ 1300852 w 4335202" name="connsiteX12"/>
                <a:gd fmla="*/ 863525 h 904628" name="connsiteY12"/>
                <a:gd fmla="*/ 1207217 w 4335202" name="connsiteX13"/>
                <a:gd fmla="*/ 740870 h 904628" name="connsiteY13"/>
                <a:gd fmla="*/ 1064259 w 4335202" name="connsiteX14"/>
                <a:gd fmla="*/ 798958 h 904628" name="connsiteY14"/>
                <a:gd fmla="*/ 1149349 w 4335202" name="connsiteX15"/>
                <a:gd fmla="*/ 665067 h 904628" name="connsiteY15"/>
                <a:gd fmla="*/ 1055714 w 4335202" name="connsiteX16"/>
                <a:gd fmla="*/ 542413 h 904628" name="connsiteY16"/>
                <a:gd fmla="*/ 1201937 w 4335202" name="connsiteX17"/>
                <a:gd fmla="*/ 582320 h 904628" name="connsiteY17"/>
                <a:gd fmla="*/ 1287025 w 4335202" name="connsiteX18"/>
                <a:gd fmla="*/ 448426 h 9046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04627" w="4335202">
                  <a:moveTo>
                    <a:pt x="3832775" y="418977"/>
                  </a:moveTo>
                  <a:cubicBezTo>
                    <a:pt x="3412216" y="316194"/>
                    <a:pt x="2883304" y="368967"/>
                    <a:pt x="2339700" y="403330"/>
                  </a:cubicBezTo>
                  <a:cubicBezTo>
                    <a:pt x="1601835" y="455693"/>
                    <a:pt x="824792" y="468783"/>
                    <a:pt x="256701" y="148061"/>
                  </a:cubicBezTo>
                  <a:cubicBezTo>
                    <a:pt x="2039" y="10609"/>
                    <a:pt x="-115497" y="-133389"/>
                    <a:pt x="152224" y="226606"/>
                  </a:cubicBezTo>
                  <a:cubicBezTo>
                    <a:pt x="609308" y="848414"/>
                    <a:pt x="1353703" y="953140"/>
                    <a:pt x="2117688" y="887686"/>
                  </a:cubicBezTo>
                  <a:cubicBezTo>
                    <a:pt x="2862083" y="822233"/>
                    <a:pt x="3626067" y="593145"/>
                    <a:pt x="4161508" y="665143"/>
                  </a:cubicBezTo>
                  <a:cubicBezTo>
                    <a:pt x="4383521" y="697871"/>
                    <a:pt x="4383521" y="691325"/>
                    <a:pt x="4213747" y="580054"/>
                  </a:cubicBezTo>
                  <a:cubicBezTo>
                    <a:pt x="4101108" y="504783"/>
                    <a:pt x="3972961" y="453238"/>
                    <a:pt x="3832775" y="418977"/>
                  </a:cubicBezTo>
                  <a:close/>
                  <a:moveTo>
                    <a:pt x="1287025" y="448426"/>
                  </a:moveTo>
                  <a:lnTo>
                    <a:pt x="1292305" y="606981"/>
                  </a:lnTo>
                  <a:lnTo>
                    <a:pt x="1438529" y="646884"/>
                  </a:lnTo>
                  <a:lnTo>
                    <a:pt x="1295569" y="704970"/>
                  </a:lnTo>
                  <a:lnTo>
                    <a:pt x="1300852" y="863525"/>
                  </a:lnTo>
                  <a:lnTo>
                    <a:pt x="1207217" y="740870"/>
                  </a:lnTo>
                  <a:lnTo>
                    <a:pt x="1064259" y="798958"/>
                  </a:lnTo>
                  <a:lnTo>
                    <a:pt x="1149349" y="665067"/>
                  </a:lnTo>
                  <a:lnTo>
                    <a:pt x="1055714" y="542413"/>
                  </a:lnTo>
                  <a:lnTo>
                    <a:pt x="1201937" y="582320"/>
                  </a:lnTo>
                  <a:lnTo>
                    <a:pt x="1287025" y="448426"/>
                  </a:lnTo>
                  <a:close/>
                </a:path>
              </a:pathLst>
            </a:custGeom>
            <a:solidFill>
              <a:schemeClr val="accent2"/>
            </a:solid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 name="ïṥľîḍè"/>
            <p:cNvSpPr/>
            <p:nvPr/>
          </p:nvSpPr>
          <p:spPr bwMode="auto">
            <a:xfrm flipH="1" rot="915861">
              <a:off x="6432386" y="2020250"/>
              <a:ext cx="4908084" cy="1625592"/>
            </a:xfrm>
            <a:custGeom>
              <a:gdLst>
                <a:gd fmla="*/ 4880996 w 5399184" name="connsiteX0"/>
                <a:gd fmla="*/ 164888 h 1788248" name="connsiteY0"/>
                <a:gd fmla="*/ 3239091 w 5399184" name="connsiteX1"/>
                <a:gd fmla="*/ 192794 h 1788248" name="connsiteY1"/>
                <a:gd fmla="*/ 247598 w 5399184" name="connsiteX2"/>
                <a:gd fmla="*/ 107787 h 1788248" name="connsiteY2"/>
                <a:gd fmla="*/ 175749 w 5399184" name="connsiteX3"/>
                <a:gd fmla="*/ 186255 h 1788248" name="connsiteY3"/>
                <a:gd fmla="*/ 2801471 w 5399184" name="connsiteX4"/>
                <a:gd fmla="*/ 722461 h 1788248" name="connsiteY4"/>
                <a:gd fmla="*/ 4708711 w 5399184" name="connsiteX5"/>
                <a:gd fmla="*/ 1232510 h 1788248" name="connsiteY5"/>
                <a:gd fmla="*/ 5015699 w 5399184" name="connsiteX6"/>
                <a:gd fmla="*/ 1749098 h 1788248" name="connsiteY6"/>
                <a:gd fmla="*/ 5126737 w 5399184" name="connsiteX7"/>
                <a:gd fmla="*/ 1683708 h 1788248" name="connsiteY7"/>
                <a:gd fmla="*/ 5381471 w 5399184" name="connsiteX8"/>
                <a:gd fmla="*/ 650531 h 1788248" name="connsiteY8"/>
                <a:gd fmla="*/ 4880996 w 5399184" name="connsiteX9"/>
                <a:gd fmla="*/ 164888 h 1788248" name="connsiteY9"/>
                <a:gd fmla="*/ 4497369 w 5399184" name="connsiteX10"/>
                <a:gd fmla="*/ 372724 h 1788248" name="connsiteY10"/>
                <a:gd fmla="*/ 4502075 w 5399184" name="connsiteX11"/>
                <a:gd fmla="*/ 514044 h 1788248" name="connsiteY11"/>
                <a:gd fmla="*/ 4632405 w 5399184" name="connsiteX12"/>
                <a:gd fmla="*/ 549611 h 1788248" name="connsiteY12"/>
                <a:gd fmla="*/ 4504985 w 5399184" name="connsiteX13"/>
                <a:gd fmla="*/ 601383 h 1788248" name="connsiteY13"/>
                <a:gd fmla="*/ 4509692 w 5399184" name="connsiteX14"/>
                <a:gd fmla="*/ 742703 h 1788248" name="connsiteY14"/>
                <a:gd fmla="*/ 4426236 w 5399184" name="connsiteX15"/>
                <a:gd fmla="*/ 633381 h 1788248" name="connsiteY15"/>
                <a:gd fmla="*/ 4298817 w 5399184" name="connsiteX16"/>
                <a:gd fmla="*/ 685155 h 1788248" name="connsiteY16"/>
                <a:gd fmla="*/ 4374658 w 5399184" name="connsiteX17"/>
                <a:gd fmla="*/ 565817 h 1788248" name="connsiteY17"/>
                <a:gd fmla="*/ 4291200 w 5399184" name="connsiteX18"/>
                <a:gd fmla="*/ 456496 h 1788248" name="connsiteY18"/>
                <a:gd fmla="*/ 4421530 w 5399184" name="connsiteX19"/>
                <a:gd fmla="*/ 492063 h 1788248" name="connsiteY19"/>
                <a:gd fmla="*/ 4497369 w 5399184" name="connsiteX20"/>
                <a:gd fmla="*/ 372724 h 1788248" name="connsiteY20"/>
                <a:gd fmla="*/ 4083451 w 5399184" name="connsiteX21"/>
                <a:gd fmla="*/ 259766 h 1788248" name="connsiteY21"/>
                <a:gd fmla="*/ 4088157 w 5399184" name="connsiteX22"/>
                <a:gd fmla="*/ 401086 h 1788248" name="connsiteY22"/>
                <a:gd fmla="*/ 4218488 w 5399184" name="connsiteX23"/>
                <a:gd fmla="*/ 436653 h 1788248" name="connsiteY23"/>
                <a:gd fmla="*/ 4091067 w 5399184" name="connsiteX24"/>
                <a:gd fmla="*/ 488425 h 1788248" name="connsiteY24"/>
                <a:gd fmla="*/ 4095774 w 5399184" name="connsiteX25"/>
                <a:gd fmla="*/ 629745 h 1788248" name="connsiteY25"/>
                <a:gd fmla="*/ 4012318 w 5399184" name="connsiteX26"/>
                <a:gd fmla="*/ 520422 h 1788248" name="connsiteY26"/>
                <a:gd fmla="*/ 3884899 w 5399184" name="connsiteX27"/>
                <a:gd fmla="*/ 572197 h 1788248" name="connsiteY27"/>
                <a:gd fmla="*/ 3960740 w 5399184" name="connsiteX28"/>
                <a:gd fmla="*/ 452859 h 1788248" name="connsiteY28"/>
                <a:gd fmla="*/ 3877282 w 5399184" name="connsiteX29"/>
                <a:gd fmla="*/ 343538 h 1788248" name="connsiteY29"/>
                <a:gd fmla="*/ 4007612 w 5399184" name="connsiteX30"/>
                <a:gd fmla="*/ 379105 h 1788248" name="connsiteY30"/>
                <a:gd fmla="*/ 4083451 w 5399184" name="connsiteX31"/>
                <a:gd fmla="*/ 259766 h 1788248" name="connsiteY31"/>
                <a:gd fmla="*/ 4944537 w 5399184" name="connsiteX32"/>
                <a:gd fmla="*/ 494758 h 1788248" name="connsiteY32"/>
                <a:gd fmla="*/ 4949244 w 5399184" name="connsiteX33"/>
                <a:gd fmla="*/ 636078 h 1788248" name="connsiteY33"/>
                <a:gd fmla="*/ 5079574 w 5399184" name="connsiteX34"/>
                <a:gd fmla="*/ 671645 h 1788248" name="connsiteY34"/>
                <a:gd fmla="*/ 4952153 w 5399184" name="connsiteX35"/>
                <a:gd fmla="*/ 723417 h 1788248" name="connsiteY35"/>
                <a:gd fmla="*/ 4956861 w 5399184" name="connsiteX36"/>
                <a:gd fmla="*/ 864737 h 1788248" name="connsiteY36"/>
                <a:gd fmla="*/ 4873404 w 5399184" name="connsiteX37"/>
                <a:gd fmla="*/ 755414 h 1788248" name="connsiteY37"/>
                <a:gd fmla="*/ 4745985 w 5399184" name="connsiteX38"/>
                <a:gd fmla="*/ 807189 h 1788248" name="connsiteY38"/>
                <a:gd fmla="*/ 4821826 w 5399184" name="connsiteX39"/>
                <a:gd fmla="*/ 687850 h 1788248" name="connsiteY39"/>
                <a:gd fmla="*/ 4738368 w 5399184" name="connsiteX40"/>
                <a:gd fmla="*/ 578530 h 1788248" name="connsiteY40"/>
                <a:gd fmla="*/ 4868698 w 5399184" name="connsiteX41"/>
                <a:gd fmla="*/ 614097 h 1788248" name="connsiteY41"/>
                <a:gd fmla="*/ 4944537 w 5399184" name="connsiteX42"/>
                <a:gd fmla="*/ 494758 h 1788248"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1788248" w="5399184">
                  <a:moveTo>
                    <a:pt x="4880996" y="164888"/>
                  </a:moveTo>
                  <a:cubicBezTo>
                    <a:pt x="4475511" y="36469"/>
                    <a:pt x="3884091" y="106969"/>
                    <a:pt x="3239091" y="192794"/>
                  </a:cubicBezTo>
                  <a:cubicBezTo>
                    <a:pt x="2187496" y="330116"/>
                    <a:pt x="985673" y="473975"/>
                    <a:pt x="247598" y="107787"/>
                  </a:cubicBezTo>
                  <a:cubicBezTo>
                    <a:pt x="-65922" y="-55691"/>
                    <a:pt x="-72453" y="-36073"/>
                    <a:pt x="175749" y="186255"/>
                  </a:cubicBezTo>
                  <a:cubicBezTo>
                    <a:pt x="809319" y="742079"/>
                    <a:pt x="1873977" y="755156"/>
                    <a:pt x="2801471" y="722461"/>
                  </a:cubicBezTo>
                  <a:cubicBezTo>
                    <a:pt x="3722433" y="689766"/>
                    <a:pt x="4519294" y="624375"/>
                    <a:pt x="4708711" y="1232510"/>
                  </a:cubicBezTo>
                  <a:cubicBezTo>
                    <a:pt x="4813219" y="1566003"/>
                    <a:pt x="4878534" y="1664090"/>
                    <a:pt x="5015699" y="1749098"/>
                  </a:cubicBezTo>
                  <a:cubicBezTo>
                    <a:pt x="5139800" y="1814489"/>
                    <a:pt x="5159395" y="1801411"/>
                    <a:pt x="5126737" y="1683708"/>
                  </a:cubicBezTo>
                  <a:cubicBezTo>
                    <a:pt x="5041825" y="1324057"/>
                    <a:pt x="5492509" y="1010181"/>
                    <a:pt x="5381471" y="650531"/>
                  </a:cubicBezTo>
                  <a:cubicBezTo>
                    <a:pt x="5300641" y="390602"/>
                    <a:pt x="5124287" y="241940"/>
                    <a:pt x="4880996" y="164888"/>
                  </a:cubicBezTo>
                  <a:close/>
                  <a:moveTo>
                    <a:pt x="4497369" y="372724"/>
                  </a:moveTo>
                  <a:lnTo>
                    <a:pt x="4502075" y="514044"/>
                  </a:lnTo>
                  <a:lnTo>
                    <a:pt x="4632405" y="549611"/>
                  </a:lnTo>
                  <a:lnTo>
                    <a:pt x="4504985" y="601383"/>
                  </a:lnTo>
                  <a:lnTo>
                    <a:pt x="4509692" y="742703"/>
                  </a:lnTo>
                  <a:lnTo>
                    <a:pt x="4426236" y="633381"/>
                  </a:lnTo>
                  <a:lnTo>
                    <a:pt x="4298817" y="685155"/>
                  </a:lnTo>
                  <a:lnTo>
                    <a:pt x="4374658" y="565817"/>
                  </a:lnTo>
                  <a:lnTo>
                    <a:pt x="4291200" y="456496"/>
                  </a:lnTo>
                  <a:lnTo>
                    <a:pt x="4421530" y="492063"/>
                  </a:lnTo>
                  <a:lnTo>
                    <a:pt x="4497369" y="372724"/>
                  </a:lnTo>
                  <a:close/>
                  <a:moveTo>
                    <a:pt x="4083451" y="259766"/>
                  </a:moveTo>
                  <a:lnTo>
                    <a:pt x="4088157" y="401086"/>
                  </a:lnTo>
                  <a:lnTo>
                    <a:pt x="4218488" y="436653"/>
                  </a:lnTo>
                  <a:lnTo>
                    <a:pt x="4091067" y="488425"/>
                  </a:lnTo>
                  <a:lnTo>
                    <a:pt x="4095774" y="629745"/>
                  </a:lnTo>
                  <a:lnTo>
                    <a:pt x="4012318" y="520422"/>
                  </a:lnTo>
                  <a:lnTo>
                    <a:pt x="3884899" y="572197"/>
                  </a:lnTo>
                  <a:lnTo>
                    <a:pt x="3960740" y="452859"/>
                  </a:lnTo>
                  <a:lnTo>
                    <a:pt x="3877282" y="343538"/>
                  </a:lnTo>
                  <a:lnTo>
                    <a:pt x="4007612" y="379105"/>
                  </a:lnTo>
                  <a:lnTo>
                    <a:pt x="4083451" y="259766"/>
                  </a:lnTo>
                  <a:close/>
                  <a:moveTo>
                    <a:pt x="4944537" y="494758"/>
                  </a:moveTo>
                  <a:lnTo>
                    <a:pt x="4949244" y="636078"/>
                  </a:lnTo>
                  <a:lnTo>
                    <a:pt x="5079574" y="671645"/>
                  </a:lnTo>
                  <a:lnTo>
                    <a:pt x="4952153" y="723417"/>
                  </a:lnTo>
                  <a:lnTo>
                    <a:pt x="4956861" y="864737"/>
                  </a:lnTo>
                  <a:lnTo>
                    <a:pt x="4873404" y="755414"/>
                  </a:lnTo>
                  <a:lnTo>
                    <a:pt x="4745985" y="807189"/>
                  </a:lnTo>
                  <a:lnTo>
                    <a:pt x="4821826" y="687850"/>
                  </a:lnTo>
                  <a:lnTo>
                    <a:pt x="4738368" y="578530"/>
                  </a:lnTo>
                  <a:lnTo>
                    <a:pt x="4868698" y="614097"/>
                  </a:lnTo>
                  <a:lnTo>
                    <a:pt x="4944537" y="494758"/>
                  </a:lnTo>
                  <a:close/>
                </a:path>
              </a:pathLst>
            </a:custGeom>
            <a:solidFill>
              <a:schemeClr val="accent1"/>
            </a:solid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 name="íşļîḋé"/>
            <p:cNvSpPr/>
            <p:nvPr/>
          </p:nvSpPr>
          <p:spPr bwMode="auto">
            <a:xfrm flipH="1" rot="915861">
              <a:off x="6856765" y="3246113"/>
              <a:ext cx="1990369" cy="753456"/>
            </a:xfrm>
            <a:custGeom>
              <a:gdLst>
                <a:gd fmla="*/ 2142851 w 2189524" name="connsiteX0"/>
                <a:gd fmla="*/ 7977 h 828846" name="connsiteY0"/>
                <a:gd fmla="*/ 2013056 w 2189524" name="connsiteX1"/>
                <a:gd fmla="*/ 0 h 828846" name="connsiteY1"/>
                <a:gd fmla="*/ 1151024 w 2189524" name="connsiteX2"/>
                <a:gd fmla="*/ 281453 h 828846" name="connsiteY2"/>
                <a:gd fmla="*/ 210628 w 2189524" name="connsiteX3"/>
                <a:gd fmla="*/ 621815 h 828846" name="connsiteY3"/>
                <a:gd fmla="*/ 217158 w 2189524" name="connsiteX4"/>
                <a:gd fmla="*/ 778905 h 828846" name="connsiteY4"/>
                <a:gd fmla="*/ 1085719 w 2189524" name="connsiteX5"/>
                <a:gd fmla="*/ 674178 h 828846" name="connsiteY5"/>
                <a:gd fmla="*/ 2032647 w 2189524" name="connsiteX6"/>
                <a:gd fmla="*/ 157090 h 828846" name="connsiteY6"/>
                <a:gd fmla="*/ 2142851 w 2189524" name="connsiteX7"/>
                <a:gd fmla="*/ 7977 h 828846" name="connsiteY7"/>
                <a:gd fmla="*/ 523991 w 2189524" name="connsiteX8"/>
                <a:gd fmla="*/ 604469 h 828846" name="connsiteY8"/>
                <a:gd fmla="*/ 526363 w 2189524" name="connsiteX9"/>
                <a:gd fmla="*/ 675692 h 828846" name="connsiteY9"/>
                <a:gd fmla="*/ 592047 w 2189524" name="connsiteX10"/>
                <a:gd fmla="*/ 693616 h 828846" name="connsiteY10"/>
                <a:gd fmla="*/ 527829 w 2189524" name="connsiteX11"/>
                <a:gd fmla="*/ 719709 h 828846" name="connsiteY11"/>
                <a:gd fmla="*/ 530202 w 2189524" name="connsiteX12"/>
                <a:gd fmla="*/ 790932 h 828846" name="connsiteY12"/>
                <a:gd fmla="*/ 488141 w 2189524" name="connsiteX13"/>
                <a:gd fmla="*/ 735835 h 828846" name="connsiteY13"/>
                <a:gd fmla="*/ 423924 w 2189524" name="connsiteX14"/>
                <a:gd fmla="*/ 761929 h 828846" name="connsiteY14"/>
                <a:gd fmla="*/ 462147 w 2189524" name="connsiteX15"/>
                <a:gd fmla="*/ 701784 h 828846" name="connsiteY15"/>
                <a:gd fmla="*/ 420086 w 2189524" name="connsiteX16"/>
                <a:gd fmla="*/ 646688 h 828846" name="connsiteY16"/>
                <a:gd fmla="*/ 485769 w 2189524" name="connsiteX17"/>
                <a:gd fmla="*/ 664614 h 828846" name="connsiteY17"/>
                <a:gd fmla="*/ 523991 w 2189524" name="connsiteX18"/>
                <a:gd fmla="*/ 604469 h 82884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828846" w="2189524">
                  <a:moveTo>
                    <a:pt x="2142851" y="7977"/>
                  </a:moveTo>
                  <a:cubicBezTo>
                    <a:pt x="2113463" y="2455"/>
                    <a:pt x="2070198" y="0"/>
                    <a:pt x="2013056" y="0"/>
                  </a:cubicBezTo>
                  <a:cubicBezTo>
                    <a:pt x="1791018" y="0"/>
                    <a:pt x="1477551" y="137454"/>
                    <a:pt x="1151024" y="281453"/>
                  </a:cubicBezTo>
                  <a:cubicBezTo>
                    <a:pt x="824498" y="425452"/>
                    <a:pt x="484910" y="569451"/>
                    <a:pt x="210628" y="621815"/>
                  </a:cubicBezTo>
                  <a:cubicBezTo>
                    <a:pt x="34303" y="654542"/>
                    <a:pt x="-161613" y="628360"/>
                    <a:pt x="217158" y="778905"/>
                  </a:cubicBezTo>
                  <a:cubicBezTo>
                    <a:pt x="484910" y="883631"/>
                    <a:pt x="778784" y="811631"/>
                    <a:pt x="1085719" y="674178"/>
                  </a:cubicBezTo>
                  <a:cubicBezTo>
                    <a:pt x="1392655" y="536725"/>
                    <a:pt x="1712651" y="320726"/>
                    <a:pt x="2032647" y="157090"/>
                  </a:cubicBezTo>
                  <a:cubicBezTo>
                    <a:pt x="2194278" y="68727"/>
                    <a:pt x="2231012" y="24546"/>
                    <a:pt x="2142851" y="7977"/>
                  </a:cubicBezTo>
                  <a:close/>
                  <a:moveTo>
                    <a:pt x="523991" y="604469"/>
                  </a:moveTo>
                  <a:lnTo>
                    <a:pt x="526363" y="675692"/>
                  </a:lnTo>
                  <a:lnTo>
                    <a:pt x="592047" y="693616"/>
                  </a:lnTo>
                  <a:lnTo>
                    <a:pt x="527829" y="719709"/>
                  </a:lnTo>
                  <a:lnTo>
                    <a:pt x="530202" y="790932"/>
                  </a:lnTo>
                  <a:lnTo>
                    <a:pt x="488141" y="735835"/>
                  </a:lnTo>
                  <a:lnTo>
                    <a:pt x="423924" y="761929"/>
                  </a:lnTo>
                  <a:lnTo>
                    <a:pt x="462147" y="701784"/>
                  </a:lnTo>
                  <a:lnTo>
                    <a:pt x="420086" y="646688"/>
                  </a:lnTo>
                  <a:lnTo>
                    <a:pt x="485769" y="664614"/>
                  </a:lnTo>
                  <a:lnTo>
                    <a:pt x="523991" y="604469"/>
                  </a:lnTo>
                  <a:close/>
                </a:path>
              </a:pathLst>
            </a:custGeom>
            <a:solidFill>
              <a:schemeClr val="accent4"/>
            </a:solid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9" name="ïṩlîḓé"/>
            <p:cNvSpPr/>
            <p:nvPr/>
          </p:nvSpPr>
          <p:spPr bwMode="auto">
            <a:xfrm rot="20684140">
              <a:off x="1993727" y="3162844"/>
              <a:ext cx="3230600" cy="657041"/>
            </a:xfrm>
            <a:custGeom>
              <a:gdLst>
                <a:gd fmla="*/ 3397139 w 3553852" name="connsiteX0"/>
                <a:gd fmla="*/ 40662 h 722784" name="connsiteY0"/>
                <a:gd fmla="*/ 3397139 w 3553852" name="connsiteX1"/>
                <a:gd fmla="*/ 158440 h 722784" name="connsiteY1"/>
                <a:gd fmla="*/ 1993250 w 3553852" name="connsiteX2"/>
                <a:gd fmla="*/ 623011 h 722784" name="connsiteY2"/>
                <a:gd fmla="*/ 256345 w 3553852" name="connsiteX3"/>
                <a:gd fmla="*/ 400540 h 722784" name="connsiteY3"/>
                <a:gd fmla="*/ 282463 w 3553852" name="connsiteX4"/>
                <a:gd fmla="*/ 269675 h 722784" name="connsiteY4"/>
                <a:gd fmla="*/ 1960601 w 3553852" name="connsiteX5"/>
                <a:gd fmla="*/ 164983 h 722784" name="connsiteY5"/>
                <a:gd fmla="*/ 3397139 w 3553852" name="connsiteX6"/>
                <a:gd fmla="*/ 40662 h 722784" name="connsiteY6"/>
                <a:gd fmla="*/ 933803 w 3553852" name="connsiteX7"/>
                <a:gd fmla="*/ 378765 h 722784" name="connsiteY7"/>
                <a:gd fmla="*/ 877187 w 3553852" name="connsiteX8"/>
                <a:gd fmla="*/ 467852 h 722784" name="connsiteY8"/>
                <a:gd fmla="*/ 779895 w 3553852" name="connsiteX9"/>
                <a:gd fmla="*/ 441300 h 722784" name="connsiteY9"/>
                <a:gd fmla="*/ 842197 w 3553852" name="connsiteX10"/>
                <a:gd fmla="*/ 522910 h 722784" name="connsiteY10"/>
                <a:gd fmla="*/ 785581 w 3553852" name="connsiteX11"/>
                <a:gd fmla="*/ 611996 h 722784" name="connsiteY11"/>
                <a:gd fmla="*/ 880701 w 3553852" name="connsiteX12"/>
                <a:gd fmla="*/ 573346 h 722784" name="connsiteY12"/>
                <a:gd fmla="*/ 943001 w 3553852" name="connsiteX13"/>
                <a:gd fmla="*/ 654956 h 722784" name="connsiteY13"/>
                <a:gd fmla="*/ 939487 w 3553852" name="connsiteX14"/>
                <a:gd fmla="*/ 549460 h 722784" name="connsiteY14"/>
                <a:gd fmla="*/ 1034607 w 3553852" name="connsiteX15"/>
                <a:gd fmla="*/ 510811 h 722784" name="connsiteY15"/>
                <a:gd fmla="*/ 937315 w 3553852" name="connsiteX16"/>
                <a:gd fmla="*/ 484261 h 722784" name="connsiteY16"/>
                <a:gd fmla="*/ 933803 w 3553852" name="connsiteX17"/>
                <a:gd fmla="*/ 378765 h 722784"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722784" w="3553851">
                  <a:moveTo>
                    <a:pt x="3397139" y="40662"/>
                  </a:moveTo>
                  <a:cubicBezTo>
                    <a:pt x="3606090" y="106094"/>
                    <a:pt x="3606090" y="125724"/>
                    <a:pt x="3397139" y="158440"/>
                  </a:cubicBezTo>
                  <a:cubicBezTo>
                    <a:pt x="3038005" y="204242"/>
                    <a:pt x="2541746" y="479059"/>
                    <a:pt x="1993250" y="623011"/>
                  </a:cubicBezTo>
                  <a:cubicBezTo>
                    <a:pt x="1431694" y="773506"/>
                    <a:pt x="817900" y="793135"/>
                    <a:pt x="256345" y="400540"/>
                  </a:cubicBezTo>
                  <a:cubicBezTo>
                    <a:pt x="-168087" y="106094"/>
                    <a:pt x="1685" y="217329"/>
                    <a:pt x="282463" y="269675"/>
                  </a:cubicBezTo>
                  <a:cubicBezTo>
                    <a:pt x="772192" y="367824"/>
                    <a:pt x="1385986" y="276219"/>
                    <a:pt x="1960601" y="164983"/>
                  </a:cubicBezTo>
                  <a:cubicBezTo>
                    <a:pt x="2535216" y="53747"/>
                    <a:pt x="3064123" y="-64031"/>
                    <a:pt x="3397139" y="40662"/>
                  </a:cubicBezTo>
                  <a:close/>
                  <a:moveTo>
                    <a:pt x="933803" y="378765"/>
                  </a:moveTo>
                  <a:lnTo>
                    <a:pt x="877187" y="467852"/>
                  </a:lnTo>
                  <a:lnTo>
                    <a:pt x="779895" y="441300"/>
                  </a:lnTo>
                  <a:lnTo>
                    <a:pt x="842197" y="522910"/>
                  </a:lnTo>
                  <a:lnTo>
                    <a:pt x="785581" y="611996"/>
                  </a:lnTo>
                  <a:lnTo>
                    <a:pt x="880701" y="573346"/>
                  </a:lnTo>
                  <a:lnTo>
                    <a:pt x="943001" y="654956"/>
                  </a:lnTo>
                  <a:lnTo>
                    <a:pt x="939487" y="549460"/>
                  </a:lnTo>
                  <a:lnTo>
                    <a:pt x="1034607" y="510811"/>
                  </a:lnTo>
                  <a:lnTo>
                    <a:pt x="937315" y="484261"/>
                  </a:lnTo>
                  <a:lnTo>
                    <a:pt x="933803" y="378765"/>
                  </a:lnTo>
                  <a:close/>
                </a:path>
              </a:pathLst>
            </a:custGeom>
            <a:solidFill>
              <a:schemeClr val="accent3"/>
            </a:solid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0" name="iṣlïďè"/>
            <p:cNvSpPr/>
            <p:nvPr/>
          </p:nvSpPr>
          <p:spPr bwMode="auto">
            <a:xfrm rot="20684140">
              <a:off x="1089493" y="2560906"/>
              <a:ext cx="3940881" cy="822345"/>
            </a:xfrm>
            <a:custGeom>
              <a:gdLst>
                <a:gd fmla="*/ 3832775 w 4335203" name="connsiteX0"/>
                <a:gd fmla="*/ 418977 h 904628" name="connsiteY0"/>
                <a:gd fmla="*/ 4213747 w 4335203" name="connsiteX1"/>
                <a:gd fmla="*/ 580054 h 904628" name="connsiteY1"/>
                <a:gd fmla="*/ 4161509 w 4335203" name="connsiteX2"/>
                <a:gd fmla="*/ 665143 h 904628" name="connsiteY2"/>
                <a:gd fmla="*/ 2117688 w 4335203" name="connsiteX3"/>
                <a:gd fmla="*/ 887686 h 904628" name="connsiteY3"/>
                <a:gd fmla="*/ 152224 w 4335203" name="connsiteX4"/>
                <a:gd fmla="*/ 226606 h 904628" name="connsiteY4"/>
                <a:gd fmla="*/ 256701 w 4335203" name="connsiteX5"/>
                <a:gd fmla="*/ 148061 h 904628" name="connsiteY5"/>
                <a:gd fmla="*/ 2339701 w 4335203" name="connsiteX6"/>
                <a:gd fmla="*/ 403330 h 904628" name="connsiteY6"/>
                <a:gd fmla="*/ 3832775 w 4335203" name="connsiteX7"/>
                <a:gd fmla="*/ 418977 h 904628" name="connsiteY7"/>
                <a:gd fmla="*/ 1280774 w 4335203" name="connsiteX8"/>
                <a:gd fmla="*/ 440091 h 904628" name="connsiteY8"/>
                <a:gd fmla="*/ 1195685 w 4335203" name="connsiteX9"/>
                <a:gd fmla="*/ 573983 h 904628" name="connsiteY9"/>
                <a:gd fmla="*/ 1049462 w 4335203" name="connsiteX10"/>
                <a:gd fmla="*/ 534077 h 904628" name="connsiteY10"/>
                <a:gd fmla="*/ 1143098 w 4335203" name="connsiteX11"/>
                <a:gd fmla="*/ 656731 h 904628" name="connsiteY11"/>
                <a:gd fmla="*/ 1058007 w 4335203" name="connsiteX12"/>
                <a:gd fmla="*/ 790622 h 904628" name="connsiteY12"/>
                <a:gd fmla="*/ 1200966 w 4335203" name="connsiteX13"/>
                <a:gd fmla="*/ 732534 h 904628" name="connsiteY13"/>
                <a:gd fmla="*/ 1294600 w 4335203" name="connsiteX14"/>
                <a:gd fmla="*/ 855189 h 904628" name="connsiteY14"/>
                <a:gd fmla="*/ 1289317 w 4335203" name="connsiteX15"/>
                <a:gd fmla="*/ 696634 h 904628" name="connsiteY15"/>
                <a:gd fmla="*/ 1432278 w 4335203" name="connsiteX16"/>
                <a:gd fmla="*/ 638548 h 904628" name="connsiteY16"/>
                <a:gd fmla="*/ 1286053 w 4335203" name="connsiteX17"/>
                <a:gd fmla="*/ 598645 h 904628" name="connsiteY17"/>
                <a:gd fmla="*/ 1280774 w 4335203" name="connsiteX18"/>
                <a:gd fmla="*/ 440091 h 9046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04627" w="4335203">
                  <a:moveTo>
                    <a:pt x="3832775" y="418977"/>
                  </a:moveTo>
                  <a:cubicBezTo>
                    <a:pt x="3972961" y="453238"/>
                    <a:pt x="4101108" y="504783"/>
                    <a:pt x="4213747" y="580054"/>
                  </a:cubicBezTo>
                  <a:cubicBezTo>
                    <a:pt x="4383522" y="691325"/>
                    <a:pt x="4383521" y="697871"/>
                    <a:pt x="4161509" y="665143"/>
                  </a:cubicBezTo>
                  <a:cubicBezTo>
                    <a:pt x="3626067" y="593145"/>
                    <a:pt x="2862083" y="822233"/>
                    <a:pt x="2117688" y="887686"/>
                  </a:cubicBezTo>
                  <a:cubicBezTo>
                    <a:pt x="1353703" y="953140"/>
                    <a:pt x="609308" y="848414"/>
                    <a:pt x="152224" y="226606"/>
                  </a:cubicBezTo>
                  <a:cubicBezTo>
                    <a:pt x="-115497" y="-133389"/>
                    <a:pt x="2039" y="10609"/>
                    <a:pt x="256701" y="148061"/>
                  </a:cubicBezTo>
                  <a:cubicBezTo>
                    <a:pt x="824792" y="468783"/>
                    <a:pt x="1601835" y="455693"/>
                    <a:pt x="2339701" y="403330"/>
                  </a:cubicBezTo>
                  <a:cubicBezTo>
                    <a:pt x="2883304" y="368967"/>
                    <a:pt x="3412217" y="316195"/>
                    <a:pt x="3832775" y="418977"/>
                  </a:cubicBezTo>
                  <a:close/>
                  <a:moveTo>
                    <a:pt x="1280774" y="440091"/>
                  </a:moveTo>
                  <a:lnTo>
                    <a:pt x="1195685" y="573983"/>
                  </a:lnTo>
                  <a:lnTo>
                    <a:pt x="1049462" y="534077"/>
                  </a:lnTo>
                  <a:lnTo>
                    <a:pt x="1143098" y="656731"/>
                  </a:lnTo>
                  <a:lnTo>
                    <a:pt x="1058007" y="790622"/>
                  </a:lnTo>
                  <a:lnTo>
                    <a:pt x="1200966" y="732534"/>
                  </a:lnTo>
                  <a:lnTo>
                    <a:pt x="1294600" y="855189"/>
                  </a:lnTo>
                  <a:lnTo>
                    <a:pt x="1289317" y="696634"/>
                  </a:lnTo>
                  <a:lnTo>
                    <a:pt x="1432278" y="638548"/>
                  </a:lnTo>
                  <a:lnTo>
                    <a:pt x="1286053" y="598645"/>
                  </a:lnTo>
                  <a:lnTo>
                    <a:pt x="1280774" y="440091"/>
                  </a:lnTo>
                  <a:close/>
                </a:path>
              </a:pathLst>
            </a:custGeom>
            <a:solidFill>
              <a:schemeClr val="accent2"/>
            </a:solid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1" name="îšļïḓê"/>
            <p:cNvSpPr/>
            <p:nvPr/>
          </p:nvSpPr>
          <p:spPr bwMode="auto">
            <a:xfrm rot="20684140">
              <a:off x="3339283" y="3256807"/>
              <a:ext cx="1990369" cy="753456"/>
            </a:xfrm>
            <a:custGeom>
              <a:gdLst>
                <a:gd fmla="*/ 2142851 w 2189524" name="connsiteX0"/>
                <a:gd fmla="*/ 7977 h 828846" name="connsiteY0"/>
                <a:gd fmla="*/ 2032647 w 2189524" name="connsiteX1"/>
                <a:gd fmla="*/ 157090 h 828846" name="connsiteY1"/>
                <a:gd fmla="*/ 1085720 w 2189524" name="connsiteX2"/>
                <a:gd fmla="*/ 674178 h 828846" name="connsiteY2"/>
                <a:gd fmla="*/ 217158 w 2189524" name="connsiteX3"/>
                <a:gd fmla="*/ 778905 h 828846" name="connsiteY3"/>
                <a:gd fmla="*/ 210628 w 2189524" name="connsiteX4"/>
                <a:gd fmla="*/ 621815 h 828846" name="connsiteY4"/>
                <a:gd fmla="*/ 1151024 w 2189524" name="connsiteX5"/>
                <a:gd fmla="*/ 281453 h 828846" name="connsiteY5"/>
                <a:gd fmla="*/ 2013056 w 2189524" name="connsiteX6"/>
                <a:gd fmla="*/ 0 h 828846" name="connsiteY6"/>
                <a:gd fmla="*/ 2142851 w 2189524" name="connsiteX7"/>
                <a:gd fmla="*/ 7977 h 828846" name="connsiteY7"/>
                <a:gd fmla="*/ 558847 w 2189524" name="connsiteX8"/>
                <a:gd fmla="*/ 595275 h 828846" name="connsiteY8"/>
                <a:gd fmla="*/ 520625 w 2189524" name="connsiteX9"/>
                <a:gd fmla="*/ 655420 h 828846" name="connsiteY9"/>
                <a:gd fmla="*/ 454942 w 2189524" name="connsiteX10"/>
                <a:gd fmla="*/ 637494 h 828846" name="connsiteY10"/>
                <a:gd fmla="*/ 497003 w 2189524" name="connsiteX11"/>
                <a:gd fmla="*/ 692591 h 828846" name="connsiteY11"/>
                <a:gd fmla="*/ 458780 w 2189524" name="connsiteX12"/>
                <a:gd fmla="*/ 752735 h 828846" name="connsiteY12"/>
                <a:gd fmla="*/ 522998 w 2189524" name="connsiteX13"/>
                <a:gd fmla="*/ 726641 h 828846" name="connsiteY13"/>
                <a:gd fmla="*/ 565058 w 2189524" name="connsiteX14"/>
                <a:gd fmla="*/ 781738 h 828846" name="connsiteY14"/>
                <a:gd fmla="*/ 562685 w 2189524" name="connsiteX15"/>
                <a:gd fmla="*/ 710515 h 828846" name="connsiteY15"/>
                <a:gd fmla="*/ 626903 w 2189524" name="connsiteX16"/>
                <a:gd fmla="*/ 684423 h 828846" name="connsiteY16"/>
                <a:gd fmla="*/ 561219 w 2189524" name="connsiteX17"/>
                <a:gd fmla="*/ 666498 h 828846" name="connsiteY17"/>
                <a:gd fmla="*/ 558847 w 2189524" name="connsiteX18"/>
                <a:gd fmla="*/ 595275 h 82884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828846" w="2189524">
                  <a:moveTo>
                    <a:pt x="2142851" y="7977"/>
                  </a:moveTo>
                  <a:cubicBezTo>
                    <a:pt x="2231013" y="24546"/>
                    <a:pt x="2194278" y="68727"/>
                    <a:pt x="2032647" y="157090"/>
                  </a:cubicBezTo>
                  <a:cubicBezTo>
                    <a:pt x="1712651" y="320726"/>
                    <a:pt x="1392655" y="536725"/>
                    <a:pt x="1085720" y="674178"/>
                  </a:cubicBezTo>
                  <a:cubicBezTo>
                    <a:pt x="778785" y="811632"/>
                    <a:pt x="484910" y="883631"/>
                    <a:pt x="217158" y="778905"/>
                  </a:cubicBezTo>
                  <a:cubicBezTo>
                    <a:pt x="-161613" y="628360"/>
                    <a:pt x="34303" y="654542"/>
                    <a:pt x="210628" y="621815"/>
                  </a:cubicBezTo>
                  <a:cubicBezTo>
                    <a:pt x="484910" y="569451"/>
                    <a:pt x="824498" y="425452"/>
                    <a:pt x="1151024" y="281453"/>
                  </a:cubicBezTo>
                  <a:cubicBezTo>
                    <a:pt x="1477552" y="137454"/>
                    <a:pt x="1791018" y="0"/>
                    <a:pt x="2013056" y="0"/>
                  </a:cubicBezTo>
                  <a:cubicBezTo>
                    <a:pt x="2070198" y="0"/>
                    <a:pt x="2113463" y="2455"/>
                    <a:pt x="2142851" y="7977"/>
                  </a:cubicBezTo>
                  <a:close/>
                  <a:moveTo>
                    <a:pt x="558847" y="595275"/>
                  </a:moveTo>
                  <a:lnTo>
                    <a:pt x="520625" y="655420"/>
                  </a:lnTo>
                  <a:lnTo>
                    <a:pt x="454942" y="637494"/>
                  </a:lnTo>
                  <a:lnTo>
                    <a:pt x="497003" y="692591"/>
                  </a:lnTo>
                  <a:lnTo>
                    <a:pt x="458780" y="752735"/>
                  </a:lnTo>
                  <a:lnTo>
                    <a:pt x="522998" y="726641"/>
                  </a:lnTo>
                  <a:lnTo>
                    <a:pt x="565058" y="781738"/>
                  </a:lnTo>
                  <a:lnTo>
                    <a:pt x="562685" y="710515"/>
                  </a:lnTo>
                  <a:lnTo>
                    <a:pt x="626903" y="684423"/>
                  </a:lnTo>
                  <a:lnTo>
                    <a:pt x="561219" y="666498"/>
                  </a:lnTo>
                  <a:lnTo>
                    <a:pt x="558847" y="595275"/>
                  </a:lnTo>
                  <a:close/>
                </a:path>
              </a:pathLst>
            </a:custGeom>
            <a:solidFill>
              <a:schemeClr val="accent4"/>
            </a:solidFill>
            <a:ln>
              <a:noFill/>
            </a:ln>
          </p:spPr>
          <p:txBody>
            <a:bodyPr anchor="ctr"/>
            <a:lstStyle/>
            <a:p>
              <a:pPr algn="ctr"/>
              <a:endParaRPr>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2" name="îṧļíḑê"/>
            <p:cNvSpPr txBox="1"/>
            <p:nvPr/>
          </p:nvSpPr>
          <p:spPr>
            <a:xfrm rot="20619140">
              <a:off x="2422774" y="2306808"/>
              <a:ext cx="1569660" cy="369332"/>
            </a:xfrm>
            <a:prstGeom prst="rect">
              <a:avLst/>
            </a:prstGeom>
            <a:noFill/>
          </p:spPr>
          <p:txBody>
            <a:bodyPr wrap="none">
              <a:normAutofit/>
            </a:bodyPr>
            <a:lstStyle/>
            <a:p>
              <a:r>
                <a:rPr altLang="en-US" lang="zh-CN">
                  <a:solidFill>
                    <a:schemeClr val="bg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3" name="iṧlíḍe"/>
            <p:cNvSpPr txBox="1"/>
            <p:nvPr/>
          </p:nvSpPr>
          <p:spPr>
            <a:xfrm rot="1189554">
              <a:off x="8190252" y="2296590"/>
              <a:ext cx="1569660" cy="369332"/>
            </a:xfrm>
            <a:prstGeom prst="rect">
              <a:avLst/>
            </a:prstGeom>
            <a:noFill/>
          </p:spPr>
          <p:txBody>
            <a:bodyPr wrap="none">
              <a:normAutofit/>
            </a:bodyPr>
            <a:lstStyle/>
            <a:p>
              <a:r>
                <a:rPr altLang="en-US" lang="zh-CN">
                  <a:solidFill>
                    <a:schemeClr val="bg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4" name="ïśḷîďê"/>
            <p:cNvSpPr txBox="1"/>
            <p:nvPr/>
          </p:nvSpPr>
          <p:spPr>
            <a:xfrm rot="20390900">
              <a:off x="3212030" y="2648358"/>
              <a:ext cx="1415772" cy="338554"/>
            </a:xfrm>
            <a:prstGeom prst="rect">
              <a:avLst/>
            </a:prstGeom>
            <a:noFill/>
          </p:spPr>
          <p:txBody>
            <a:bodyPr wrap="none">
              <a:normAutofit/>
            </a:bodyPr>
            <a:lstStyle/>
            <a:p>
              <a:r>
                <a:rPr altLang="en-US" lang="zh-CN" sz="1600">
                  <a:solidFill>
                    <a:schemeClr val="bg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5" name="íṩlíḓe"/>
            <p:cNvSpPr txBox="1"/>
            <p:nvPr/>
          </p:nvSpPr>
          <p:spPr>
            <a:xfrm rot="1104834">
              <a:off x="7590677" y="2640223"/>
              <a:ext cx="1415772" cy="338554"/>
            </a:xfrm>
            <a:prstGeom prst="rect">
              <a:avLst/>
            </a:prstGeom>
            <a:noFill/>
          </p:spPr>
          <p:txBody>
            <a:bodyPr wrap="none">
              <a:normAutofit/>
            </a:bodyPr>
            <a:lstStyle/>
            <a:p>
              <a:r>
                <a:rPr altLang="en-US" lang="zh-CN" sz="1600">
                  <a:solidFill>
                    <a:schemeClr val="bg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6" name="işļidè"/>
            <p:cNvSpPr/>
            <p:nvPr/>
          </p:nvSpPr>
          <p:spPr>
            <a:xfrm rot="20111206">
              <a:off x="2972446" y="3394512"/>
              <a:ext cx="1261884" cy="307777"/>
            </a:xfrm>
            <a:prstGeom prst="rect">
              <a:avLst/>
            </a:prstGeom>
          </p:spPr>
          <p:txBody>
            <a:bodyPr wrap="none">
              <a:normAutofit/>
            </a:bodyPr>
            <a:lstStyle/>
            <a:p>
              <a:r>
                <a:rPr altLang="en-US" lang="zh-CN" sz="1400">
                  <a:solidFill>
                    <a:schemeClr val="bg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7" name="ïṥ1îďè"/>
            <p:cNvSpPr/>
            <p:nvPr/>
          </p:nvSpPr>
          <p:spPr>
            <a:xfrm rot="1611157">
              <a:off x="7747155" y="3267823"/>
              <a:ext cx="1261884" cy="307777"/>
            </a:xfrm>
            <a:prstGeom prst="rect">
              <a:avLst/>
            </a:prstGeom>
          </p:spPr>
          <p:txBody>
            <a:bodyPr wrap="none">
              <a:normAutofit/>
            </a:bodyPr>
            <a:lstStyle/>
            <a:p>
              <a:r>
                <a:rPr altLang="en-US" lang="zh-CN" sz="1400">
                  <a:solidFill>
                    <a:schemeClr val="bg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8" name="iṩḻíḍê"/>
            <p:cNvSpPr/>
            <p:nvPr/>
          </p:nvSpPr>
          <p:spPr>
            <a:xfrm rot="19310840">
              <a:off x="3951641" y="3413974"/>
              <a:ext cx="1107996" cy="276999"/>
            </a:xfrm>
            <a:prstGeom prst="rect">
              <a:avLst/>
            </a:prstGeom>
          </p:spPr>
          <p:txBody>
            <a:bodyPr wrap="none">
              <a:normAutofit/>
            </a:bodyPr>
            <a:lstStyle/>
            <a:p>
              <a:r>
                <a:rPr altLang="en-US" lang="zh-CN" sz="1200">
                  <a:solidFill>
                    <a:schemeClr val="bg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sp>
          <p:nvSpPr>
            <p:cNvPr id="19" name="íŝlidé"/>
            <p:cNvSpPr/>
            <p:nvPr/>
          </p:nvSpPr>
          <p:spPr>
            <a:xfrm rot="2326987">
              <a:off x="7011676" y="3296747"/>
              <a:ext cx="1107996" cy="276999"/>
            </a:xfrm>
            <a:prstGeom prst="rect">
              <a:avLst/>
            </a:prstGeom>
          </p:spPr>
          <p:txBody>
            <a:bodyPr wrap="none">
              <a:normAutofit/>
            </a:bodyPr>
            <a:lstStyle/>
            <a:p>
              <a:r>
                <a:rPr altLang="en-US" lang="zh-CN" sz="1200">
                  <a:solidFill>
                    <a:schemeClr val="bg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grpSp>
          <p:nvGrpSpPr>
            <p:cNvPr id="20" name="íṥlîďê"/>
            <p:cNvGrpSpPr/>
            <p:nvPr/>
          </p:nvGrpSpPr>
          <p:grpSpPr>
            <a:xfrm>
              <a:off x="7851949" y="4504434"/>
              <a:ext cx="2390062" cy="742255"/>
              <a:chOff x="2100456" y="1921926"/>
              <a:chExt cx="2130757" cy="742255"/>
            </a:xfrm>
          </p:grpSpPr>
          <p:sp>
            <p:nvSpPr>
              <p:cNvPr id="30" name="îşḻîḍè"/>
              <p:cNvSpPr/>
              <p:nvPr/>
            </p:nvSpPr>
            <p:spPr>
              <a:xfrm>
                <a:off x="2100456" y="2137370"/>
                <a:ext cx="2130757" cy="526811"/>
              </a:xfrm>
              <a:prstGeom prst="rect">
                <a:avLst/>
              </a:prstGeom>
            </p:spPr>
            <p:txBody>
              <a:bodyPr anchor="ctr" anchorCtr="0" bIns="0" lIns="0" rIns="0" tIns="0" wrap="square">
                <a:normAutofit/>
              </a:bodyPr>
              <a:lstStyle/>
              <a:p>
                <a:pPr>
                  <a:lnSpc>
                    <a:spcPct val="120000"/>
                  </a:lnSpc>
                </a:pPr>
                <a:r>
                  <a:rPr altLang="en-US" lang="zh-CN" sz="1000">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a:t>
                </a:r>
                <a:br>
                  <a:rPr altLang="en-US" lang="zh-CN" sz="1000">
                    <a:latin charset="-122" panose="020b0503020204020204" pitchFamily="34" typeface="微软雅黑"/>
                    <a:ea charset="-122" panose="020b0503020204020204" pitchFamily="34" typeface="微软雅黑"/>
                    <a:sym charset="-122" panose="02010601030101010101" pitchFamily="2" typeface="FZHei-B01S"/>
                  </a:rPr>
                </a:br>
                <a:r>
                  <a:rPr altLang="en-US" lang="zh-CN" sz="1000">
                    <a:latin charset="-122" panose="020b0503020204020204" pitchFamily="34" typeface="微软雅黑"/>
                    <a:ea charset="-122" panose="020b0503020204020204" pitchFamily="34" typeface="微软雅黑"/>
                    <a:sym charset="-122" panose="02010601030101010101" pitchFamily="2" typeface="FZHei-B01S"/>
                  </a:rPr>
                  <a:t>（建议使用主题字体）</a:t>
                </a:r>
              </a:p>
            </p:txBody>
          </p:sp>
          <p:sp>
            <p:nvSpPr>
              <p:cNvPr id="31" name="îś1íḋé"/>
              <p:cNvSpPr txBox="1"/>
              <p:nvPr/>
            </p:nvSpPr>
            <p:spPr>
              <a:xfrm>
                <a:off x="2104277" y="1921926"/>
                <a:ext cx="960347" cy="215444"/>
              </a:xfrm>
              <a:prstGeom prst="rect">
                <a:avLst/>
              </a:prstGeom>
              <a:noFill/>
            </p:spPr>
            <p:txBody>
              <a:bodyPr anchor="ctr" anchorCtr="0" bIns="0" lIns="0" rIns="0" tIns="0" wrap="none">
                <a:normAutofit/>
              </a:bodyPr>
              <a:lstStyle/>
              <a:p>
                <a:r>
                  <a:rPr altLang="en-US" b="1" lang="zh-CN" sz="1400">
                    <a:solidFill>
                      <a:schemeClr val="accent2">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grpSp>
        <p:grpSp>
          <p:nvGrpSpPr>
            <p:cNvPr id="21" name="íṡļîḓé"/>
            <p:cNvGrpSpPr/>
            <p:nvPr/>
          </p:nvGrpSpPr>
          <p:grpSpPr>
            <a:xfrm>
              <a:off x="1882765" y="4504434"/>
              <a:ext cx="2453658" cy="663516"/>
              <a:chOff x="8048478" y="1829593"/>
              <a:chExt cx="2130757" cy="663516"/>
            </a:xfrm>
          </p:grpSpPr>
          <p:sp>
            <p:nvSpPr>
              <p:cNvPr id="28" name="isļïḍê"/>
              <p:cNvSpPr/>
              <p:nvPr/>
            </p:nvSpPr>
            <p:spPr>
              <a:xfrm>
                <a:off x="8048478" y="2031444"/>
                <a:ext cx="2130757" cy="461665"/>
              </a:xfrm>
              <a:prstGeom prst="rect">
                <a:avLst/>
              </a:prstGeom>
            </p:spPr>
            <p:txBody>
              <a:bodyPr anchor="ctr" anchorCtr="0" bIns="0" lIns="0" rIns="0" tIns="0" wrap="square">
                <a:normAutofit/>
              </a:bodyPr>
              <a:lstStyle/>
              <a:p>
                <a:pPr algn="r">
                  <a:lnSpc>
                    <a:spcPct val="120000"/>
                  </a:lnSpc>
                </a:pPr>
                <a:r>
                  <a:rPr altLang="en-US" lang="zh-CN" sz="1000">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a:t>
                </a:r>
                <a:br>
                  <a:rPr altLang="en-US" lang="zh-CN" sz="1000">
                    <a:latin charset="-122" panose="020b0503020204020204" pitchFamily="34" typeface="微软雅黑"/>
                    <a:ea charset="-122" panose="020b0503020204020204" pitchFamily="34" typeface="微软雅黑"/>
                    <a:sym charset="-122" panose="02010601030101010101" pitchFamily="2" typeface="FZHei-B01S"/>
                  </a:rPr>
                </a:br>
                <a:r>
                  <a:rPr altLang="en-US" lang="zh-CN" sz="1000">
                    <a:latin charset="-122" panose="020b0503020204020204" pitchFamily="34" typeface="微软雅黑"/>
                    <a:ea charset="-122" panose="020b0503020204020204" pitchFamily="34" typeface="微软雅黑"/>
                    <a:sym charset="-122" panose="02010601030101010101" pitchFamily="2" typeface="FZHei-B01S"/>
                  </a:rPr>
                  <a:t>（建议使用主题字体）</a:t>
                </a:r>
              </a:p>
            </p:txBody>
          </p:sp>
          <p:sp>
            <p:nvSpPr>
              <p:cNvPr id="29" name="i$líḍè"/>
              <p:cNvSpPr txBox="1"/>
              <p:nvPr/>
            </p:nvSpPr>
            <p:spPr>
              <a:xfrm>
                <a:off x="9243779" y="1829593"/>
                <a:ext cx="935456" cy="215444"/>
              </a:xfrm>
              <a:prstGeom prst="rect">
                <a:avLst/>
              </a:prstGeom>
              <a:noFill/>
            </p:spPr>
            <p:txBody>
              <a:bodyPr anchor="ctr" anchorCtr="0" bIns="0" lIns="0" rIns="0" tIns="0" wrap="none">
                <a:normAutofit/>
              </a:bodyPr>
              <a:lstStyle/>
              <a:p>
                <a:pPr algn="r"/>
                <a:r>
                  <a:rPr altLang="en-US" b="1" lang="zh-CN" sz="1400">
                    <a:solidFill>
                      <a:schemeClr val="accent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grpSp>
        <p:grpSp>
          <p:nvGrpSpPr>
            <p:cNvPr id="22" name="iślïḑe"/>
            <p:cNvGrpSpPr/>
            <p:nvPr/>
          </p:nvGrpSpPr>
          <p:grpSpPr>
            <a:xfrm>
              <a:off x="7851949" y="5360834"/>
              <a:ext cx="2390062" cy="742255"/>
              <a:chOff x="2100456" y="1921926"/>
              <a:chExt cx="2130757" cy="742255"/>
            </a:xfrm>
          </p:grpSpPr>
          <p:sp>
            <p:nvSpPr>
              <p:cNvPr id="26" name="ïš1íde"/>
              <p:cNvSpPr/>
              <p:nvPr/>
            </p:nvSpPr>
            <p:spPr>
              <a:xfrm>
                <a:off x="2100456" y="2137370"/>
                <a:ext cx="2130757" cy="526811"/>
              </a:xfrm>
              <a:prstGeom prst="rect">
                <a:avLst/>
              </a:prstGeom>
            </p:spPr>
            <p:txBody>
              <a:bodyPr anchor="ctr" anchorCtr="0" bIns="0" lIns="0" rIns="0" tIns="0" wrap="square">
                <a:normAutofit/>
              </a:bodyPr>
              <a:lstStyle/>
              <a:p>
                <a:pPr>
                  <a:lnSpc>
                    <a:spcPct val="120000"/>
                  </a:lnSpc>
                </a:pPr>
                <a:r>
                  <a:rPr altLang="en-US" lang="zh-CN" sz="1000">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a:t>
                </a:r>
                <a:br>
                  <a:rPr altLang="en-US" lang="zh-CN" sz="1000">
                    <a:latin charset="-122" panose="020b0503020204020204" pitchFamily="34" typeface="微软雅黑"/>
                    <a:ea charset="-122" panose="020b0503020204020204" pitchFamily="34" typeface="微软雅黑"/>
                    <a:sym charset="-122" panose="02010601030101010101" pitchFamily="2" typeface="FZHei-B01S"/>
                  </a:rPr>
                </a:br>
                <a:r>
                  <a:rPr altLang="en-US" lang="zh-CN" sz="1000">
                    <a:latin charset="-122" panose="020b0503020204020204" pitchFamily="34" typeface="微软雅黑"/>
                    <a:ea charset="-122" panose="020b0503020204020204" pitchFamily="34" typeface="微软雅黑"/>
                    <a:sym charset="-122" panose="02010601030101010101" pitchFamily="2" typeface="FZHei-B01S"/>
                  </a:rPr>
                  <a:t>（建议使用主题字体）</a:t>
                </a:r>
              </a:p>
            </p:txBody>
          </p:sp>
          <p:sp>
            <p:nvSpPr>
              <p:cNvPr id="27" name="ï$ḻiḍe"/>
              <p:cNvSpPr txBox="1"/>
              <p:nvPr/>
            </p:nvSpPr>
            <p:spPr>
              <a:xfrm>
                <a:off x="2104277" y="1921926"/>
                <a:ext cx="960347" cy="215444"/>
              </a:xfrm>
              <a:prstGeom prst="rect">
                <a:avLst/>
              </a:prstGeom>
              <a:noFill/>
            </p:spPr>
            <p:txBody>
              <a:bodyPr anchor="ctr" anchorCtr="0" bIns="0" lIns="0" rIns="0" tIns="0" wrap="none">
                <a:normAutofit/>
              </a:bodyPr>
              <a:lstStyle/>
              <a:p>
                <a:r>
                  <a:rPr altLang="en-US" b="1" lang="zh-CN" sz="1400">
                    <a:solidFill>
                      <a:schemeClr val="accent2">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grpSp>
        <p:grpSp>
          <p:nvGrpSpPr>
            <p:cNvPr id="23" name="ï$ḷíḋe"/>
            <p:cNvGrpSpPr/>
            <p:nvPr/>
          </p:nvGrpSpPr>
          <p:grpSpPr>
            <a:xfrm>
              <a:off x="1882765" y="5360834"/>
              <a:ext cx="2453658" cy="663516"/>
              <a:chOff x="8048478" y="1829593"/>
              <a:chExt cx="2130757" cy="663516"/>
            </a:xfrm>
          </p:grpSpPr>
          <p:sp>
            <p:nvSpPr>
              <p:cNvPr id="24" name="í$1ïdé"/>
              <p:cNvSpPr/>
              <p:nvPr/>
            </p:nvSpPr>
            <p:spPr>
              <a:xfrm>
                <a:off x="8048478" y="2031444"/>
                <a:ext cx="2130757" cy="461665"/>
              </a:xfrm>
              <a:prstGeom prst="rect">
                <a:avLst/>
              </a:prstGeom>
            </p:spPr>
            <p:txBody>
              <a:bodyPr anchor="ctr" anchorCtr="0" bIns="0" lIns="0" rIns="0" tIns="0" wrap="square">
                <a:normAutofit/>
              </a:bodyPr>
              <a:lstStyle/>
              <a:p>
                <a:pPr algn="r">
                  <a:lnSpc>
                    <a:spcPct val="120000"/>
                  </a:lnSpc>
                </a:pPr>
                <a:r>
                  <a:rPr altLang="en-US" lang="zh-CN" sz="1000">
                    <a:latin charset="-122" panose="020b0503020204020204" pitchFamily="34" typeface="微软雅黑"/>
                    <a:ea charset="-122" panose="020b0503020204020204" pitchFamily="34" typeface="微软雅黑"/>
                    <a:sym charset="-122" panose="02010601030101010101" pitchFamily="2" typeface="FZHei-B01S"/>
                  </a:rPr>
                  <a:t>此部分内容作为文字排版占位显示</a:t>
                </a:r>
                <a:br>
                  <a:rPr altLang="en-US" lang="zh-CN" sz="1000">
                    <a:latin charset="-122" panose="020b0503020204020204" pitchFamily="34" typeface="微软雅黑"/>
                    <a:ea charset="-122" panose="020b0503020204020204" pitchFamily="34" typeface="微软雅黑"/>
                    <a:sym charset="-122" panose="02010601030101010101" pitchFamily="2" typeface="FZHei-B01S"/>
                  </a:rPr>
                </a:br>
                <a:r>
                  <a:rPr altLang="en-US" lang="zh-CN" sz="1000">
                    <a:latin charset="-122" panose="020b0503020204020204" pitchFamily="34" typeface="微软雅黑"/>
                    <a:ea charset="-122" panose="020b0503020204020204" pitchFamily="34" typeface="微软雅黑"/>
                    <a:sym charset="-122" panose="02010601030101010101" pitchFamily="2" typeface="FZHei-B01S"/>
                  </a:rPr>
                  <a:t>（建议使用主题字体）</a:t>
                </a:r>
              </a:p>
            </p:txBody>
          </p:sp>
          <p:sp>
            <p:nvSpPr>
              <p:cNvPr id="25" name="íṧlide"/>
              <p:cNvSpPr txBox="1"/>
              <p:nvPr/>
            </p:nvSpPr>
            <p:spPr>
              <a:xfrm>
                <a:off x="9243779" y="1829593"/>
                <a:ext cx="935456" cy="215444"/>
              </a:xfrm>
              <a:prstGeom prst="rect">
                <a:avLst/>
              </a:prstGeom>
              <a:noFill/>
            </p:spPr>
            <p:txBody>
              <a:bodyPr anchor="ctr" anchorCtr="0" bIns="0" lIns="0" rIns="0" tIns="0" wrap="none">
                <a:normAutofit/>
              </a:bodyPr>
              <a:lstStyle/>
              <a:p>
                <a:pPr algn="r"/>
                <a:r>
                  <a:rPr altLang="en-US" b="1" lang="zh-CN" sz="1400">
                    <a:solidFill>
                      <a:schemeClr val="accent1">
                        <a:lumMod val="100000"/>
                      </a:schemeClr>
                    </a:solidFill>
                    <a:latin charset="-122" panose="020b0503020204020204" pitchFamily="34" typeface="微软雅黑"/>
                    <a:ea charset="-122" panose="020b0503020204020204" pitchFamily="34" typeface="微软雅黑"/>
                    <a:sym charset="-122" panose="02010601030101010101" pitchFamily="2" typeface="FZHei-B01S"/>
                  </a:rPr>
                  <a:t>标题文本预设</a:t>
                </a:r>
              </a:p>
            </p:txBody>
          </p:sp>
        </p:grpSp>
      </p:grpSp>
      <p:grpSp>
        <p:nvGrpSpPr>
          <p:cNvPr id="32" name="组合 31">
            <a:extLst>
              <a:ext uri="{FF2B5EF4-FFF2-40B4-BE49-F238E27FC236}">
                <a16:creationId xmlns:a16="http://schemas.microsoft.com/office/drawing/2014/main" id="{0356B72A-F5D9-4801-AE6D-56E03A8EFE61}"/>
              </a:ext>
            </a:extLst>
          </p:cNvPr>
          <p:cNvGrpSpPr/>
          <p:nvPr/>
        </p:nvGrpSpPr>
        <p:grpSpPr>
          <a:xfrm>
            <a:off x="988592" y="299097"/>
            <a:ext cx="1689462" cy="644434"/>
            <a:chOff x="10123715" y="139337"/>
            <a:chExt cx="1689462" cy="644434"/>
          </a:xfrm>
        </p:grpSpPr>
        <p:sp>
          <p:nvSpPr>
            <p:cNvPr id="33" name="矩形 32">
              <a:extLst>
                <a:ext uri="{FF2B5EF4-FFF2-40B4-BE49-F238E27FC236}">
                  <a16:creationId xmlns:a16="http://schemas.microsoft.com/office/drawing/2014/main" id="{9473C5DC-FE73-4BCF-96F7-764B40EF3DAB}"/>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4" name="矩形 33">
              <a:extLst>
                <a:ext uri="{FF2B5EF4-FFF2-40B4-BE49-F238E27FC236}">
                  <a16:creationId xmlns:a16="http://schemas.microsoft.com/office/drawing/2014/main" id="{7C9F19C9-FC91-49E8-806B-9998A975FF14}"/>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35" name="直接连接符 34">
              <a:extLst>
                <a:ext uri="{FF2B5EF4-FFF2-40B4-BE49-F238E27FC236}">
                  <a16:creationId xmlns:a16="http://schemas.microsoft.com/office/drawing/2014/main" id="{2D36840D-D49D-4973-AF38-49C9BADE6880}"/>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BECDAE93-685E-45ED-9171-C487CCABA78E}"/>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01884400-7AAB-49C0-8EAD-D8BD3E990FC7}"/>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086602817"/>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
          <p:cNvGrpSpPr/>
          <p:nvPr/>
        </p:nvGrpSpPr>
        <p:grpSpPr>
          <a:xfrm flipH="1">
            <a:off x="824669" y="2039425"/>
            <a:ext cx="4394087" cy="1972603"/>
            <a:chOff x="3946525" y="2279650"/>
            <a:chExt cx="3387725" cy="1520825"/>
          </a:xfrm>
          <a:effectLst>
            <a:outerShdw algn="t" blurRad="50800" dir="5400000" dist="38100" rotWithShape="0">
              <a:prstClr val="black">
                <a:alpha val="40000"/>
              </a:prstClr>
            </a:outerShdw>
          </a:effectLst>
        </p:grpSpPr>
        <p:sp>
          <p:nvSpPr>
            <p:cNvPr id="3" name="Freeform 693"/>
            <p:cNvSpPr/>
            <p:nvPr/>
          </p:nvSpPr>
          <p:spPr bwMode="auto">
            <a:xfrm>
              <a:off x="4810125" y="3203575"/>
              <a:ext cx="1333500" cy="596900"/>
            </a:xfrm>
            <a:custGeom>
              <a:gdLst>
                <a:gd fmla="*/ 832 w 840" name="T0"/>
                <a:gd fmla="*/ 278 h 376" name="T1"/>
                <a:gd fmla="*/ 832 w 840" name="T2"/>
                <a:gd fmla="*/ 278 h 376" name="T3"/>
                <a:gd fmla="*/ 830 w 840" name="T4"/>
                <a:gd fmla="*/ 290 h 376" name="T5"/>
                <a:gd fmla="*/ 826 w 840" name="T6"/>
                <a:gd fmla="*/ 302 h 376" name="T7"/>
                <a:gd fmla="*/ 814 w 840" name="T8"/>
                <a:gd fmla="*/ 322 h 376" name="T9"/>
                <a:gd fmla="*/ 800 w 840" name="T10"/>
                <a:gd fmla="*/ 340 h 376" name="T11"/>
                <a:gd fmla="*/ 782 w 840" name="T12"/>
                <a:gd fmla="*/ 354 h 376" name="T13"/>
                <a:gd fmla="*/ 762 w 840" name="T14"/>
                <a:gd fmla="*/ 366 h 376" name="T15"/>
                <a:gd fmla="*/ 740 w 840" name="T16"/>
                <a:gd fmla="*/ 374 h 376" name="T17"/>
                <a:gd fmla="*/ 718 w 840" name="T18"/>
                <a:gd fmla="*/ 376 h 376" name="T19"/>
                <a:gd fmla="*/ 706 w 840" name="T20"/>
                <a:gd fmla="*/ 376 h 376" name="T21"/>
                <a:gd fmla="*/ 694 w 840" name="T22"/>
                <a:gd fmla="*/ 374 h 376" name="T23"/>
                <a:gd fmla="*/ 98 w 840" name="T24"/>
                <a:gd fmla="*/ 266 h 376" name="T25"/>
                <a:gd fmla="*/ 98 w 840" name="T26"/>
                <a:gd fmla="*/ 266 h 376" name="T27"/>
                <a:gd fmla="*/ 86 w 840" name="T28"/>
                <a:gd fmla="*/ 262 h 376" name="T29"/>
                <a:gd fmla="*/ 76 w 840" name="T30"/>
                <a:gd fmla="*/ 258 h 376" name="T31"/>
                <a:gd fmla="*/ 54 w 840" name="T32"/>
                <a:gd fmla="*/ 248 h 376" name="T33"/>
                <a:gd fmla="*/ 36 w 840" name="T34"/>
                <a:gd fmla="*/ 234 h 376" name="T35"/>
                <a:gd fmla="*/ 22 w 840" name="T36"/>
                <a:gd fmla="*/ 216 h 376" name="T37"/>
                <a:gd fmla="*/ 10 w 840" name="T38"/>
                <a:gd fmla="*/ 196 h 376" name="T39"/>
                <a:gd fmla="*/ 4 w 840" name="T40"/>
                <a:gd fmla="*/ 174 h 376" name="T41"/>
                <a:gd fmla="*/ 0 w 840" name="T42"/>
                <a:gd fmla="*/ 150 h 376" name="T43"/>
                <a:gd fmla="*/ 0 w 840" name="T44"/>
                <a:gd fmla="*/ 138 h 376" name="T45"/>
                <a:gd fmla="*/ 2 w 840" name="T46"/>
                <a:gd fmla="*/ 126 h 376" name="T47"/>
                <a:gd fmla="*/ 8 w 840" name="T48"/>
                <a:gd fmla="*/ 96 h 376" name="T49"/>
                <a:gd fmla="*/ 8 w 840" name="T50"/>
                <a:gd fmla="*/ 96 h 376" name="T51"/>
                <a:gd fmla="*/ 10 w 840" name="T52"/>
                <a:gd fmla="*/ 86 h 376" name="T53"/>
                <a:gd fmla="*/ 14 w 840" name="T54"/>
                <a:gd fmla="*/ 74 h 376" name="T55"/>
                <a:gd fmla="*/ 26 w 840" name="T56"/>
                <a:gd fmla="*/ 52 h 376" name="T57"/>
                <a:gd fmla="*/ 40 w 840" name="T58"/>
                <a:gd fmla="*/ 34 h 376" name="T59"/>
                <a:gd fmla="*/ 58 w 840" name="T60"/>
                <a:gd fmla="*/ 20 h 376" name="T61"/>
                <a:gd fmla="*/ 78 w 840" name="T62"/>
                <a:gd fmla="*/ 10 h 376" name="T63"/>
                <a:gd fmla="*/ 100 w 840" name="T64"/>
                <a:gd fmla="*/ 2 h 376" name="T65"/>
                <a:gd fmla="*/ 122 w 840" name="T66"/>
                <a:gd fmla="*/ 0 h 376" name="T67"/>
                <a:gd fmla="*/ 134 w 840" name="T68"/>
                <a:gd fmla="*/ 0 h 376" name="T69"/>
                <a:gd fmla="*/ 146 w 840" name="T70"/>
                <a:gd fmla="*/ 0 h 376" name="T71"/>
                <a:gd fmla="*/ 742 w 840" name="T72"/>
                <a:gd fmla="*/ 110 h 376" name="T73"/>
                <a:gd fmla="*/ 742 w 840" name="T74"/>
                <a:gd fmla="*/ 110 h 376" name="T75"/>
                <a:gd fmla="*/ 754 w 840" name="T76"/>
                <a:gd fmla="*/ 112 h 376" name="T77"/>
                <a:gd fmla="*/ 766 w 840" name="T78"/>
                <a:gd fmla="*/ 116 h 376" name="T79"/>
                <a:gd fmla="*/ 786 w 840" name="T80"/>
                <a:gd fmla="*/ 128 h 376" name="T81"/>
                <a:gd fmla="*/ 804 w 840" name="T82"/>
                <a:gd fmla="*/ 142 h 376" name="T83"/>
                <a:gd fmla="*/ 818 w 840" name="T84"/>
                <a:gd fmla="*/ 160 h 376" name="T85"/>
                <a:gd fmla="*/ 830 w 840" name="T86"/>
                <a:gd fmla="*/ 180 h 376" name="T87"/>
                <a:gd fmla="*/ 836 w 840" name="T88"/>
                <a:gd fmla="*/ 200 h 376" name="T89"/>
                <a:gd fmla="*/ 840 w 840" name="T90"/>
                <a:gd fmla="*/ 224 h 376" name="T91"/>
                <a:gd fmla="*/ 840 w 840" name="T92"/>
                <a:gd fmla="*/ 236 h 376" name="T93"/>
                <a:gd fmla="*/ 838 w 840" name="T94"/>
                <a:gd fmla="*/ 248 h 376" name="T95"/>
                <a:gd fmla="*/ 832 w 840" name="T96"/>
                <a:gd fmla="*/ 278 h 37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76" w="840">
                  <a:moveTo>
                    <a:pt x="832" y="278"/>
                  </a:moveTo>
                  <a:lnTo>
                    <a:pt x="832" y="278"/>
                  </a:lnTo>
                  <a:lnTo>
                    <a:pt x="830" y="290"/>
                  </a:lnTo>
                  <a:lnTo>
                    <a:pt x="826" y="302"/>
                  </a:lnTo>
                  <a:lnTo>
                    <a:pt x="814" y="322"/>
                  </a:lnTo>
                  <a:lnTo>
                    <a:pt x="800" y="340"/>
                  </a:lnTo>
                  <a:lnTo>
                    <a:pt x="782" y="354"/>
                  </a:lnTo>
                  <a:lnTo>
                    <a:pt x="762" y="366"/>
                  </a:lnTo>
                  <a:lnTo>
                    <a:pt x="740" y="374"/>
                  </a:lnTo>
                  <a:lnTo>
                    <a:pt x="718" y="376"/>
                  </a:lnTo>
                  <a:lnTo>
                    <a:pt x="706" y="376"/>
                  </a:lnTo>
                  <a:lnTo>
                    <a:pt x="694" y="374"/>
                  </a:lnTo>
                  <a:lnTo>
                    <a:pt x="98" y="266"/>
                  </a:lnTo>
                  <a:lnTo>
                    <a:pt x="98" y="266"/>
                  </a:lnTo>
                  <a:lnTo>
                    <a:pt x="86" y="262"/>
                  </a:lnTo>
                  <a:lnTo>
                    <a:pt x="76" y="258"/>
                  </a:lnTo>
                  <a:lnTo>
                    <a:pt x="54" y="248"/>
                  </a:lnTo>
                  <a:lnTo>
                    <a:pt x="36" y="234"/>
                  </a:lnTo>
                  <a:lnTo>
                    <a:pt x="22" y="216"/>
                  </a:lnTo>
                  <a:lnTo>
                    <a:pt x="10" y="196"/>
                  </a:lnTo>
                  <a:lnTo>
                    <a:pt x="4" y="174"/>
                  </a:lnTo>
                  <a:lnTo>
                    <a:pt x="0" y="150"/>
                  </a:lnTo>
                  <a:lnTo>
                    <a:pt x="0" y="138"/>
                  </a:lnTo>
                  <a:lnTo>
                    <a:pt x="2" y="126"/>
                  </a:lnTo>
                  <a:lnTo>
                    <a:pt x="8" y="96"/>
                  </a:lnTo>
                  <a:lnTo>
                    <a:pt x="8" y="96"/>
                  </a:lnTo>
                  <a:lnTo>
                    <a:pt x="10" y="86"/>
                  </a:lnTo>
                  <a:lnTo>
                    <a:pt x="14" y="74"/>
                  </a:lnTo>
                  <a:lnTo>
                    <a:pt x="26" y="52"/>
                  </a:lnTo>
                  <a:lnTo>
                    <a:pt x="40" y="34"/>
                  </a:lnTo>
                  <a:lnTo>
                    <a:pt x="58" y="20"/>
                  </a:lnTo>
                  <a:lnTo>
                    <a:pt x="78" y="10"/>
                  </a:lnTo>
                  <a:lnTo>
                    <a:pt x="100" y="2"/>
                  </a:lnTo>
                  <a:lnTo>
                    <a:pt x="122" y="0"/>
                  </a:lnTo>
                  <a:lnTo>
                    <a:pt x="134" y="0"/>
                  </a:lnTo>
                  <a:lnTo>
                    <a:pt x="146" y="0"/>
                  </a:lnTo>
                  <a:lnTo>
                    <a:pt x="742" y="110"/>
                  </a:lnTo>
                  <a:lnTo>
                    <a:pt x="742" y="110"/>
                  </a:lnTo>
                  <a:lnTo>
                    <a:pt x="754" y="112"/>
                  </a:lnTo>
                  <a:lnTo>
                    <a:pt x="766" y="116"/>
                  </a:lnTo>
                  <a:lnTo>
                    <a:pt x="786" y="128"/>
                  </a:lnTo>
                  <a:lnTo>
                    <a:pt x="804" y="142"/>
                  </a:lnTo>
                  <a:lnTo>
                    <a:pt x="818" y="160"/>
                  </a:lnTo>
                  <a:lnTo>
                    <a:pt x="830" y="180"/>
                  </a:lnTo>
                  <a:lnTo>
                    <a:pt x="836" y="200"/>
                  </a:lnTo>
                  <a:lnTo>
                    <a:pt x="840" y="224"/>
                  </a:lnTo>
                  <a:lnTo>
                    <a:pt x="840" y="236"/>
                  </a:lnTo>
                  <a:lnTo>
                    <a:pt x="838" y="248"/>
                  </a:lnTo>
                  <a:lnTo>
                    <a:pt x="832" y="27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i="1" lang="en-AU">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4" name="Freeform 694"/>
            <p:cNvSpPr/>
            <p:nvPr/>
          </p:nvSpPr>
          <p:spPr bwMode="auto">
            <a:xfrm>
              <a:off x="3946525" y="2330450"/>
              <a:ext cx="3375025" cy="1266825"/>
            </a:xfrm>
            <a:custGeom>
              <a:gdLst>
                <a:gd fmla="*/ 0 w 2126" name="T0"/>
                <a:gd fmla="*/ 0 h 798" name="T1"/>
                <a:gd fmla="*/ 0 w 2126" name="T2"/>
                <a:gd fmla="*/ 0 h 798" name="T3"/>
                <a:gd fmla="*/ 2 w 2126" name="T4"/>
                <a:gd fmla="*/ 14 h 798" name="T5"/>
                <a:gd fmla="*/ 78 w 2126" name="T6"/>
                <a:gd fmla="*/ 470 h 798" name="T7"/>
                <a:gd fmla="*/ 1880 w 2126" name="T8"/>
                <a:gd fmla="*/ 798 h 798" name="T9"/>
                <a:gd fmla="*/ 2126 w 2126" name="T10"/>
                <a:gd fmla="*/ 388 h 798" name="T11"/>
                <a:gd fmla="*/ 0 w 2126" name="T12"/>
                <a:gd fmla="*/ 0 h 798" name="T13"/>
              </a:gdLst>
              <a:cxnLst>
                <a:cxn ang="0">
                  <a:pos x="T0" y="T1"/>
                </a:cxn>
                <a:cxn ang="0">
                  <a:pos x="T2" y="T3"/>
                </a:cxn>
                <a:cxn ang="0">
                  <a:pos x="T4" y="T5"/>
                </a:cxn>
                <a:cxn ang="0">
                  <a:pos x="T6" y="T7"/>
                </a:cxn>
                <a:cxn ang="0">
                  <a:pos x="T8" y="T9"/>
                </a:cxn>
                <a:cxn ang="0">
                  <a:pos x="T10" y="T11"/>
                </a:cxn>
                <a:cxn ang="0">
                  <a:pos x="T12" y="T13"/>
                </a:cxn>
              </a:cxnLst>
              <a:rect b="b" l="0" r="r" t="0"/>
              <a:pathLst>
                <a:path h="798" w="2126">
                  <a:moveTo>
                    <a:pt x="0" y="0"/>
                  </a:moveTo>
                  <a:lnTo>
                    <a:pt x="0" y="0"/>
                  </a:lnTo>
                  <a:lnTo>
                    <a:pt x="2" y="14"/>
                  </a:lnTo>
                  <a:lnTo>
                    <a:pt x="78" y="470"/>
                  </a:lnTo>
                  <a:lnTo>
                    <a:pt x="1880" y="798"/>
                  </a:lnTo>
                  <a:lnTo>
                    <a:pt x="2126" y="388"/>
                  </a:lnTo>
                  <a:lnTo>
                    <a:pt x="0" y="0"/>
                  </a:lnTo>
                  <a:close/>
                </a:path>
              </a:pathLst>
            </a:custGeom>
            <a:solidFill>
              <a:srgbClr val="05080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i="1" lang="en-AU">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 name="Freeform 695"/>
            <p:cNvSpPr/>
            <p:nvPr/>
          </p:nvSpPr>
          <p:spPr bwMode="auto">
            <a:xfrm>
              <a:off x="3946525" y="2279650"/>
              <a:ext cx="3387725" cy="669925"/>
            </a:xfrm>
            <a:custGeom>
              <a:gdLst>
                <a:gd fmla="*/ 2124 w 2134" name="T0"/>
                <a:gd fmla="*/ 422 h 422" name="T1"/>
                <a:gd fmla="*/ 2130 w 2134" name="T2"/>
                <a:gd fmla="*/ 414 h 422" name="T3"/>
                <a:gd fmla="*/ 2130 w 2134" name="T4"/>
                <a:gd fmla="*/ 414 h 422" name="T5"/>
                <a:gd fmla="*/ 2134 w 2134" name="T6"/>
                <a:gd fmla="*/ 404 h 422" name="T7"/>
                <a:gd fmla="*/ 2132 w 2134" name="T8"/>
                <a:gd fmla="*/ 394 h 422" name="T9"/>
                <a:gd fmla="*/ 2130 w 2134" name="T10"/>
                <a:gd fmla="*/ 390 h 422" name="T11"/>
                <a:gd fmla="*/ 2128 w 2134" name="T12"/>
                <a:gd fmla="*/ 386 h 422" name="T13"/>
                <a:gd fmla="*/ 2124 w 2134" name="T14"/>
                <a:gd fmla="*/ 384 h 422" name="T15"/>
                <a:gd fmla="*/ 2118 w 2134" name="T16"/>
                <a:gd fmla="*/ 382 h 422" name="T17"/>
                <a:gd fmla="*/ 26 w 2134" name="T18"/>
                <a:gd fmla="*/ 0 h 422" name="T19"/>
                <a:gd fmla="*/ 26 w 2134" name="T20"/>
                <a:gd fmla="*/ 0 h 422" name="T21"/>
                <a:gd fmla="*/ 20 w 2134" name="T22"/>
                <a:gd fmla="*/ 0 h 422" name="T23"/>
                <a:gd fmla="*/ 14 w 2134" name="T24"/>
                <a:gd fmla="*/ 0 h 422" name="T25"/>
                <a:gd fmla="*/ 8 w 2134" name="T26"/>
                <a:gd fmla="*/ 4 h 422" name="T27"/>
                <a:gd fmla="*/ 4 w 2134" name="T28"/>
                <a:gd fmla="*/ 8 h 422" name="T29"/>
                <a:gd fmla="*/ 2 w 2134" name="T30"/>
                <a:gd fmla="*/ 12 h 422" name="T31"/>
                <a:gd fmla="*/ 0 w 2134" name="T32"/>
                <a:gd fmla="*/ 20 h 422" name="T33"/>
                <a:gd fmla="*/ 0 w 2134" name="T34"/>
                <a:gd fmla="*/ 26 h 422" name="T35"/>
                <a:gd fmla="*/ 0 w 2134" name="T36"/>
                <a:gd fmla="*/ 36 h 422" name="T37"/>
                <a:gd fmla="*/ 2124 w 2134" name="T38"/>
                <a:gd fmla="*/ 422 h 42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22" w="2134">
                  <a:moveTo>
                    <a:pt x="2124" y="422"/>
                  </a:moveTo>
                  <a:lnTo>
                    <a:pt x="2130" y="414"/>
                  </a:lnTo>
                  <a:lnTo>
                    <a:pt x="2130" y="414"/>
                  </a:lnTo>
                  <a:lnTo>
                    <a:pt x="2134" y="404"/>
                  </a:lnTo>
                  <a:lnTo>
                    <a:pt x="2132" y="394"/>
                  </a:lnTo>
                  <a:lnTo>
                    <a:pt x="2130" y="390"/>
                  </a:lnTo>
                  <a:lnTo>
                    <a:pt x="2128" y="386"/>
                  </a:lnTo>
                  <a:lnTo>
                    <a:pt x="2124" y="384"/>
                  </a:lnTo>
                  <a:lnTo>
                    <a:pt x="2118" y="382"/>
                  </a:lnTo>
                  <a:lnTo>
                    <a:pt x="26" y="0"/>
                  </a:lnTo>
                  <a:lnTo>
                    <a:pt x="26" y="0"/>
                  </a:lnTo>
                  <a:lnTo>
                    <a:pt x="20" y="0"/>
                  </a:lnTo>
                  <a:lnTo>
                    <a:pt x="14" y="0"/>
                  </a:lnTo>
                  <a:lnTo>
                    <a:pt x="8" y="4"/>
                  </a:lnTo>
                  <a:lnTo>
                    <a:pt x="4" y="8"/>
                  </a:lnTo>
                  <a:lnTo>
                    <a:pt x="2" y="12"/>
                  </a:lnTo>
                  <a:lnTo>
                    <a:pt x="0" y="20"/>
                  </a:lnTo>
                  <a:lnTo>
                    <a:pt x="0" y="26"/>
                  </a:lnTo>
                  <a:lnTo>
                    <a:pt x="0" y="36"/>
                  </a:lnTo>
                  <a:lnTo>
                    <a:pt x="2124" y="422"/>
                  </a:lnTo>
                  <a:close/>
                </a:path>
              </a:pathLst>
            </a:custGeom>
            <a:solidFill>
              <a:srgbClr val="57677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i="1" lang="en-AU">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6" name="Freeform 696"/>
            <p:cNvSpPr/>
            <p:nvPr/>
          </p:nvSpPr>
          <p:spPr bwMode="auto">
            <a:xfrm>
              <a:off x="4076700" y="2438400"/>
              <a:ext cx="3070225" cy="1085850"/>
            </a:xfrm>
            <a:custGeom>
              <a:gdLst>
                <a:gd fmla="*/ 1934 w 1934" name="T0"/>
                <a:gd fmla="*/ 354 h 684" name="T1"/>
                <a:gd fmla="*/ 1746 w 1934" name="T2"/>
                <a:gd fmla="*/ 684 h 684" name="T3"/>
                <a:gd fmla="*/ 62 w 1934" name="T4"/>
                <a:gd fmla="*/ 376 h 684" name="T5"/>
                <a:gd fmla="*/ 0 w 1934" name="T6"/>
                <a:gd fmla="*/ 0 h 684" name="T7"/>
                <a:gd fmla="*/ 1934 w 1934" name="T8"/>
                <a:gd fmla="*/ 354 h 684" name="T9"/>
              </a:gdLst>
              <a:cxnLst>
                <a:cxn ang="0">
                  <a:pos x="T0" y="T1"/>
                </a:cxn>
                <a:cxn ang="0">
                  <a:pos x="T2" y="T3"/>
                </a:cxn>
                <a:cxn ang="0">
                  <a:pos x="T4" y="T5"/>
                </a:cxn>
                <a:cxn ang="0">
                  <a:pos x="T6" y="T7"/>
                </a:cxn>
                <a:cxn ang="0">
                  <a:pos x="T8" y="T9"/>
                </a:cxn>
              </a:cxnLst>
              <a:rect b="b" l="0" r="r" t="0"/>
              <a:pathLst>
                <a:path h="684" w="1933">
                  <a:moveTo>
                    <a:pt x="1934" y="354"/>
                  </a:moveTo>
                  <a:lnTo>
                    <a:pt x="1746" y="684"/>
                  </a:lnTo>
                  <a:lnTo>
                    <a:pt x="62" y="376"/>
                  </a:lnTo>
                  <a:lnTo>
                    <a:pt x="0" y="0"/>
                  </a:lnTo>
                  <a:lnTo>
                    <a:pt x="1934" y="35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i="1" lang="en-AU">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 name="Freeform 697"/>
            <p:cNvSpPr/>
            <p:nvPr/>
          </p:nvSpPr>
          <p:spPr bwMode="auto">
            <a:xfrm>
              <a:off x="4067175" y="3076575"/>
              <a:ext cx="2860675" cy="660400"/>
            </a:xfrm>
            <a:custGeom>
              <a:gdLst>
                <a:gd fmla="*/ 0 w 1802" name="T0"/>
                <a:gd fmla="*/ 0 h 416" name="T1"/>
                <a:gd fmla="*/ 12 w 1802" name="T2"/>
                <a:gd fmla="*/ 64 h 416" name="T3"/>
                <a:gd fmla="*/ 12 w 1802" name="T4"/>
                <a:gd fmla="*/ 64 h 416" name="T5"/>
                <a:gd fmla="*/ 14 w 1802" name="T6"/>
                <a:gd fmla="*/ 72 h 416" name="T7"/>
                <a:gd fmla="*/ 18 w 1802" name="T8"/>
                <a:gd fmla="*/ 82 h 416" name="T9"/>
                <a:gd fmla="*/ 24 w 1802" name="T10"/>
                <a:gd fmla="*/ 90 h 416" name="T11"/>
                <a:gd fmla="*/ 30 w 1802" name="T12"/>
                <a:gd fmla="*/ 98 h 416" name="T13"/>
                <a:gd fmla="*/ 38 w 1802" name="T14"/>
                <a:gd fmla="*/ 104 h 416" name="T15"/>
                <a:gd fmla="*/ 46 w 1802" name="T16"/>
                <a:gd fmla="*/ 110 h 416" name="T17"/>
                <a:gd fmla="*/ 54 w 1802" name="T18"/>
                <a:gd fmla="*/ 114 h 416" name="T19"/>
                <a:gd fmla="*/ 64 w 1802" name="T20"/>
                <a:gd fmla="*/ 118 h 416" name="T21"/>
                <a:gd fmla="*/ 1700 w 1802" name="T22"/>
                <a:gd fmla="*/ 416 h 416" name="T23"/>
                <a:gd fmla="*/ 1700 w 1802" name="T24"/>
                <a:gd fmla="*/ 416 h 416" name="T25"/>
                <a:gd fmla="*/ 1710 w 1802" name="T26"/>
                <a:gd fmla="*/ 416 h 416" name="T27"/>
                <a:gd fmla="*/ 1720 w 1802" name="T28"/>
                <a:gd fmla="*/ 416 h 416" name="T29"/>
                <a:gd fmla="*/ 1730 w 1802" name="T30"/>
                <a:gd fmla="*/ 414 h 416" name="T31"/>
                <a:gd fmla="*/ 1740 w 1802" name="T32"/>
                <a:gd fmla="*/ 410 h 416" name="T33"/>
                <a:gd fmla="*/ 1748 w 1802" name="T34"/>
                <a:gd fmla="*/ 404 h 416" name="T35"/>
                <a:gd fmla="*/ 1756 w 1802" name="T36"/>
                <a:gd fmla="*/ 400 h 416" name="T37"/>
                <a:gd fmla="*/ 1764 w 1802" name="T38"/>
                <a:gd fmla="*/ 392 h 416" name="T39"/>
                <a:gd fmla="*/ 1770 w 1802" name="T40"/>
                <a:gd fmla="*/ 384 h 416" name="T41"/>
                <a:gd fmla="*/ 1802 w 1802" name="T42"/>
                <a:gd fmla="*/ 328 h 416" name="T43"/>
                <a:gd fmla="*/ 0 w 1802" name="T44"/>
                <a:gd fmla="*/ 0 h 41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16" w="1802">
                  <a:moveTo>
                    <a:pt x="0" y="0"/>
                  </a:moveTo>
                  <a:lnTo>
                    <a:pt x="12" y="64"/>
                  </a:lnTo>
                  <a:lnTo>
                    <a:pt x="12" y="64"/>
                  </a:lnTo>
                  <a:lnTo>
                    <a:pt x="14" y="72"/>
                  </a:lnTo>
                  <a:lnTo>
                    <a:pt x="18" y="82"/>
                  </a:lnTo>
                  <a:lnTo>
                    <a:pt x="24" y="90"/>
                  </a:lnTo>
                  <a:lnTo>
                    <a:pt x="30" y="98"/>
                  </a:lnTo>
                  <a:lnTo>
                    <a:pt x="38" y="104"/>
                  </a:lnTo>
                  <a:lnTo>
                    <a:pt x="46" y="110"/>
                  </a:lnTo>
                  <a:lnTo>
                    <a:pt x="54" y="114"/>
                  </a:lnTo>
                  <a:lnTo>
                    <a:pt x="64" y="118"/>
                  </a:lnTo>
                  <a:lnTo>
                    <a:pt x="1700" y="416"/>
                  </a:lnTo>
                  <a:lnTo>
                    <a:pt x="1700" y="416"/>
                  </a:lnTo>
                  <a:lnTo>
                    <a:pt x="1710" y="416"/>
                  </a:lnTo>
                  <a:lnTo>
                    <a:pt x="1720" y="416"/>
                  </a:lnTo>
                  <a:lnTo>
                    <a:pt x="1730" y="414"/>
                  </a:lnTo>
                  <a:lnTo>
                    <a:pt x="1740" y="410"/>
                  </a:lnTo>
                  <a:lnTo>
                    <a:pt x="1748" y="404"/>
                  </a:lnTo>
                  <a:lnTo>
                    <a:pt x="1756" y="400"/>
                  </a:lnTo>
                  <a:lnTo>
                    <a:pt x="1764" y="392"/>
                  </a:lnTo>
                  <a:lnTo>
                    <a:pt x="1770" y="384"/>
                  </a:lnTo>
                  <a:lnTo>
                    <a:pt x="1802" y="328"/>
                  </a:lnTo>
                  <a:lnTo>
                    <a:pt x="0" y="0"/>
                  </a:lnTo>
                  <a:close/>
                </a:path>
              </a:pathLst>
            </a:custGeom>
            <a:solidFill>
              <a:srgbClr val="E7E7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i="1" lang="en-AU">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10" name="Group 9"/>
          <p:cNvGrpSpPr/>
          <p:nvPr/>
        </p:nvGrpSpPr>
        <p:grpSpPr>
          <a:xfrm>
            <a:off x="7036004" y="2039425"/>
            <a:ext cx="578339" cy="578339"/>
            <a:chOff x="7036004" y="2039425"/>
            <a:chExt cx="578338" cy="578338"/>
          </a:xfrm>
        </p:grpSpPr>
        <p:sp>
          <p:nvSpPr>
            <p:cNvPr id="23" name="Rounded Rectangle 912"/>
            <p:cNvSpPr/>
            <p:nvPr/>
          </p:nvSpPr>
          <p:spPr bwMode="auto">
            <a:xfrm>
              <a:off x="7036004" y="2039425"/>
              <a:ext cx="578338" cy="578338"/>
            </a:xfrm>
            <a:prstGeom prst="roundRect">
              <a:avLst/>
            </a:prstGeom>
            <a:solidFill>
              <a:schemeClr val="accent1"/>
            </a:solidFill>
            <a:ln>
              <a:noFill/>
            </a:ln>
            <a:effectLst>
              <a:outerShdw algn="t" blurRad="381000" dir="5400000" dist="63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i="1" lang="en-US">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24" name="Group 23"/>
            <p:cNvGrpSpPr/>
            <p:nvPr/>
          </p:nvGrpSpPr>
          <p:grpSpPr>
            <a:xfrm>
              <a:off x="7166089" y="2160688"/>
              <a:ext cx="316999" cy="317541"/>
              <a:chOff x="7275629" y="3973834"/>
              <a:chExt cx="464344" cy="465138"/>
            </a:xfrm>
            <a:solidFill>
              <a:schemeClr val="bg1"/>
            </a:solidFill>
          </p:grpSpPr>
          <p:sp>
            <p:nvSpPr>
              <p:cNvPr id="25" name="AutoShape 37"/>
              <p:cNvSpPr/>
              <p:nvPr/>
            </p:nvSpPr>
            <p:spPr bwMode="auto">
              <a:xfrm>
                <a:off x="7275629" y="401749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mv="urn:schemas-microsoft-com:mac:vml" cap="flat" cmpd="sng" w="12700">
                    <a:solidFill>
                      <a:srgbClr val="000000"/>
                    </a:solidFill>
                    <a:prstDash val="solid"/>
                    <a:miter lim="0"/>
                    <a:headEnd/>
                    <a:tailEnd/>
                  </a14:hiddenLine>
                </a:ext>
                <a:ext uri="{AF507438-7753-43e0-B8FC-AC1667EBCBE1}">
                  <a14:hiddenEffects xmlns:mv="urn:schemas-microsoft-com:mac:vml">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rgbClr val="FFFFFF"/>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6" name="AutoShape 38"/>
              <p:cNvSpPr/>
              <p:nvPr/>
            </p:nvSpPr>
            <p:spPr bwMode="auto">
              <a:xfrm>
                <a:off x="7478829" y="420640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mv="urn:schemas-microsoft-com:mac:vml" cap="flat" cmpd="sng" w="12700">
                    <a:solidFill>
                      <a:srgbClr val="000000"/>
                    </a:solidFill>
                    <a:prstDash val="solid"/>
                    <a:miter lim="0"/>
                    <a:headEnd/>
                    <a:tailEnd/>
                  </a14:hiddenLine>
                </a:ext>
                <a:ext uri="{AF507438-7753-43e0-B8FC-AC1667EBCBE1}">
                  <a14:hiddenEffects xmlns:mv="urn:schemas-microsoft-com:mac:vml">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rgbClr val="FFFFFF"/>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7" name="AutoShape 39"/>
              <p:cNvSpPr/>
              <p:nvPr/>
            </p:nvSpPr>
            <p:spPr bwMode="auto">
              <a:xfrm>
                <a:off x="7667742" y="397383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mv="urn:schemas-microsoft-com:mac:vml" cap="flat" cmpd="sng" w="12700">
                    <a:solidFill>
                      <a:srgbClr val="000000"/>
                    </a:solidFill>
                    <a:prstDash val="solid"/>
                    <a:miter lim="0"/>
                    <a:headEnd/>
                    <a:tailEnd/>
                  </a14:hiddenLine>
                </a:ext>
                <a:ext uri="{AF507438-7753-43e0-B8FC-AC1667EBCBE1}">
                  <a14:hiddenEffects xmlns:mv="urn:schemas-microsoft-com:mac:vml">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rgbClr val="FFFFFF"/>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8" name="AutoShape 40"/>
              <p:cNvSpPr/>
              <p:nvPr/>
            </p:nvSpPr>
            <p:spPr bwMode="auto">
              <a:xfrm>
                <a:off x="7391517" y="419211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mv="urn:schemas-microsoft-com:mac:vml" cap="flat" cmpd="sng" w="12700">
                    <a:solidFill>
                      <a:srgbClr val="000000"/>
                    </a:solidFill>
                    <a:prstDash val="solid"/>
                    <a:miter lim="0"/>
                    <a:headEnd/>
                    <a:tailEnd/>
                  </a14:hiddenLine>
                </a:ext>
                <a:ext uri="{AF507438-7753-43e0-B8FC-AC1667EBCBE1}">
                  <a14:hiddenEffects xmlns:mv="urn:schemas-microsoft-com:mac:vml">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rgbClr val="FFFFFF"/>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29" name="AutoShape 41"/>
              <p:cNvSpPr/>
              <p:nvPr/>
            </p:nvSpPr>
            <p:spPr bwMode="auto">
              <a:xfrm>
                <a:off x="7449460" y="429371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mv="urn:schemas-microsoft-com:mac:vml" cap="flat" cmpd="sng" w="12700">
                    <a:solidFill>
                      <a:srgbClr val="000000"/>
                    </a:solidFill>
                    <a:prstDash val="solid"/>
                    <a:miter lim="0"/>
                    <a:headEnd/>
                    <a:tailEnd/>
                  </a14:hiddenLine>
                </a:ext>
                <a:ext uri="{AF507438-7753-43e0-B8FC-AC1667EBCBE1}">
                  <a14:hiddenEffects xmlns:mv="urn:schemas-microsoft-com:mac:vml">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rgbClr val="FFFFFF"/>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30" name="AutoShape 42"/>
              <p:cNvSpPr/>
              <p:nvPr/>
            </p:nvSpPr>
            <p:spPr bwMode="auto">
              <a:xfrm>
                <a:off x="7682029" y="407543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mv="urn:schemas-microsoft-com:mac:vml" cap="flat" cmpd="sng" w="12700">
                    <a:solidFill>
                      <a:srgbClr val="000000"/>
                    </a:solidFill>
                    <a:prstDash val="solid"/>
                    <a:miter lim="0"/>
                    <a:headEnd/>
                    <a:tailEnd/>
                  </a14:hiddenLine>
                </a:ext>
                <a:ext uri="{AF507438-7753-43e0-B8FC-AC1667EBCBE1}">
                  <a14:hiddenEffects xmlns:mv="urn:schemas-microsoft-com:mac:vml">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rgbClr val="FFFFFF"/>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grpSp>
      </p:grpSp>
      <p:grpSp>
        <p:nvGrpSpPr>
          <p:cNvPr id="13" name="Group 12"/>
          <p:cNvGrpSpPr/>
          <p:nvPr/>
        </p:nvGrpSpPr>
        <p:grpSpPr>
          <a:xfrm>
            <a:off x="7048579" y="4248311"/>
            <a:ext cx="578339" cy="578339"/>
            <a:chOff x="7048579" y="4248311"/>
            <a:chExt cx="578338" cy="578338"/>
          </a:xfrm>
        </p:grpSpPr>
        <p:sp>
          <p:nvSpPr>
            <p:cNvPr id="32" name="Rounded Rectangle 921"/>
            <p:cNvSpPr/>
            <p:nvPr/>
          </p:nvSpPr>
          <p:spPr bwMode="auto">
            <a:xfrm>
              <a:off x="7048579" y="4248311"/>
              <a:ext cx="578338" cy="578338"/>
            </a:xfrm>
            <a:prstGeom prst="roundRect">
              <a:avLst/>
            </a:prstGeom>
            <a:solidFill>
              <a:schemeClr val="accent2"/>
            </a:solidFill>
            <a:ln>
              <a:noFill/>
            </a:ln>
            <a:effectLst>
              <a:outerShdw algn="t" blurRad="381000" dir="5400000" dist="63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i="1" lang="en-US">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43" name="AutoShape 4"/>
            <p:cNvSpPr/>
            <p:nvPr/>
          </p:nvSpPr>
          <p:spPr bwMode="auto">
            <a:xfrm>
              <a:off x="7200223" y="4399470"/>
              <a:ext cx="275050" cy="27602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chemeClr val="accent4"/>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12" name="Group 11"/>
          <p:cNvGrpSpPr/>
          <p:nvPr/>
        </p:nvGrpSpPr>
        <p:grpSpPr>
          <a:xfrm>
            <a:off x="9724116" y="4236141"/>
            <a:ext cx="578339" cy="578339"/>
            <a:chOff x="9724116" y="4236141"/>
            <a:chExt cx="578338" cy="578338"/>
          </a:xfrm>
        </p:grpSpPr>
        <p:sp>
          <p:nvSpPr>
            <p:cNvPr id="9" name="Rounded Rectangle 898"/>
            <p:cNvSpPr/>
            <p:nvPr/>
          </p:nvSpPr>
          <p:spPr bwMode="auto">
            <a:xfrm>
              <a:off x="9724116" y="4236141"/>
              <a:ext cx="578338" cy="578338"/>
            </a:xfrm>
            <a:prstGeom prst="roundRect">
              <a:avLst/>
            </a:prstGeom>
            <a:solidFill>
              <a:schemeClr val="accent4"/>
            </a:solidFill>
            <a:ln>
              <a:noFill/>
            </a:ln>
            <a:effectLst>
              <a:outerShdw algn="t" blurRad="381000" dir="5400000" dist="63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i="1" lang="en-US">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44" name="Group 43"/>
            <p:cNvGrpSpPr/>
            <p:nvPr/>
          </p:nvGrpSpPr>
          <p:grpSpPr>
            <a:xfrm>
              <a:off x="9915608" y="4382925"/>
              <a:ext cx="195354" cy="284770"/>
              <a:chOff x="5429367" y="4908078"/>
              <a:chExt cx="319088" cy="465138"/>
            </a:xfrm>
            <a:solidFill>
              <a:schemeClr val="bg1"/>
            </a:solidFill>
          </p:grpSpPr>
          <p:sp>
            <p:nvSpPr>
              <p:cNvPr id="45" name="AutoShape 97"/>
              <p:cNvSpPr/>
              <p:nvPr/>
            </p:nvSpPr>
            <p:spPr bwMode="auto">
              <a:xfrm>
                <a:off x="5429367" y="4908078"/>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chemeClr val="accent3"/>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46" name="AutoShape 98"/>
              <p:cNvSpPr/>
              <p:nvPr/>
            </p:nvSpPr>
            <p:spPr bwMode="auto">
              <a:xfrm>
                <a:off x="5559542" y="4951734"/>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chemeClr val="accent3"/>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47" name="AutoShape 99"/>
              <p:cNvSpPr/>
              <p:nvPr/>
            </p:nvSpPr>
            <p:spPr bwMode="auto">
              <a:xfrm>
                <a:off x="5574623" y="5315272"/>
                <a:ext cx="285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chemeClr val="accent3"/>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grpSp>
      </p:grpSp>
      <p:grpSp>
        <p:nvGrpSpPr>
          <p:cNvPr id="11" name="Group 10"/>
          <p:cNvGrpSpPr/>
          <p:nvPr/>
        </p:nvGrpSpPr>
        <p:grpSpPr>
          <a:xfrm>
            <a:off x="9711541" y="2039425"/>
            <a:ext cx="578339" cy="578339"/>
            <a:chOff x="9711541" y="2039425"/>
            <a:chExt cx="578338" cy="578338"/>
          </a:xfrm>
        </p:grpSpPr>
        <p:sp>
          <p:nvSpPr>
            <p:cNvPr id="20" name="Rounded Rectangle 909"/>
            <p:cNvSpPr/>
            <p:nvPr/>
          </p:nvSpPr>
          <p:spPr bwMode="auto">
            <a:xfrm>
              <a:off x="9711541" y="2039425"/>
              <a:ext cx="578338" cy="578338"/>
            </a:xfrm>
            <a:prstGeom prst="roundRect">
              <a:avLst/>
            </a:prstGeom>
            <a:solidFill>
              <a:schemeClr val="accent3"/>
            </a:solidFill>
            <a:ln>
              <a:noFill/>
            </a:ln>
            <a:effectLst>
              <a:outerShdw algn="t" blurRad="381000" dir="5400000" dist="63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i="1" lang="en-US">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48" name="Group 47"/>
            <p:cNvGrpSpPr/>
            <p:nvPr/>
          </p:nvGrpSpPr>
          <p:grpSpPr>
            <a:xfrm>
              <a:off x="9858327" y="2195201"/>
              <a:ext cx="284766" cy="266786"/>
              <a:chOff x="5368132" y="3540125"/>
              <a:chExt cx="465138" cy="435769"/>
            </a:xfrm>
            <a:solidFill>
              <a:schemeClr val="bg1"/>
            </a:solidFill>
          </p:grpSpPr>
          <p:sp>
            <p:nvSpPr>
              <p:cNvPr id="49"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chemeClr val="accent1"/>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0"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i="1" lang="en-US" sz="1500">
                  <a:solidFill>
                    <a:schemeClr val="accent1"/>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122" panose="02010601030101010101" pitchFamily="2" typeface="FZHei-B01S"/>
                </a:endParaRPr>
              </a:p>
            </p:txBody>
          </p:sp>
        </p:grpSp>
      </p:grpSp>
      <p:sp>
        <p:nvSpPr>
          <p:cNvPr id="55" name="TextBox 54"/>
          <p:cNvSpPr txBox="1"/>
          <p:nvPr/>
        </p:nvSpPr>
        <p:spPr>
          <a:xfrm>
            <a:off x="1372027" y="4435998"/>
            <a:ext cx="1173480" cy="640080"/>
          </a:xfrm>
          <a:prstGeom prst="rect">
            <a:avLst/>
          </a:prstGeom>
          <a:noFill/>
        </p:spPr>
        <p:txBody>
          <a:bodyPr rtlCol="0" wrap="none">
            <a:spAutoFit/>
          </a:bodyPr>
          <a:lstStyle/>
          <a:p>
            <a:r>
              <a:rPr b="1" i="1" lang="en-US" sz="3600">
                <a:solidFill>
                  <a:schemeClr val="tx1">
                    <a:lumMod val="85000"/>
                    <a:lumOff val="15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10601030101010101" pitchFamily="2" typeface="FZHei-B01S"/>
              </a:rPr>
              <a:t>70%</a:t>
            </a:r>
          </a:p>
        </p:txBody>
      </p:sp>
      <p:sp>
        <p:nvSpPr>
          <p:cNvPr id="61" name="文本框 7"/>
          <p:cNvSpPr txBox="1"/>
          <p:nvPr/>
        </p:nvSpPr>
        <p:spPr>
          <a:xfrm>
            <a:off x="1398402" y="5080827"/>
            <a:ext cx="3820353" cy="126187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3742">
              <a:lnSpc>
                <a:spcPct val="120000"/>
              </a:lnSpc>
              <a:spcBef>
                <a:spcPct val="0"/>
              </a:spcBef>
              <a:defRPr/>
            </a:pPr>
            <a:r>
              <a:rPr altLang="en-US" lang="zh-CN" sz="1600">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点击添加标题文字点击添加标题文字点击添加标题文字点击添加标题文字点击添加标题文字点击添加标题文字点击添加标题文字点击添加标题文字</a:t>
            </a:r>
          </a:p>
        </p:txBody>
      </p:sp>
      <p:grpSp>
        <p:nvGrpSpPr>
          <p:cNvPr id="66" name="Group 25">
            <a:extLst>
              <a:ext uri="{FF2B5EF4-FFF2-40B4-BE49-F238E27FC236}">
                <a16:creationId xmlns:a16="http://schemas.microsoft.com/office/drawing/2014/main" id="{3B06AA5F-2A29-497F-ACBE-DE2785AFEB3F}"/>
              </a:ext>
            </a:extLst>
          </p:cNvPr>
          <p:cNvGrpSpPr/>
          <p:nvPr/>
        </p:nvGrpSpPr>
        <p:grpSpPr>
          <a:xfrm>
            <a:off x="5917253" y="2954871"/>
            <a:ext cx="2262651" cy="847588"/>
            <a:chOff x="9305653" y="3302983"/>
            <a:chExt cx="2262955" cy="847702"/>
          </a:xfrm>
        </p:grpSpPr>
        <p:sp>
          <p:nvSpPr>
            <p:cNvPr id="67" name="TextBox 26">
              <a:extLst>
                <a:ext uri="{FF2B5EF4-FFF2-40B4-BE49-F238E27FC236}">
                  <a16:creationId xmlns:a16="http://schemas.microsoft.com/office/drawing/2014/main" id="{3FCF3837-AF50-439C-B0F1-7CB3D3EDD11B}"/>
                </a:ext>
              </a:extLst>
            </p:cNvPr>
            <p:cNvSpPr txBox="1"/>
            <p:nvPr/>
          </p:nvSpPr>
          <p:spPr>
            <a:xfrm>
              <a:off x="9305653" y="3302983"/>
              <a:ext cx="2262955" cy="291403"/>
            </a:xfrm>
            <a:prstGeom prst="rect">
              <a:avLst/>
            </a:prstGeom>
            <a:noFill/>
          </p:spPr>
          <p:txBody>
            <a:bodyPr anchor="b" anchorCtr="0" bIns="0" lIns="383948" rIns="0" tIns="0" wrap="none">
              <a:normAutofit fontScale="92500" lnSpcReduction="10000"/>
            </a:bodyPr>
            <a:lstStyle/>
            <a:p>
              <a:r>
                <a:rPr altLang="en-US" b="1" lang="zh-CN" sz="2133">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a:t>
              </a:r>
            </a:p>
          </p:txBody>
        </p:sp>
        <p:sp>
          <p:nvSpPr>
            <p:cNvPr id="68" name="TextBox 27">
              <a:extLst>
                <a:ext uri="{FF2B5EF4-FFF2-40B4-BE49-F238E27FC236}">
                  <a16:creationId xmlns:a16="http://schemas.microsoft.com/office/drawing/2014/main" id="{8F220726-A6C5-4F82-B422-1A27E1D545CC}"/>
                </a:ext>
              </a:extLst>
            </p:cNvPr>
            <p:cNvSpPr txBox="1"/>
            <p:nvPr/>
          </p:nvSpPr>
          <p:spPr>
            <a:xfrm>
              <a:off x="9305653" y="3594387"/>
              <a:ext cx="2262955" cy="556298"/>
            </a:xfrm>
            <a:prstGeom prst="rect">
              <a:avLst/>
            </a:prstGeom>
          </p:spPr>
          <p:txBody>
            <a:bodyPr anchor="t" anchorCtr="0" bIns="0" lIns="383948" rIns="0" tIns="95988" vert="horz" wrap="square">
              <a:normAutofit fontScale="70000" lnSpcReduction="20000"/>
            </a:bodyPr>
            <a:lstStyle/>
            <a:p>
              <a:pPr defTabSz="913742">
                <a:lnSpc>
                  <a:spcPct val="120000"/>
                </a:lnSpc>
                <a:spcBef>
                  <a:spcPct val="0"/>
                </a:spcBef>
                <a:defRPr/>
              </a:pPr>
              <a:r>
                <a:rPr altLang="en-US" lang="zh-CN" sz="1400">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点击添加标题文字点击添加标题文字点击添加标题文字点击添加标题文字</a:t>
              </a:r>
            </a:p>
          </p:txBody>
        </p:sp>
      </p:grpSp>
      <p:grpSp>
        <p:nvGrpSpPr>
          <p:cNvPr id="69" name="Group 25">
            <a:extLst>
              <a:ext uri="{FF2B5EF4-FFF2-40B4-BE49-F238E27FC236}">
                <a16:creationId xmlns:a16="http://schemas.microsoft.com/office/drawing/2014/main" id="{F16C9262-6194-477F-85F1-1E7C97AF0744}"/>
              </a:ext>
            </a:extLst>
          </p:cNvPr>
          <p:cNvGrpSpPr/>
          <p:nvPr/>
        </p:nvGrpSpPr>
        <p:grpSpPr>
          <a:xfrm>
            <a:off x="8691693" y="2955075"/>
            <a:ext cx="2262651" cy="847588"/>
            <a:chOff x="9305653" y="3302983"/>
            <a:chExt cx="2262955" cy="847702"/>
          </a:xfrm>
        </p:grpSpPr>
        <p:sp>
          <p:nvSpPr>
            <p:cNvPr id="70" name="TextBox 26">
              <a:extLst>
                <a:ext uri="{FF2B5EF4-FFF2-40B4-BE49-F238E27FC236}">
                  <a16:creationId xmlns:a16="http://schemas.microsoft.com/office/drawing/2014/main" id="{917DF885-C887-4B1A-84BC-822B9791D43C}"/>
                </a:ext>
              </a:extLst>
            </p:cNvPr>
            <p:cNvSpPr txBox="1"/>
            <p:nvPr/>
          </p:nvSpPr>
          <p:spPr>
            <a:xfrm>
              <a:off x="9305653" y="3302983"/>
              <a:ext cx="2262955" cy="291403"/>
            </a:xfrm>
            <a:prstGeom prst="rect">
              <a:avLst/>
            </a:prstGeom>
            <a:noFill/>
          </p:spPr>
          <p:txBody>
            <a:bodyPr anchor="b" anchorCtr="0" bIns="0" lIns="383948" rIns="0" tIns="0" wrap="none">
              <a:normAutofit fontScale="92500" lnSpcReduction="10000"/>
            </a:bodyPr>
            <a:lstStyle/>
            <a:p>
              <a:r>
                <a:rPr altLang="en-US" b="1" lang="zh-CN" sz="2133">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a:t>
              </a:r>
            </a:p>
          </p:txBody>
        </p:sp>
        <p:sp>
          <p:nvSpPr>
            <p:cNvPr id="71" name="TextBox 27">
              <a:extLst>
                <a:ext uri="{FF2B5EF4-FFF2-40B4-BE49-F238E27FC236}">
                  <a16:creationId xmlns:a16="http://schemas.microsoft.com/office/drawing/2014/main" id="{4B484220-04AE-476B-B598-90EDF19712F7}"/>
                </a:ext>
              </a:extLst>
            </p:cNvPr>
            <p:cNvSpPr txBox="1"/>
            <p:nvPr/>
          </p:nvSpPr>
          <p:spPr>
            <a:xfrm>
              <a:off x="9305653" y="3594387"/>
              <a:ext cx="2262955" cy="556298"/>
            </a:xfrm>
            <a:prstGeom prst="rect">
              <a:avLst/>
            </a:prstGeom>
          </p:spPr>
          <p:txBody>
            <a:bodyPr anchor="t" anchorCtr="0" bIns="0" lIns="383948" rIns="0" tIns="95988" vert="horz" wrap="square">
              <a:normAutofit fontScale="70000" lnSpcReduction="20000"/>
            </a:bodyPr>
            <a:lstStyle/>
            <a:p>
              <a:pPr defTabSz="913742">
                <a:lnSpc>
                  <a:spcPct val="120000"/>
                </a:lnSpc>
                <a:spcBef>
                  <a:spcPct val="0"/>
                </a:spcBef>
                <a:defRPr/>
              </a:pPr>
              <a:r>
                <a:rPr altLang="en-US" lang="zh-CN" sz="1400">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点击添加标题文字点击添加标题文字点击添加标题文字点击添加标题文字</a:t>
              </a:r>
            </a:p>
          </p:txBody>
        </p:sp>
      </p:grpSp>
      <p:grpSp>
        <p:nvGrpSpPr>
          <p:cNvPr id="72" name="Group 25">
            <a:extLst>
              <a:ext uri="{FF2B5EF4-FFF2-40B4-BE49-F238E27FC236}">
                <a16:creationId xmlns:a16="http://schemas.microsoft.com/office/drawing/2014/main" id="{009BBF68-00BC-4883-B409-0C4CEBA33EE0}"/>
              </a:ext>
            </a:extLst>
          </p:cNvPr>
          <p:cNvGrpSpPr/>
          <p:nvPr/>
        </p:nvGrpSpPr>
        <p:grpSpPr>
          <a:xfrm>
            <a:off x="5917253" y="4961263"/>
            <a:ext cx="2262651" cy="847588"/>
            <a:chOff x="9305653" y="3302983"/>
            <a:chExt cx="2262955" cy="847702"/>
          </a:xfrm>
        </p:grpSpPr>
        <p:sp>
          <p:nvSpPr>
            <p:cNvPr id="73" name="TextBox 26">
              <a:extLst>
                <a:ext uri="{FF2B5EF4-FFF2-40B4-BE49-F238E27FC236}">
                  <a16:creationId xmlns:a16="http://schemas.microsoft.com/office/drawing/2014/main" id="{C6D41CAE-03E2-4D56-87ED-037AE51CE06D}"/>
                </a:ext>
              </a:extLst>
            </p:cNvPr>
            <p:cNvSpPr txBox="1"/>
            <p:nvPr/>
          </p:nvSpPr>
          <p:spPr>
            <a:xfrm>
              <a:off x="9305653" y="3302983"/>
              <a:ext cx="2262955" cy="291403"/>
            </a:xfrm>
            <a:prstGeom prst="rect">
              <a:avLst/>
            </a:prstGeom>
            <a:noFill/>
          </p:spPr>
          <p:txBody>
            <a:bodyPr anchor="b" anchorCtr="0" bIns="0" lIns="383948" rIns="0" tIns="0" wrap="none">
              <a:normAutofit fontScale="92500" lnSpcReduction="10000"/>
            </a:bodyPr>
            <a:lstStyle/>
            <a:p>
              <a:r>
                <a:rPr altLang="en-US" b="1" lang="zh-CN" sz="2133">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a:t>
              </a:r>
            </a:p>
          </p:txBody>
        </p:sp>
        <p:sp>
          <p:nvSpPr>
            <p:cNvPr id="74" name="TextBox 27">
              <a:extLst>
                <a:ext uri="{FF2B5EF4-FFF2-40B4-BE49-F238E27FC236}">
                  <a16:creationId xmlns:a16="http://schemas.microsoft.com/office/drawing/2014/main" id="{4D9CFB06-A7CA-419A-AE8B-E77A9A5F6BA1}"/>
                </a:ext>
              </a:extLst>
            </p:cNvPr>
            <p:cNvSpPr txBox="1"/>
            <p:nvPr/>
          </p:nvSpPr>
          <p:spPr>
            <a:xfrm>
              <a:off x="9305653" y="3594387"/>
              <a:ext cx="2262955" cy="556298"/>
            </a:xfrm>
            <a:prstGeom prst="rect">
              <a:avLst/>
            </a:prstGeom>
          </p:spPr>
          <p:txBody>
            <a:bodyPr anchor="t" anchorCtr="0" bIns="0" lIns="383948" rIns="0" tIns="95988" vert="horz" wrap="square">
              <a:normAutofit fontScale="70000" lnSpcReduction="20000"/>
            </a:bodyPr>
            <a:lstStyle/>
            <a:p>
              <a:pPr defTabSz="913742">
                <a:lnSpc>
                  <a:spcPct val="120000"/>
                </a:lnSpc>
                <a:spcBef>
                  <a:spcPct val="0"/>
                </a:spcBef>
                <a:defRPr/>
              </a:pPr>
              <a:r>
                <a:rPr altLang="en-US" lang="zh-CN" sz="1400">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点击添加标题文字点击添加标题文字点击添加标题文字点击添加标题文字</a:t>
              </a:r>
            </a:p>
          </p:txBody>
        </p:sp>
      </p:grpSp>
      <p:grpSp>
        <p:nvGrpSpPr>
          <p:cNvPr id="75" name="Group 25">
            <a:extLst>
              <a:ext uri="{FF2B5EF4-FFF2-40B4-BE49-F238E27FC236}">
                <a16:creationId xmlns:a16="http://schemas.microsoft.com/office/drawing/2014/main" id="{9540C4F9-3952-494F-A306-DBA7D1A6F64E}"/>
              </a:ext>
            </a:extLst>
          </p:cNvPr>
          <p:cNvGrpSpPr/>
          <p:nvPr/>
        </p:nvGrpSpPr>
        <p:grpSpPr>
          <a:xfrm>
            <a:off x="8691693" y="4961469"/>
            <a:ext cx="2262651" cy="847588"/>
            <a:chOff x="9305653" y="3302983"/>
            <a:chExt cx="2262955" cy="847702"/>
          </a:xfrm>
        </p:grpSpPr>
        <p:sp>
          <p:nvSpPr>
            <p:cNvPr id="76" name="TextBox 26">
              <a:extLst>
                <a:ext uri="{FF2B5EF4-FFF2-40B4-BE49-F238E27FC236}">
                  <a16:creationId xmlns:a16="http://schemas.microsoft.com/office/drawing/2014/main" id="{3FB20B0B-6A4B-4561-9A7A-11E3C4F59DB6}"/>
                </a:ext>
              </a:extLst>
            </p:cNvPr>
            <p:cNvSpPr txBox="1"/>
            <p:nvPr/>
          </p:nvSpPr>
          <p:spPr>
            <a:xfrm>
              <a:off x="9305653" y="3302983"/>
              <a:ext cx="2262955" cy="291403"/>
            </a:xfrm>
            <a:prstGeom prst="rect">
              <a:avLst/>
            </a:prstGeom>
            <a:noFill/>
          </p:spPr>
          <p:txBody>
            <a:bodyPr anchor="b" anchorCtr="0" bIns="0" lIns="383948" rIns="0" tIns="0" wrap="none">
              <a:normAutofit fontScale="92500" lnSpcReduction="10000"/>
            </a:bodyPr>
            <a:lstStyle/>
            <a:p>
              <a:r>
                <a:rPr altLang="en-US" b="1" lang="zh-CN" sz="2133">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a:t>
              </a:r>
            </a:p>
          </p:txBody>
        </p:sp>
        <p:sp>
          <p:nvSpPr>
            <p:cNvPr id="77" name="TextBox 27">
              <a:extLst>
                <a:ext uri="{FF2B5EF4-FFF2-40B4-BE49-F238E27FC236}">
                  <a16:creationId xmlns:a16="http://schemas.microsoft.com/office/drawing/2014/main" id="{8CD706D3-014F-4FAB-9DBA-E61F6EB2D6BF}"/>
                </a:ext>
              </a:extLst>
            </p:cNvPr>
            <p:cNvSpPr txBox="1"/>
            <p:nvPr/>
          </p:nvSpPr>
          <p:spPr>
            <a:xfrm>
              <a:off x="9305653" y="3594387"/>
              <a:ext cx="2262955" cy="556298"/>
            </a:xfrm>
            <a:prstGeom prst="rect">
              <a:avLst/>
            </a:prstGeom>
          </p:spPr>
          <p:txBody>
            <a:bodyPr anchor="t" anchorCtr="0" bIns="0" lIns="383948" rIns="0" tIns="95988" vert="horz" wrap="square">
              <a:normAutofit fontScale="70000" lnSpcReduction="20000"/>
            </a:bodyPr>
            <a:lstStyle/>
            <a:p>
              <a:pPr defTabSz="913742">
                <a:lnSpc>
                  <a:spcPct val="120000"/>
                </a:lnSpc>
                <a:spcBef>
                  <a:spcPct val="0"/>
                </a:spcBef>
                <a:defRPr/>
              </a:pPr>
              <a:r>
                <a:rPr altLang="en-US" lang="zh-CN" sz="1400">
                  <a:solidFill>
                    <a:schemeClr val="tx1">
                      <a:lumMod val="75000"/>
                    </a:schemeClr>
                  </a:solidFill>
                  <a:latin charset="-122" panose="020b0503020204020204" pitchFamily="34" typeface="微软雅黑"/>
                  <a:ea charset="-122" panose="020b0503020204020204" pitchFamily="34" typeface="微软雅黑"/>
                  <a:sym charset="-122" panose="02010601030101010101" pitchFamily="2" typeface="FZHei-B01S"/>
                </a:rPr>
                <a:t>点击添加标题文字点击添加标题文字点击添加标题文字点击添加标题文字</a:t>
              </a:r>
            </a:p>
          </p:txBody>
        </p:sp>
      </p:grpSp>
      <p:grpSp>
        <p:nvGrpSpPr>
          <p:cNvPr id="51" name="组合 50">
            <a:extLst>
              <a:ext uri="{FF2B5EF4-FFF2-40B4-BE49-F238E27FC236}">
                <a16:creationId xmlns:a16="http://schemas.microsoft.com/office/drawing/2014/main" id="{780EB303-8D8A-4B6B-81F0-6BEF74301AC3}"/>
              </a:ext>
            </a:extLst>
          </p:cNvPr>
          <p:cNvGrpSpPr/>
          <p:nvPr/>
        </p:nvGrpSpPr>
        <p:grpSpPr>
          <a:xfrm>
            <a:off x="988592" y="299097"/>
            <a:ext cx="1689462" cy="644434"/>
            <a:chOff x="10123715" y="139337"/>
            <a:chExt cx="1689462" cy="644434"/>
          </a:xfrm>
        </p:grpSpPr>
        <p:sp>
          <p:nvSpPr>
            <p:cNvPr id="52" name="矩形 51">
              <a:extLst>
                <a:ext uri="{FF2B5EF4-FFF2-40B4-BE49-F238E27FC236}">
                  <a16:creationId xmlns:a16="http://schemas.microsoft.com/office/drawing/2014/main" id="{29C2816A-345B-408B-B80E-BCA4127BE38A}"/>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53" name="矩形 52">
              <a:extLst>
                <a:ext uri="{FF2B5EF4-FFF2-40B4-BE49-F238E27FC236}">
                  <a16:creationId xmlns:a16="http://schemas.microsoft.com/office/drawing/2014/main" id="{E41CDC9F-C30F-499D-899F-DC7790268E8B}"/>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54" name="直接连接符 53">
              <a:extLst>
                <a:ext uri="{FF2B5EF4-FFF2-40B4-BE49-F238E27FC236}">
                  <a16:creationId xmlns:a16="http://schemas.microsoft.com/office/drawing/2014/main" id="{F6FEEF9F-DC6E-4A30-801A-7C65709C3E3B}"/>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DD6F220C-04BA-4AD1-B4A0-15B78F090A23}"/>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D8B7367D-A201-4234-A28D-5BAD0454C54F}"/>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870367858"/>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55"/>
                                        </p:tgtEl>
                                        <p:attrNameLst>
                                          <p:attrName>style.visibility</p:attrName>
                                        </p:attrNameLst>
                                      </p:cBhvr>
                                      <p:to>
                                        <p:strVal val="visible"/>
                                      </p:to>
                                    </p:set>
                                    <p:animEffect filter="fade" transition="in">
                                      <p:cBhvr>
                                        <p:cTn dur="1000" id="13"/>
                                        <p:tgtEl>
                                          <p:spTgt spid="55"/>
                                        </p:tgtEl>
                                      </p:cBhvr>
                                    </p:animEffect>
                                    <p:anim calcmode="lin" valueType="num">
                                      <p:cBhvr>
                                        <p:cTn dur="1000" fill="hold" id="14"/>
                                        <p:tgtEl>
                                          <p:spTgt spid="55"/>
                                        </p:tgtEl>
                                        <p:attrNameLst>
                                          <p:attrName>ppt_x</p:attrName>
                                        </p:attrNameLst>
                                      </p:cBhvr>
                                      <p:tavLst>
                                        <p:tav tm="0">
                                          <p:val>
                                            <p:strVal val="#ppt_x"/>
                                          </p:val>
                                        </p:tav>
                                        <p:tav tm="100000">
                                          <p:val>
                                            <p:strVal val="#ppt_x"/>
                                          </p:val>
                                        </p:tav>
                                      </p:tavLst>
                                    </p:anim>
                                    <p:anim calcmode="lin" valueType="num">
                                      <p:cBhvr>
                                        <p:cTn dur="1000" fill="hold" id="15"/>
                                        <p:tgtEl>
                                          <p:spTgt spid="55"/>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61"/>
                                        </p:tgtEl>
                                        <p:attrNameLst>
                                          <p:attrName>style.visibility</p:attrName>
                                        </p:attrNameLst>
                                      </p:cBhvr>
                                      <p:to>
                                        <p:strVal val="visible"/>
                                      </p:to>
                                    </p:set>
                                    <p:animEffect filter="fade" transition="in">
                                      <p:cBhvr>
                                        <p:cTn dur="1000" id="18"/>
                                        <p:tgtEl>
                                          <p:spTgt spid="61"/>
                                        </p:tgtEl>
                                      </p:cBhvr>
                                    </p:animEffect>
                                    <p:anim calcmode="lin" valueType="num">
                                      <p:cBhvr>
                                        <p:cTn dur="1000" fill="hold" id="19"/>
                                        <p:tgtEl>
                                          <p:spTgt spid="61"/>
                                        </p:tgtEl>
                                        <p:attrNameLst>
                                          <p:attrName>ppt_x</p:attrName>
                                        </p:attrNameLst>
                                      </p:cBhvr>
                                      <p:tavLst>
                                        <p:tav tm="0">
                                          <p:val>
                                            <p:strVal val="#ppt_x"/>
                                          </p:val>
                                        </p:tav>
                                        <p:tav tm="100000">
                                          <p:val>
                                            <p:strVal val="#ppt_x"/>
                                          </p:val>
                                        </p:tav>
                                      </p:tavLst>
                                    </p:anim>
                                    <p:anim calcmode="lin" valueType="num">
                                      <p:cBhvr>
                                        <p:cTn dur="1000" fill="hold" id="20"/>
                                        <p:tgtEl>
                                          <p:spTgt spid="6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p:cTn dur="500" fill="hold" id="24"/>
                                        <p:tgtEl>
                                          <p:spTgt spid="10"/>
                                        </p:tgtEl>
                                        <p:attrNameLst>
                                          <p:attrName>ppt_w</p:attrName>
                                        </p:attrNameLst>
                                      </p:cBhvr>
                                      <p:tavLst>
                                        <p:tav tm="0">
                                          <p:val>
                                            <p:fltVal val="0"/>
                                          </p:val>
                                        </p:tav>
                                        <p:tav tm="100000">
                                          <p:val>
                                            <p:strVal val="#ppt_w"/>
                                          </p:val>
                                        </p:tav>
                                      </p:tavLst>
                                    </p:anim>
                                    <p:anim calcmode="lin" valueType="num">
                                      <p:cBhvr>
                                        <p:cTn dur="500" fill="hold" id="25"/>
                                        <p:tgtEl>
                                          <p:spTgt spid="10"/>
                                        </p:tgtEl>
                                        <p:attrNameLst>
                                          <p:attrName>ppt_h</p:attrName>
                                        </p:attrNameLst>
                                      </p:cBhvr>
                                      <p:tavLst>
                                        <p:tav tm="0">
                                          <p:val>
                                            <p:fltVal val="0"/>
                                          </p:val>
                                        </p:tav>
                                        <p:tav tm="100000">
                                          <p:val>
                                            <p:strVal val="#ppt_h"/>
                                          </p:val>
                                        </p:tav>
                                      </p:tavLst>
                                    </p:anim>
                                    <p:animEffect filter="fade" transition="in">
                                      <p:cBhvr>
                                        <p:cTn dur="500" id="26"/>
                                        <p:tgtEl>
                                          <p:spTgt spid="10"/>
                                        </p:tgtEl>
                                      </p:cBhvr>
                                    </p:animEffect>
                                  </p:childTnLst>
                                </p:cTn>
                              </p:par>
                              <p:par>
                                <p:cTn fill="hold" id="27" nodeType="withEffect" presetClass="entr" presetID="53" presetSubtype="0">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ur="500" fill="hold" id="29"/>
                                        <p:tgtEl>
                                          <p:spTgt spid="11"/>
                                        </p:tgtEl>
                                        <p:attrNameLst>
                                          <p:attrName>ppt_w</p:attrName>
                                        </p:attrNameLst>
                                      </p:cBhvr>
                                      <p:tavLst>
                                        <p:tav tm="0">
                                          <p:val>
                                            <p:fltVal val="0"/>
                                          </p:val>
                                        </p:tav>
                                        <p:tav tm="100000">
                                          <p:val>
                                            <p:strVal val="#ppt_w"/>
                                          </p:val>
                                        </p:tav>
                                      </p:tavLst>
                                    </p:anim>
                                    <p:anim calcmode="lin" valueType="num">
                                      <p:cBhvr>
                                        <p:cTn dur="500" fill="hold" id="30"/>
                                        <p:tgtEl>
                                          <p:spTgt spid="11"/>
                                        </p:tgtEl>
                                        <p:attrNameLst>
                                          <p:attrName>ppt_h</p:attrName>
                                        </p:attrNameLst>
                                      </p:cBhvr>
                                      <p:tavLst>
                                        <p:tav tm="0">
                                          <p:val>
                                            <p:fltVal val="0"/>
                                          </p:val>
                                        </p:tav>
                                        <p:tav tm="100000">
                                          <p:val>
                                            <p:strVal val="#ppt_h"/>
                                          </p:val>
                                        </p:tav>
                                      </p:tavLst>
                                    </p:anim>
                                    <p:animEffect filter="fade" transition="in">
                                      <p:cBhvr>
                                        <p:cTn dur="500" id="31"/>
                                        <p:tgtEl>
                                          <p:spTgt spid="11"/>
                                        </p:tgtEl>
                                      </p:cBhvr>
                                    </p:animEffect>
                                  </p:childTnLst>
                                </p:cTn>
                              </p:par>
                              <p:par>
                                <p:cTn fill="hold" id="32" nodeType="withEffect" presetClass="entr" presetID="53" presetSubtype="0">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p:cTn dur="500" fill="hold" id="34"/>
                                        <p:tgtEl>
                                          <p:spTgt spid="13"/>
                                        </p:tgtEl>
                                        <p:attrNameLst>
                                          <p:attrName>ppt_w</p:attrName>
                                        </p:attrNameLst>
                                      </p:cBhvr>
                                      <p:tavLst>
                                        <p:tav tm="0">
                                          <p:val>
                                            <p:fltVal val="0"/>
                                          </p:val>
                                        </p:tav>
                                        <p:tav tm="100000">
                                          <p:val>
                                            <p:strVal val="#ppt_w"/>
                                          </p:val>
                                        </p:tav>
                                      </p:tavLst>
                                    </p:anim>
                                    <p:anim calcmode="lin" valueType="num">
                                      <p:cBhvr>
                                        <p:cTn dur="500" fill="hold" id="35"/>
                                        <p:tgtEl>
                                          <p:spTgt spid="13"/>
                                        </p:tgtEl>
                                        <p:attrNameLst>
                                          <p:attrName>ppt_h</p:attrName>
                                        </p:attrNameLst>
                                      </p:cBhvr>
                                      <p:tavLst>
                                        <p:tav tm="0">
                                          <p:val>
                                            <p:fltVal val="0"/>
                                          </p:val>
                                        </p:tav>
                                        <p:tav tm="100000">
                                          <p:val>
                                            <p:strVal val="#ppt_h"/>
                                          </p:val>
                                        </p:tav>
                                      </p:tavLst>
                                    </p:anim>
                                    <p:animEffect filter="fade" transition="in">
                                      <p:cBhvr>
                                        <p:cTn dur="500" id="36"/>
                                        <p:tgtEl>
                                          <p:spTgt spid="13"/>
                                        </p:tgtEl>
                                      </p:cBhvr>
                                    </p:animEffect>
                                  </p:childTnLst>
                                </p:cTn>
                              </p:par>
                              <p:par>
                                <p:cTn fill="hold" id="37" nodeType="withEffect" presetClass="entr" presetID="53" presetSubtype="0">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p:cTn dur="500" fill="hold" id="39"/>
                                        <p:tgtEl>
                                          <p:spTgt spid="12"/>
                                        </p:tgtEl>
                                        <p:attrNameLst>
                                          <p:attrName>ppt_w</p:attrName>
                                        </p:attrNameLst>
                                      </p:cBhvr>
                                      <p:tavLst>
                                        <p:tav tm="0">
                                          <p:val>
                                            <p:fltVal val="0"/>
                                          </p:val>
                                        </p:tav>
                                        <p:tav tm="100000">
                                          <p:val>
                                            <p:strVal val="#ppt_w"/>
                                          </p:val>
                                        </p:tav>
                                      </p:tavLst>
                                    </p:anim>
                                    <p:anim calcmode="lin" valueType="num">
                                      <p:cBhvr>
                                        <p:cTn dur="500" fill="hold" id="40"/>
                                        <p:tgtEl>
                                          <p:spTgt spid="12"/>
                                        </p:tgtEl>
                                        <p:attrNameLst>
                                          <p:attrName>ppt_h</p:attrName>
                                        </p:attrNameLst>
                                      </p:cBhvr>
                                      <p:tavLst>
                                        <p:tav tm="0">
                                          <p:val>
                                            <p:fltVal val="0"/>
                                          </p:val>
                                        </p:tav>
                                        <p:tav tm="100000">
                                          <p:val>
                                            <p:strVal val="#ppt_h"/>
                                          </p:val>
                                        </p:tav>
                                      </p:tavLst>
                                    </p:anim>
                                    <p:animEffect filter="fade" transition="in">
                                      <p:cBhvr>
                                        <p:cTn dur="500" id="41"/>
                                        <p:tgtEl>
                                          <p:spTgt spid="12"/>
                                        </p:tgtEl>
                                      </p:cBhvr>
                                    </p:animEffect>
                                  </p:childTnLst>
                                </p:cTn>
                              </p:par>
                              <p:par>
                                <p:cTn fill="hold" id="42" nodeType="withEffect" presetClass="entr" presetID="42" presetSubtype="0">
                                  <p:stCondLst>
                                    <p:cond delay="0"/>
                                  </p:stCondLst>
                                  <p:childTnLst>
                                    <p:set>
                                      <p:cBhvr>
                                        <p:cTn dur="1" fill="hold" id="43">
                                          <p:stCondLst>
                                            <p:cond delay="0"/>
                                          </p:stCondLst>
                                        </p:cTn>
                                        <p:tgtEl>
                                          <p:spTgt spid="66"/>
                                        </p:tgtEl>
                                        <p:attrNameLst>
                                          <p:attrName>style.visibility</p:attrName>
                                        </p:attrNameLst>
                                      </p:cBhvr>
                                      <p:to>
                                        <p:strVal val="visible"/>
                                      </p:to>
                                    </p:set>
                                    <p:animEffect filter="fade" transition="in">
                                      <p:cBhvr>
                                        <p:cTn dur="1000" id="44"/>
                                        <p:tgtEl>
                                          <p:spTgt spid="66"/>
                                        </p:tgtEl>
                                      </p:cBhvr>
                                    </p:animEffect>
                                    <p:anim calcmode="lin" valueType="num">
                                      <p:cBhvr>
                                        <p:cTn dur="1000" fill="hold" id="45"/>
                                        <p:tgtEl>
                                          <p:spTgt spid="66"/>
                                        </p:tgtEl>
                                        <p:attrNameLst>
                                          <p:attrName>ppt_x</p:attrName>
                                        </p:attrNameLst>
                                      </p:cBhvr>
                                      <p:tavLst>
                                        <p:tav tm="0">
                                          <p:val>
                                            <p:strVal val="#ppt_x"/>
                                          </p:val>
                                        </p:tav>
                                        <p:tav tm="100000">
                                          <p:val>
                                            <p:strVal val="#ppt_x"/>
                                          </p:val>
                                        </p:tav>
                                      </p:tavLst>
                                    </p:anim>
                                    <p:anim calcmode="lin" valueType="num">
                                      <p:cBhvr>
                                        <p:cTn dur="1000" fill="hold" id="46"/>
                                        <p:tgtEl>
                                          <p:spTgt spid="66"/>
                                        </p:tgtEl>
                                        <p:attrNameLst>
                                          <p:attrName>ppt_y</p:attrName>
                                        </p:attrNameLst>
                                      </p:cBhvr>
                                      <p:tavLst>
                                        <p:tav tm="0">
                                          <p:val>
                                            <p:strVal val="#ppt_y+.1"/>
                                          </p:val>
                                        </p:tav>
                                        <p:tav tm="100000">
                                          <p:val>
                                            <p:strVal val="#ppt_y"/>
                                          </p:val>
                                        </p:tav>
                                      </p:tavLst>
                                    </p:anim>
                                  </p:childTnLst>
                                </p:cTn>
                              </p:par>
                              <p:par>
                                <p:cTn fill="hold" id="47" nodeType="withEffect" presetClass="entr" presetID="42" presetSubtype="0">
                                  <p:stCondLst>
                                    <p:cond delay="0"/>
                                  </p:stCondLst>
                                  <p:childTnLst>
                                    <p:set>
                                      <p:cBhvr>
                                        <p:cTn dur="1" fill="hold" id="48">
                                          <p:stCondLst>
                                            <p:cond delay="0"/>
                                          </p:stCondLst>
                                        </p:cTn>
                                        <p:tgtEl>
                                          <p:spTgt spid="69"/>
                                        </p:tgtEl>
                                        <p:attrNameLst>
                                          <p:attrName>style.visibility</p:attrName>
                                        </p:attrNameLst>
                                      </p:cBhvr>
                                      <p:to>
                                        <p:strVal val="visible"/>
                                      </p:to>
                                    </p:set>
                                    <p:animEffect filter="fade" transition="in">
                                      <p:cBhvr>
                                        <p:cTn dur="1000" id="49"/>
                                        <p:tgtEl>
                                          <p:spTgt spid="69"/>
                                        </p:tgtEl>
                                      </p:cBhvr>
                                    </p:animEffect>
                                    <p:anim calcmode="lin" valueType="num">
                                      <p:cBhvr>
                                        <p:cTn dur="1000" fill="hold" id="50"/>
                                        <p:tgtEl>
                                          <p:spTgt spid="69"/>
                                        </p:tgtEl>
                                        <p:attrNameLst>
                                          <p:attrName>ppt_x</p:attrName>
                                        </p:attrNameLst>
                                      </p:cBhvr>
                                      <p:tavLst>
                                        <p:tav tm="0">
                                          <p:val>
                                            <p:strVal val="#ppt_x"/>
                                          </p:val>
                                        </p:tav>
                                        <p:tav tm="100000">
                                          <p:val>
                                            <p:strVal val="#ppt_x"/>
                                          </p:val>
                                        </p:tav>
                                      </p:tavLst>
                                    </p:anim>
                                    <p:anim calcmode="lin" valueType="num">
                                      <p:cBhvr>
                                        <p:cTn dur="1000" fill="hold" id="51"/>
                                        <p:tgtEl>
                                          <p:spTgt spid="69"/>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0"/>
                                  </p:stCondLst>
                                  <p:childTnLst>
                                    <p:set>
                                      <p:cBhvr>
                                        <p:cTn dur="1" fill="hold" id="53">
                                          <p:stCondLst>
                                            <p:cond delay="0"/>
                                          </p:stCondLst>
                                        </p:cTn>
                                        <p:tgtEl>
                                          <p:spTgt spid="72"/>
                                        </p:tgtEl>
                                        <p:attrNameLst>
                                          <p:attrName>style.visibility</p:attrName>
                                        </p:attrNameLst>
                                      </p:cBhvr>
                                      <p:to>
                                        <p:strVal val="visible"/>
                                      </p:to>
                                    </p:set>
                                    <p:animEffect filter="fade" transition="in">
                                      <p:cBhvr>
                                        <p:cTn dur="1000" id="54"/>
                                        <p:tgtEl>
                                          <p:spTgt spid="72"/>
                                        </p:tgtEl>
                                      </p:cBhvr>
                                    </p:animEffect>
                                    <p:anim calcmode="lin" valueType="num">
                                      <p:cBhvr>
                                        <p:cTn dur="1000" fill="hold" id="55"/>
                                        <p:tgtEl>
                                          <p:spTgt spid="72"/>
                                        </p:tgtEl>
                                        <p:attrNameLst>
                                          <p:attrName>ppt_x</p:attrName>
                                        </p:attrNameLst>
                                      </p:cBhvr>
                                      <p:tavLst>
                                        <p:tav tm="0">
                                          <p:val>
                                            <p:strVal val="#ppt_x"/>
                                          </p:val>
                                        </p:tav>
                                        <p:tav tm="100000">
                                          <p:val>
                                            <p:strVal val="#ppt_x"/>
                                          </p:val>
                                        </p:tav>
                                      </p:tavLst>
                                    </p:anim>
                                    <p:anim calcmode="lin" valueType="num">
                                      <p:cBhvr>
                                        <p:cTn dur="1000" fill="hold" id="56"/>
                                        <p:tgtEl>
                                          <p:spTgt spid="72"/>
                                        </p:tgtEl>
                                        <p:attrNameLst>
                                          <p:attrName>ppt_y</p:attrName>
                                        </p:attrNameLst>
                                      </p:cBhvr>
                                      <p:tavLst>
                                        <p:tav tm="0">
                                          <p:val>
                                            <p:strVal val="#ppt_y+.1"/>
                                          </p:val>
                                        </p:tav>
                                        <p:tav tm="100000">
                                          <p:val>
                                            <p:strVal val="#ppt_y"/>
                                          </p:val>
                                        </p:tav>
                                      </p:tavLst>
                                    </p:anim>
                                  </p:childTnLst>
                                </p:cTn>
                              </p:par>
                              <p:par>
                                <p:cTn fill="hold" id="57" nodeType="withEffect" presetClass="entr" presetID="42" presetSubtype="0">
                                  <p:stCondLst>
                                    <p:cond delay="0"/>
                                  </p:stCondLst>
                                  <p:childTnLst>
                                    <p:set>
                                      <p:cBhvr>
                                        <p:cTn dur="1" fill="hold" id="58">
                                          <p:stCondLst>
                                            <p:cond delay="0"/>
                                          </p:stCondLst>
                                        </p:cTn>
                                        <p:tgtEl>
                                          <p:spTgt spid="75"/>
                                        </p:tgtEl>
                                        <p:attrNameLst>
                                          <p:attrName>style.visibility</p:attrName>
                                        </p:attrNameLst>
                                      </p:cBhvr>
                                      <p:to>
                                        <p:strVal val="visible"/>
                                      </p:to>
                                    </p:set>
                                    <p:animEffect filter="fade" transition="in">
                                      <p:cBhvr>
                                        <p:cTn dur="1000" id="59"/>
                                        <p:tgtEl>
                                          <p:spTgt spid="75"/>
                                        </p:tgtEl>
                                      </p:cBhvr>
                                    </p:animEffect>
                                    <p:anim calcmode="lin" valueType="num">
                                      <p:cBhvr>
                                        <p:cTn dur="1000" fill="hold" id="60"/>
                                        <p:tgtEl>
                                          <p:spTgt spid="75"/>
                                        </p:tgtEl>
                                        <p:attrNameLst>
                                          <p:attrName>ppt_x</p:attrName>
                                        </p:attrNameLst>
                                      </p:cBhvr>
                                      <p:tavLst>
                                        <p:tav tm="0">
                                          <p:val>
                                            <p:strVal val="#ppt_x"/>
                                          </p:val>
                                        </p:tav>
                                        <p:tav tm="100000">
                                          <p:val>
                                            <p:strVal val="#ppt_x"/>
                                          </p:val>
                                        </p:tav>
                                      </p:tavLst>
                                    </p:anim>
                                    <p:anim calcmode="lin" valueType="num">
                                      <p:cBhvr>
                                        <p:cTn dur="1000" fill="hold" id="61"/>
                                        <p:tgtEl>
                                          <p:spTgt spid="75"/>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500"/>
                            </p:stCondLst>
                            <p:childTnLst>
                              <p:par>
                                <p:cTn fill="hold" id="63" nodeType="afterEffect" presetClass="entr" presetID="53" presetSubtype="0">
                                  <p:stCondLst>
                                    <p:cond delay="0"/>
                                  </p:stCondLst>
                                  <p:childTnLst>
                                    <p:set>
                                      <p:cBhvr>
                                        <p:cTn dur="1" fill="hold" id="64">
                                          <p:stCondLst>
                                            <p:cond delay="0"/>
                                          </p:stCondLst>
                                        </p:cTn>
                                        <p:tgtEl>
                                          <p:spTgt spid="51"/>
                                        </p:tgtEl>
                                        <p:attrNameLst>
                                          <p:attrName>style.visibility</p:attrName>
                                        </p:attrNameLst>
                                      </p:cBhvr>
                                      <p:to>
                                        <p:strVal val="visible"/>
                                      </p:to>
                                    </p:set>
                                    <p:anim calcmode="lin" valueType="num">
                                      <p:cBhvr>
                                        <p:cTn dur="500" fill="hold" id="65"/>
                                        <p:tgtEl>
                                          <p:spTgt spid="51"/>
                                        </p:tgtEl>
                                        <p:attrNameLst>
                                          <p:attrName>ppt_w</p:attrName>
                                        </p:attrNameLst>
                                      </p:cBhvr>
                                      <p:tavLst>
                                        <p:tav tm="0">
                                          <p:val>
                                            <p:fltVal val="0"/>
                                          </p:val>
                                        </p:tav>
                                        <p:tav tm="100000">
                                          <p:val>
                                            <p:strVal val="#ppt_w"/>
                                          </p:val>
                                        </p:tav>
                                      </p:tavLst>
                                    </p:anim>
                                    <p:anim calcmode="lin" valueType="num">
                                      <p:cBhvr>
                                        <p:cTn dur="500" fill="hold" id="66"/>
                                        <p:tgtEl>
                                          <p:spTgt spid="51"/>
                                        </p:tgtEl>
                                        <p:attrNameLst>
                                          <p:attrName>ppt_h</p:attrName>
                                        </p:attrNameLst>
                                      </p:cBhvr>
                                      <p:tavLst>
                                        <p:tav tm="0">
                                          <p:val>
                                            <p:fltVal val="0"/>
                                          </p:val>
                                        </p:tav>
                                        <p:tav tm="100000">
                                          <p:val>
                                            <p:strVal val="#ppt_h"/>
                                          </p:val>
                                        </p:tav>
                                      </p:tavLst>
                                    </p:anim>
                                    <p:animEffect filter="fade" transition="in">
                                      <p:cBhvr>
                                        <p:cTn dur="500" id="67"/>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6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39"/>
          <p:cNvGrpSpPr/>
          <p:nvPr/>
        </p:nvGrpSpPr>
        <p:grpSpPr>
          <a:xfrm>
            <a:off x="4133056" y="2026684"/>
            <a:ext cx="4461035" cy="4100371"/>
            <a:chOff x="3392215" y="1614026"/>
            <a:chExt cx="5407569" cy="4970110"/>
          </a:xfrm>
        </p:grpSpPr>
        <p:sp>
          <p:nvSpPr>
            <p:cNvPr id="4" name="Freeform 6"/>
            <p:cNvSpPr>
              <a:spLocks noEditPoints="1"/>
            </p:cNvSpPr>
            <p:nvPr/>
          </p:nvSpPr>
          <p:spPr bwMode="auto">
            <a:xfrm>
              <a:off x="6399045" y="4571163"/>
              <a:ext cx="364143" cy="366587"/>
            </a:xfrm>
            <a:custGeom>
              <a:gdLst>
                <a:gd fmla="*/ 143 w 189" name="T0"/>
                <a:gd fmla="*/ 160 h 190" name="T1"/>
                <a:gd fmla="*/ 160 w 189" name="T2"/>
                <a:gd fmla="*/ 163 h 190" name="T3"/>
                <a:gd fmla="*/ 161 w 189" name="T4"/>
                <a:gd fmla="*/ 153 h 190" name="T5"/>
                <a:gd fmla="*/ 171 w 189" name="T6"/>
                <a:gd fmla="*/ 143 h 190" name="T7"/>
                <a:gd fmla="*/ 177 w 189" name="T8"/>
                <a:gd fmla="*/ 133 h 190" name="T9"/>
                <a:gd fmla="*/ 175 w 189" name="T10"/>
                <a:gd fmla="*/ 118 h 190" name="T11"/>
                <a:gd fmla="*/ 188 w 189" name="T12"/>
                <a:gd fmla="*/ 113 h 190" name="T13"/>
                <a:gd fmla="*/ 175 w 189" name="T14"/>
                <a:gd fmla="*/ 101 h 190" name="T15"/>
                <a:gd fmla="*/ 189 w 189" name="T16"/>
                <a:gd fmla="*/ 90 h 190" name="T17"/>
                <a:gd fmla="*/ 182 w 189" name="T18"/>
                <a:gd fmla="*/ 83 h 190" name="T19"/>
                <a:gd fmla="*/ 181 w 189" name="T20"/>
                <a:gd fmla="*/ 69 h 190" name="T21"/>
                <a:gd fmla="*/ 177 w 189" name="T22"/>
                <a:gd fmla="*/ 58 h 190" name="T23"/>
                <a:gd fmla="*/ 168 w 189" name="T24"/>
                <a:gd fmla="*/ 47 h 190" name="T25"/>
                <a:gd fmla="*/ 169 w 189" name="T26"/>
                <a:gd fmla="*/ 37 h 190" name="T27"/>
                <a:gd fmla="*/ 152 w 189" name="T28"/>
                <a:gd fmla="*/ 38 h 190" name="T29"/>
                <a:gd fmla="*/ 153 w 189" name="T30"/>
                <a:gd fmla="*/ 20 h 190" name="T31"/>
                <a:gd fmla="*/ 142 w 189" name="T32"/>
                <a:gd fmla="*/ 21 h 190" name="T33"/>
                <a:gd fmla="*/ 131 w 189" name="T34"/>
                <a:gd fmla="*/ 13 h 190" name="T35"/>
                <a:gd fmla="*/ 120 w 189" name="T36"/>
                <a:gd fmla="*/ 9 h 190" name="T37"/>
                <a:gd fmla="*/ 106 w 189" name="T38"/>
                <a:gd fmla="*/ 8 h 190" name="T39"/>
                <a:gd fmla="*/ 99 w 189" name="T40"/>
                <a:gd fmla="*/ 1 h 190" name="T41"/>
                <a:gd fmla="*/ 88 w 189" name="T42"/>
                <a:gd fmla="*/ 15 h 190" name="T43"/>
                <a:gd fmla="*/ 76 w 189" name="T44"/>
                <a:gd fmla="*/ 2 h 190" name="T45"/>
                <a:gd fmla="*/ 70 w 189" name="T46"/>
                <a:gd fmla="*/ 11 h 190" name="T47"/>
                <a:gd fmla="*/ 57 w 189" name="T48"/>
                <a:gd fmla="*/ 14 h 190" name="T49"/>
                <a:gd fmla="*/ 47 w 189" name="T50"/>
                <a:gd fmla="*/ 13 h 190" name="T51"/>
                <a:gd fmla="*/ 46 w 189" name="T52"/>
                <a:gd fmla="*/ 31 h 190" name="T53"/>
                <a:gd fmla="*/ 29 w 189" name="T54"/>
                <a:gd fmla="*/ 27 h 190" name="T55"/>
                <a:gd fmla="*/ 28 w 189" name="T56"/>
                <a:gd fmla="*/ 38 h 190" name="T57"/>
                <a:gd fmla="*/ 18 w 189" name="T58"/>
                <a:gd fmla="*/ 47 h 190" name="T59"/>
                <a:gd fmla="*/ 13 w 189" name="T60"/>
                <a:gd fmla="*/ 58 h 190" name="T61"/>
                <a:gd fmla="*/ 14 w 189" name="T62"/>
                <a:gd fmla="*/ 73 h 190" name="T63"/>
                <a:gd fmla="*/ 2 w 189" name="T64"/>
                <a:gd fmla="*/ 77 h 190" name="T65"/>
                <a:gd fmla="*/ 14 w 189" name="T66"/>
                <a:gd fmla="*/ 89 h 190" name="T67"/>
                <a:gd fmla="*/ 0 w 189" name="T68"/>
                <a:gd fmla="*/ 100 h 190" name="T69"/>
                <a:gd fmla="*/ 7 w 189" name="T70"/>
                <a:gd fmla="*/ 108 h 190" name="T71"/>
                <a:gd fmla="*/ 8 w 189" name="T72"/>
                <a:gd fmla="*/ 121 h 190" name="T73"/>
                <a:gd fmla="*/ 13 w 189" name="T74"/>
                <a:gd fmla="*/ 133 h 190" name="T75"/>
                <a:gd fmla="*/ 21 w 189" name="T76"/>
                <a:gd fmla="*/ 144 h 190" name="T77"/>
                <a:gd fmla="*/ 20 w 189" name="T78"/>
                <a:gd fmla="*/ 154 h 190" name="T79"/>
                <a:gd fmla="*/ 37 w 189" name="T80"/>
                <a:gd fmla="*/ 152 h 190" name="T81"/>
                <a:gd fmla="*/ 37 w 189" name="T82"/>
                <a:gd fmla="*/ 170 h 190" name="T83"/>
                <a:gd fmla="*/ 47 w 189" name="T84"/>
                <a:gd fmla="*/ 169 h 190" name="T85"/>
                <a:gd fmla="*/ 58 w 189" name="T86"/>
                <a:gd fmla="*/ 177 h 190" name="T87"/>
                <a:gd fmla="*/ 69 w 189" name="T88"/>
                <a:gd fmla="*/ 182 h 190" name="T89"/>
                <a:gd fmla="*/ 83 w 189" name="T90"/>
                <a:gd fmla="*/ 183 h 190" name="T91"/>
                <a:gd fmla="*/ 90 w 189" name="T92"/>
                <a:gd fmla="*/ 190 h 190" name="T93"/>
                <a:gd fmla="*/ 101 w 189" name="T94"/>
                <a:gd fmla="*/ 176 h 190" name="T95"/>
                <a:gd fmla="*/ 113 w 189" name="T96"/>
                <a:gd fmla="*/ 188 h 190" name="T97"/>
                <a:gd fmla="*/ 119 w 189" name="T98"/>
                <a:gd fmla="*/ 180 h 190" name="T99"/>
                <a:gd fmla="*/ 133 w 189" name="T100"/>
                <a:gd fmla="*/ 177 h 190" name="T101"/>
                <a:gd fmla="*/ 142 w 189" name="T102"/>
                <a:gd fmla="*/ 177 h 190" name="T103"/>
                <a:gd fmla="*/ 80 w 189" name="T104"/>
                <a:gd fmla="*/ 66 h 190" name="T105"/>
                <a:gd fmla="*/ 78 w 189" name="T106"/>
                <a:gd fmla="*/ 74 h 190" name="T107"/>
                <a:gd fmla="*/ 113 w 189" name="T108"/>
                <a:gd fmla="*/ 85 h 190" name="T109"/>
                <a:gd fmla="*/ 66 w 189" name="T110"/>
                <a:gd fmla="*/ 109 h 190" name="T111"/>
                <a:gd fmla="*/ 74 w 189" name="T112"/>
                <a:gd fmla="*/ 112 h 190" name="T113"/>
                <a:gd fmla="*/ 88 w 189" name="T114"/>
                <a:gd fmla="*/ 82 h 190" name="T115"/>
                <a:gd fmla="*/ 81 w 189" name="T116"/>
                <a:gd fmla="*/ 102 h 190" name="T117"/>
                <a:gd fmla="*/ 112 w 189" name="T118"/>
                <a:gd fmla="*/ 115 h 19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90" w="189">
                  <a:moveTo>
                    <a:pt x="143" y="171"/>
                  </a:moveTo>
                  <a:cubicBezTo>
                    <a:pt x="142" y="169"/>
                    <a:pt x="142" y="169"/>
                    <a:pt x="142" y="169"/>
                  </a:cubicBezTo>
                  <a:cubicBezTo>
                    <a:pt x="140" y="167"/>
                    <a:pt x="140" y="163"/>
                    <a:pt x="143" y="160"/>
                  </a:cubicBezTo>
                  <a:cubicBezTo>
                    <a:pt x="146" y="157"/>
                    <a:pt x="150" y="158"/>
                    <a:pt x="153" y="161"/>
                  </a:cubicBezTo>
                  <a:cubicBezTo>
                    <a:pt x="154" y="163"/>
                    <a:pt x="154" y="163"/>
                    <a:pt x="154" y="163"/>
                  </a:cubicBezTo>
                  <a:cubicBezTo>
                    <a:pt x="156" y="165"/>
                    <a:pt x="159" y="165"/>
                    <a:pt x="160" y="163"/>
                  </a:cubicBezTo>
                  <a:cubicBezTo>
                    <a:pt x="161" y="162"/>
                    <a:pt x="162" y="162"/>
                    <a:pt x="163" y="161"/>
                  </a:cubicBezTo>
                  <a:cubicBezTo>
                    <a:pt x="165" y="159"/>
                    <a:pt x="165" y="156"/>
                    <a:pt x="163" y="154"/>
                  </a:cubicBezTo>
                  <a:cubicBezTo>
                    <a:pt x="161" y="153"/>
                    <a:pt x="161" y="153"/>
                    <a:pt x="161" y="153"/>
                  </a:cubicBezTo>
                  <a:cubicBezTo>
                    <a:pt x="158" y="151"/>
                    <a:pt x="157" y="147"/>
                    <a:pt x="159" y="144"/>
                  </a:cubicBezTo>
                  <a:cubicBezTo>
                    <a:pt x="161" y="140"/>
                    <a:pt x="166" y="140"/>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4" y="132"/>
                    <a:pt x="174" y="132"/>
                    <a:pt x="174" y="132"/>
                  </a:cubicBezTo>
                  <a:cubicBezTo>
                    <a:pt x="171" y="130"/>
                    <a:pt x="169" y="127"/>
                    <a:pt x="171" y="123"/>
                  </a:cubicBezTo>
                  <a:cubicBezTo>
                    <a:pt x="169" y="120"/>
                    <a:pt x="172" y="116"/>
                    <a:pt x="175" y="118"/>
                  </a:cubicBezTo>
                  <a:cubicBezTo>
                    <a:pt x="181" y="120"/>
                    <a:pt x="181" y="120"/>
                    <a:pt x="181" y="120"/>
                  </a:cubicBezTo>
                  <a:cubicBezTo>
                    <a:pt x="183" y="121"/>
                    <a:pt x="186" y="119"/>
                    <a:pt x="187" y="117"/>
                  </a:cubicBezTo>
                  <a:cubicBezTo>
                    <a:pt x="187" y="116"/>
                    <a:pt x="187" y="114"/>
                    <a:pt x="188" y="113"/>
                  </a:cubicBezTo>
                  <a:cubicBezTo>
                    <a:pt x="188" y="111"/>
                    <a:pt x="186" y="108"/>
                    <a:pt x="184" y="108"/>
                  </a:cubicBezTo>
                  <a:cubicBezTo>
                    <a:pt x="181" y="108"/>
                    <a:pt x="181" y="108"/>
                    <a:pt x="181" y="108"/>
                  </a:cubicBezTo>
                  <a:cubicBezTo>
                    <a:pt x="178" y="108"/>
                    <a:pt x="175" y="104"/>
                    <a:pt x="175" y="101"/>
                  </a:cubicBezTo>
                  <a:cubicBezTo>
                    <a:pt x="176" y="97"/>
                    <a:pt x="179" y="94"/>
                    <a:pt x="183" y="94"/>
                  </a:cubicBezTo>
                  <a:cubicBezTo>
                    <a:pt x="185" y="94"/>
                    <a:pt x="185" y="94"/>
                    <a:pt x="185" y="94"/>
                  </a:cubicBezTo>
                  <a:cubicBezTo>
                    <a:pt x="187" y="95"/>
                    <a:pt x="189" y="93"/>
                    <a:pt x="189" y="90"/>
                  </a:cubicBezTo>
                  <a:cubicBezTo>
                    <a:pt x="189" y="89"/>
                    <a:pt x="189" y="87"/>
                    <a:pt x="189" y="86"/>
                  </a:cubicBezTo>
                  <a:cubicBezTo>
                    <a:pt x="189" y="84"/>
                    <a:pt x="186" y="82"/>
                    <a:pt x="184" y="82"/>
                  </a:cubicBezTo>
                  <a:cubicBezTo>
                    <a:pt x="182" y="83"/>
                    <a:pt x="182" y="83"/>
                    <a:pt x="182" y="83"/>
                  </a:cubicBezTo>
                  <a:cubicBezTo>
                    <a:pt x="178" y="84"/>
                    <a:pt x="174" y="81"/>
                    <a:pt x="173" y="78"/>
                  </a:cubicBezTo>
                  <a:cubicBezTo>
                    <a:pt x="173" y="74"/>
                    <a:pt x="175" y="70"/>
                    <a:pt x="179" y="70"/>
                  </a:cubicBezTo>
                  <a:cubicBezTo>
                    <a:pt x="181" y="69"/>
                    <a:pt x="181" y="69"/>
                    <a:pt x="181" y="69"/>
                  </a:cubicBezTo>
                  <a:cubicBezTo>
                    <a:pt x="183" y="69"/>
                    <a:pt x="185" y="66"/>
                    <a:pt x="184" y="64"/>
                  </a:cubicBezTo>
                  <a:cubicBezTo>
                    <a:pt x="183" y="62"/>
                    <a:pt x="183" y="61"/>
                    <a:pt x="182" y="60"/>
                  </a:cubicBezTo>
                  <a:cubicBezTo>
                    <a:pt x="182" y="58"/>
                    <a:pt x="179" y="57"/>
                    <a:pt x="177" y="58"/>
                  </a:cubicBezTo>
                  <a:cubicBezTo>
                    <a:pt x="175" y="59"/>
                    <a:pt x="175" y="59"/>
                    <a:pt x="175" y="59"/>
                  </a:cubicBezTo>
                  <a:cubicBezTo>
                    <a:pt x="171" y="61"/>
                    <a:pt x="167" y="59"/>
                    <a:pt x="165" y="56"/>
                  </a:cubicBezTo>
                  <a:cubicBezTo>
                    <a:pt x="164" y="53"/>
                    <a:pt x="165" y="49"/>
                    <a:pt x="168" y="47"/>
                  </a:cubicBezTo>
                  <a:cubicBezTo>
                    <a:pt x="170" y="46"/>
                    <a:pt x="170" y="46"/>
                    <a:pt x="170" y="46"/>
                  </a:cubicBezTo>
                  <a:cubicBezTo>
                    <a:pt x="172" y="45"/>
                    <a:pt x="173" y="42"/>
                    <a:pt x="171" y="40"/>
                  </a:cubicBezTo>
                  <a:cubicBezTo>
                    <a:pt x="171" y="39"/>
                    <a:pt x="170" y="38"/>
                    <a:pt x="169" y="37"/>
                  </a:cubicBezTo>
                  <a:cubicBezTo>
                    <a:pt x="167" y="35"/>
                    <a:pt x="165" y="34"/>
                    <a:pt x="163" y="36"/>
                  </a:cubicBezTo>
                  <a:cubicBezTo>
                    <a:pt x="161" y="38"/>
                    <a:pt x="161" y="38"/>
                    <a:pt x="161" y="38"/>
                  </a:cubicBezTo>
                  <a:cubicBezTo>
                    <a:pt x="159" y="40"/>
                    <a:pt x="155" y="40"/>
                    <a:pt x="152" y="38"/>
                  </a:cubicBezTo>
                  <a:cubicBezTo>
                    <a:pt x="149" y="36"/>
                    <a:pt x="149" y="31"/>
                    <a:pt x="152" y="28"/>
                  </a:cubicBezTo>
                  <a:cubicBezTo>
                    <a:pt x="153" y="27"/>
                    <a:pt x="153" y="27"/>
                    <a:pt x="153" y="27"/>
                  </a:cubicBezTo>
                  <a:cubicBezTo>
                    <a:pt x="155" y="25"/>
                    <a:pt x="155" y="22"/>
                    <a:pt x="153" y="20"/>
                  </a:cubicBezTo>
                  <a:cubicBezTo>
                    <a:pt x="152" y="20"/>
                    <a:pt x="151" y="19"/>
                    <a:pt x="150" y="18"/>
                  </a:cubicBezTo>
                  <a:cubicBezTo>
                    <a:pt x="147" y="17"/>
                    <a:pt x="145" y="17"/>
                    <a:pt x="143" y="19"/>
                  </a:cubicBezTo>
                  <a:cubicBezTo>
                    <a:pt x="142" y="21"/>
                    <a:pt x="142" y="21"/>
                    <a:pt x="142" y="21"/>
                  </a:cubicBezTo>
                  <a:cubicBezTo>
                    <a:pt x="140" y="25"/>
                    <a:pt x="136" y="26"/>
                    <a:pt x="133" y="24"/>
                  </a:cubicBezTo>
                  <a:cubicBezTo>
                    <a:pt x="130" y="22"/>
                    <a:pt x="128" y="18"/>
                    <a:pt x="130" y="15"/>
                  </a:cubicBezTo>
                  <a:cubicBezTo>
                    <a:pt x="131" y="13"/>
                    <a:pt x="131" y="13"/>
                    <a:pt x="131" y="13"/>
                  </a:cubicBezTo>
                  <a:cubicBezTo>
                    <a:pt x="133" y="11"/>
                    <a:pt x="132" y="8"/>
                    <a:pt x="129" y="7"/>
                  </a:cubicBezTo>
                  <a:cubicBezTo>
                    <a:pt x="128" y="7"/>
                    <a:pt x="127" y="6"/>
                    <a:pt x="126" y="6"/>
                  </a:cubicBezTo>
                  <a:cubicBezTo>
                    <a:pt x="123" y="5"/>
                    <a:pt x="121" y="6"/>
                    <a:pt x="120" y="9"/>
                  </a:cubicBezTo>
                  <a:cubicBezTo>
                    <a:pt x="119" y="11"/>
                    <a:pt x="119" y="11"/>
                    <a:pt x="119" y="11"/>
                  </a:cubicBezTo>
                  <a:cubicBezTo>
                    <a:pt x="119" y="15"/>
                    <a:pt x="115" y="17"/>
                    <a:pt x="111" y="16"/>
                  </a:cubicBezTo>
                  <a:cubicBezTo>
                    <a:pt x="108" y="15"/>
                    <a:pt x="105" y="12"/>
                    <a:pt x="106" y="8"/>
                  </a:cubicBezTo>
                  <a:cubicBezTo>
                    <a:pt x="107" y="6"/>
                    <a:pt x="107" y="6"/>
                    <a:pt x="107" y="6"/>
                  </a:cubicBezTo>
                  <a:cubicBezTo>
                    <a:pt x="107" y="4"/>
                    <a:pt x="105" y="1"/>
                    <a:pt x="103" y="1"/>
                  </a:cubicBezTo>
                  <a:cubicBezTo>
                    <a:pt x="102" y="1"/>
                    <a:pt x="100" y="1"/>
                    <a:pt x="99" y="1"/>
                  </a:cubicBezTo>
                  <a:cubicBezTo>
                    <a:pt x="97" y="0"/>
                    <a:pt x="94" y="3"/>
                    <a:pt x="95" y="5"/>
                  </a:cubicBezTo>
                  <a:cubicBezTo>
                    <a:pt x="95" y="7"/>
                    <a:pt x="95" y="7"/>
                    <a:pt x="95" y="7"/>
                  </a:cubicBezTo>
                  <a:cubicBezTo>
                    <a:pt x="95" y="11"/>
                    <a:pt x="92" y="14"/>
                    <a:pt x="88" y="15"/>
                  </a:cubicBezTo>
                  <a:cubicBezTo>
                    <a:pt x="85" y="15"/>
                    <a:pt x="81" y="12"/>
                    <a:pt x="81" y="8"/>
                  </a:cubicBezTo>
                  <a:cubicBezTo>
                    <a:pt x="81" y="6"/>
                    <a:pt x="81" y="6"/>
                    <a:pt x="81" y="6"/>
                  </a:cubicBezTo>
                  <a:cubicBezTo>
                    <a:pt x="81" y="4"/>
                    <a:pt x="78" y="2"/>
                    <a:pt x="76" y="2"/>
                  </a:cubicBezTo>
                  <a:cubicBezTo>
                    <a:pt x="75" y="3"/>
                    <a:pt x="73" y="3"/>
                    <a:pt x="72" y="3"/>
                  </a:cubicBezTo>
                  <a:cubicBezTo>
                    <a:pt x="70" y="4"/>
                    <a:pt x="68" y="6"/>
                    <a:pt x="69" y="9"/>
                  </a:cubicBezTo>
                  <a:cubicBezTo>
                    <a:pt x="70" y="11"/>
                    <a:pt x="70" y="11"/>
                    <a:pt x="70" y="11"/>
                  </a:cubicBezTo>
                  <a:cubicBezTo>
                    <a:pt x="71" y="14"/>
                    <a:pt x="69" y="18"/>
                    <a:pt x="66" y="20"/>
                  </a:cubicBezTo>
                  <a:cubicBezTo>
                    <a:pt x="62" y="21"/>
                    <a:pt x="58" y="19"/>
                    <a:pt x="57" y="15"/>
                  </a:cubicBezTo>
                  <a:cubicBezTo>
                    <a:pt x="57" y="14"/>
                    <a:pt x="57" y="14"/>
                    <a:pt x="57" y="14"/>
                  </a:cubicBezTo>
                  <a:cubicBezTo>
                    <a:pt x="56" y="11"/>
                    <a:pt x="53" y="10"/>
                    <a:pt x="51" y="11"/>
                  </a:cubicBezTo>
                  <a:cubicBezTo>
                    <a:pt x="51" y="11"/>
                    <a:pt x="51" y="11"/>
                    <a:pt x="51" y="11"/>
                  </a:cubicBezTo>
                  <a:cubicBezTo>
                    <a:pt x="49" y="12"/>
                    <a:pt x="48" y="13"/>
                    <a:pt x="47" y="13"/>
                  </a:cubicBezTo>
                  <a:cubicBezTo>
                    <a:pt x="45" y="14"/>
                    <a:pt x="44" y="17"/>
                    <a:pt x="46" y="19"/>
                  </a:cubicBezTo>
                  <a:cubicBezTo>
                    <a:pt x="47" y="21"/>
                    <a:pt x="47" y="21"/>
                    <a:pt x="47" y="21"/>
                  </a:cubicBezTo>
                  <a:cubicBezTo>
                    <a:pt x="49" y="24"/>
                    <a:pt x="49" y="29"/>
                    <a:pt x="46" y="31"/>
                  </a:cubicBezTo>
                  <a:cubicBezTo>
                    <a:pt x="43" y="33"/>
                    <a:pt x="38" y="32"/>
                    <a:pt x="36" y="29"/>
                  </a:cubicBezTo>
                  <a:cubicBezTo>
                    <a:pt x="35" y="28"/>
                    <a:pt x="35" y="28"/>
                    <a:pt x="35" y="28"/>
                  </a:cubicBezTo>
                  <a:cubicBezTo>
                    <a:pt x="34" y="26"/>
                    <a:pt x="31" y="25"/>
                    <a:pt x="29" y="27"/>
                  </a:cubicBezTo>
                  <a:cubicBezTo>
                    <a:pt x="28" y="28"/>
                    <a:pt x="27" y="29"/>
                    <a:pt x="26" y="30"/>
                  </a:cubicBezTo>
                  <a:cubicBezTo>
                    <a:pt x="24" y="32"/>
                    <a:pt x="24" y="35"/>
                    <a:pt x="26" y="36"/>
                  </a:cubicBezTo>
                  <a:cubicBezTo>
                    <a:pt x="28" y="38"/>
                    <a:pt x="28" y="38"/>
                    <a:pt x="28" y="38"/>
                  </a:cubicBezTo>
                  <a:cubicBezTo>
                    <a:pt x="31" y="40"/>
                    <a:pt x="32" y="44"/>
                    <a:pt x="29" y="47"/>
                  </a:cubicBezTo>
                  <a:cubicBezTo>
                    <a:pt x="27" y="50"/>
                    <a:pt x="23" y="51"/>
                    <a:pt x="20" y="48"/>
                  </a:cubicBezTo>
                  <a:cubicBezTo>
                    <a:pt x="18" y="47"/>
                    <a:pt x="18" y="47"/>
                    <a:pt x="18" y="47"/>
                  </a:cubicBezTo>
                  <a:cubicBezTo>
                    <a:pt x="16" y="46"/>
                    <a:pt x="13" y="46"/>
                    <a:pt x="12" y="48"/>
                  </a:cubicBezTo>
                  <a:cubicBezTo>
                    <a:pt x="12" y="50"/>
                    <a:pt x="11" y="51"/>
                    <a:pt x="10" y="52"/>
                  </a:cubicBezTo>
                  <a:cubicBezTo>
                    <a:pt x="9" y="54"/>
                    <a:pt x="10" y="57"/>
                    <a:pt x="13" y="58"/>
                  </a:cubicBezTo>
                  <a:cubicBezTo>
                    <a:pt x="15" y="59"/>
                    <a:pt x="15" y="59"/>
                    <a:pt x="15" y="59"/>
                  </a:cubicBezTo>
                  <a:cubicBezTo>
                    <a:pt x="18" y="60"/>
                    <a:pt x="20" y="64"/>
                    <a:pt x="19" y="67"/>
                  </a:cubicBezTo>
                  <a:cubicBezTo>
                    <a:pt x="20" y="71"/>
                    <a:pt x="17" y="74"/>
                    <a:pt x="14" y="73"/>
                  </a:cubicBezTo>
                  <a:cubicBezTo>
                    <a:pt x="8" y="71"/>
                    <a:pt x="8" y="71"/>
                    <a:pt x="8" y="71"/>
                  </a:cubicBezTo>
                  <a:cubicBezTo>
                    <a:pt x="6" y="70"/>
                    <a:pt x="3" y="71"/>
                    <a:pt x="2" y="74"/>
                  </a:cubicBezTo>
                  <a:cubicBezTo>
                    <a:pt x="2" y="75"/>
                    <a:pt x="2" y="76"/>
                    <a:pt x="2" y="77"/>
                  </a:cubicBezTo>
                  <a:cubicBezTo>
                    <a:pt x="1" y="80"/>
                    <a:pt x="3" y="82"/>
                    <a:pt x="5" y="82"/>
                  </a:cubicBezTo>
                  <a:cubicBezTo>
                    <a:pt x="7" y="83"/>
                    <a:pt x="7" y="83"/>
                    <a:pt x="7" y="83"/>
                  </a:cubicBezTo>
                  <a:cubicBezTo>
                    <a:pt x="11" y="83"/>
                    <a:pt x="14" y="85"/>
                    <a:pt x="14" y="89"/>
                  </a:cubicBezTo>
                  <a:cubicBezTo>
                    <a:pt x="14" y="93"/>
                    <a:pt x="11" y="96"/>
                    <a:pt x="6" y="96"/>
                  </a:cubicBezTo>
                  <a:cubicBezTo>
                    <a:pt x="5" y="96"/>
                    <a:pt x="5" y="96"/>
                    <a:pt x="5" y="96"/>
                  </a:cubicBezTo>
                  <a:cubicBezTo>
                    <a:pt x="2" y="96"/>
                    <a:pt x="0" y="98"/>
                    <a:pt x="0" y="100"/>
                  </a:cubicBezTo>
                  <a:cubicBezTo>
                    <a:pt x="0" y="102"/>
                    <a:pt x="0" y="103"/>
                    <a:pt x="0" y="104"/>
                  </a:cubicBezTo>
                  <a:cubicBezTo>
                    <a:pt x="0" y="107"/>
                    <a:pt x="3" y="108"/>
                    <a:pt x="5" y="108"/>
                  </a:cubicBezTo>
                  <a:cubicBezTo>
                    <a:pt x="7" y="108"/>
                    <a:pt x="7" y="108"/>
                    <a:pt x="7" y="108"/>
                  </a:cubicBezTo>
                  <a:cubicBezTo>
                    <a:pt x="11" y="107"/>
                    <a:pt x="14" y="109"/>
                    <a:pt x="15" y="112"/>
                  </a:cubicBezTo>
                  <a:cubicBezTo>
                    <a:pt x="17" y="116"/>
                    <a:pt x="14" y="120"/>
                    <a:pt x="10" y="121"/>
                  </a:cubicBezTo>
                  <a:cubicBezTo>
                    <a:pt x="8" y="121"/>
                    <a:pt x="8" y="121"/>
                    <a:pt x="8" y="121"/>
                  </a:cubicBezTo>
                  <a:cubicBezTo>
                    <a:pt x="6" y="122"/>
                    <a:pt x="4" y="124"/>
                    <a:pt x="5" y="127"/>
                  </a:cubicBezTo>
                  <a:cubicBezTo>
                    <a:pt x="6" y="128"/>
                    <a:pt x="6" y="129"/>
                    <a:pt x="7" y="130"/>
                  </a:cubicBezTo>
                  <a:cubicBezTo>
                    <a:pt x="8" y="133"/>
                    <a:pt x="10" y="134"/>
                    <a:pt x="13" y="133"/>
                  </a:cubicBezTo>
                  <a:cubicBezTo>
                    <a:pt x="15" y="132"/>
                    <a:pt x="15" y="132"/>
                    <a:pt x="15" y="132"/>
                  </a:cubicBezTo>
                  <a:cubicBezTo>
                    <a:pt x="18" y="130"/>
                    <a:pt x="22" y="131"/>
                    <a:pt x="24" y="134"/>
                  </a:cubicBezTo>
                  <a:cubicBezTo>
                    <a:pt x="26" y="138"/>
                    <a:pt x="24" y="142"/>
                    <a:pt x="21" y="144"/>
                  </a:cubicBezTo>
                  <a:cubicBezTo>
                    <a:pt x="19" y="144"/>
                    <a:pt x="19" y="144"/>
                    <a:pt x="19" y="144"/>
                  </a:cubicBezTo>
                  <a:cubicBezTo>
                    <a:pt x="17" y="146"/>
                    <a:pt x="16" y="149"/>
                    <a:pt x="18" y="151"/>
                  </a:cubicBezTo>
                  <a:cubicBezTo>
                    <a:pt x="19" y="152"/>
                    <a:pt x="19" y="153"/>
                    <a:pt x="20" y="154"/>
                  </a:cubicBezTo>
                  <a:cubicBezTo>
                    <a:pt x="22" y="156"/>
                    <a:pt x="25" y="156"/>
                    <a:pt x="26" y="154"/>
                  </a:cubicBezTo>
                  <a:cubicBezTo>
                    <a:pt x="28" y="153"/>
                    <a:pt x="28" y="153"/>
                    <a:pt x="28" y="153"/>
                  </a:cubicBezTo>
                  <a:cubicBezTo>
                    <a:pt x="30" y="150"/>
                    <a:pt x="34" y="150"/>
                    <a:pt x="37" y="152"/>
                  </a:cubicBezTo>
                  <a:cubicBezTo>
                    <a:pt x="40" y="155"/>
                    <a:pt x="40" y="159"/>
                    <a:pt x="38" y="162"/>
                  </a:cubicBezTo>
                  <a:cubicBezTo>
                    <a:pt x="36" y="164"/>
                    <a:pt x="36" y="164"/>
                    <a:pt x="36" y="164"/>
                  </a:cubicBezTo>
                  <a:cubicBezTo>
                    <a:pt x="34" y="165"/>
                    <a:pt x="34" y="169"/>
                    <a:pt x="37" y="170"/>
                  </a:cubicBezTo>
                  <a:cubicBezTo>
                    <a:pt x="38" y="171"/>
                    <a:pt x="39" y="172"/>
                    <a:pt x="40" y="172"/>
                  </a:cubicBezTo>
                  <a:cubicBezTo>
                    <a:pt x="42" y="174"/>
                    <a:pt x="45" y="173"/>
                    <a:pt x="46" y="171"/>
                  </a:cubicBezTo>
                  <a:cubicBezTo>
                    <a:pt x="47" y="169"/>
                    <a:pt x="47" y="169"/>
                    <a:pt x="47" y="169"/>
                  </a:cubicBezTo>
                  <a:cubicBezTo>
                    <a:pt x="48" y="166"/>
                    <a:pt x="52" y="165"/>
                    <a:pt x="55" y="166"/>
                  </a:cubicBezTo>
                  <a:cubicBezTo>
                    <a:pt x="59" y="167"/>
                    <a:pt x="61" y="172"/>
                    <a:pt x="59" y="176"/>
                  </a:cubicBezTo>
                  <a:cubicBezTo>
                    <a:pt x="58" y="177"/>
                    <a:pt x="58" y="177"/>
                    <a:pt x="58" y="177"/>
                  </a:cubicBezTo>
                  <a:cubicBezTo>
                    <a:pt x="57" y="180"/>
                    <a:pt x="58" y="182"/>
                    <a:pt x="60" y="183"/>
                  </a:cubicBezTo>
                  <a:cubicBezTo>
                    <a:pt x="61" y="184"/>
                    <a:pt x="62" y="184"/>
                    <a:pt x="64" y="185"/>
                  </a:cubicBezTo>
                  <a:cubicBezTo>
                    <a:pt x="66" y="186"/>
                    <a:pt x="69" y="184"/>
                    <a:pt x="69" y="182"/>
                  </a:cubicBezTo>
                  <a:cubicBezTo>
                    <a:pt x="70" y="180"/>
                    <a:pt x="70" y="180"/>
                    <a:pt x="70" y="180"/>
                  </a:cubicBezTo>
                  <a:cubicBezTo>
                    <a:pt x="70" y="176"/>
                    <a:pt x="73" y="174"/>
                    <a:pt x="77" y="174"/>
                  </a:cubicBezTo>
                  <a:cubicBezTo>
                    <a:pt x="81" y="174"/>
                    <a:pt x="84" y="179"/>
                    <a:pt x="83" y="183"/>
                  </a:cubicBezTo>
                  <a:cubicBezTo>
                    <a:pt x="82" y="184"/>
                    <a:pt x="82" y="184"/>
                    <a:pt x="82" y="184"/>
                  </a:cubicBezTo>
                  <a:cubicBezTo>
                    <a:pt x="82" y="187"/>
                    <a:pt x="84" y="189"/>
                    <a:pt x="86" y="190"/>
                  </a:cubicBezTo>
                  <a:cubicBezTo>
                    <a:pt x="87" y="190"/>
                    <a:pt x="89" y="190"/>
                    <a:pt x="90" y="190"/>
                  </a:cubicBezTo>
                  <a:cubicBezTo>
                    <a:pt x="93" y="190"/>
                    <a:pt x="95" y="188"/>
                    <a:pt x="94" y="185"/>
                  </a:cubicBezTo>
                  <a:cubicBezTo>
                    <a:pt x="94" y="183"/>
                    <a:pt x="94" y="183"/>
                    <a:pt x="94"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4" y="188"/>
                    <a:pt x="116" y="188"/>
                    <a:pt x="117" y="187"/>
                  </a:cubicBezTo>
                  <a:cubicBezTo>
                    <a:pt x="119" y="187"/>
                    <a:pt x="121" y="184"/>
                    <a:pt x="120" y="182"/>
                  </a:cubicBezTo>
                  <a:cubicBezTo>
                    <a:pt x="119" y="180"/>
                    <a:pt x="119" y="180"/>
                    <a:pt x="119" y="180"/>
                  </a:cubicBezTo>
                  <a:cubicBezTo>
                    <a:pt x="118" y="176"/>
                    <a:pt x="120" y="171"/>
                    <a:pt x="124" y="171"/>
                  </a:cubicBezTo>
                  <a:cubicBezTo>
                    <a:pt x="128" y="170"/>
                    <a:pt x="131" y="172"/>
                    <a:pt x="132" y="175"/>
                  </a:cubicBezTo>
                  <a:cubicBezTo>
                    <a:pt x="133" y="177"/>
                    <a:pt x="133" y="177"/>
                    <a:pt x="133" y="177"/>
                  </a:cubicBezTo>
                  <a:cubicBezTo>
                    <a:pt x="133" y="179"/>
                    <a:pt x="136" y="180"/>
                    <a:pt x="139" y="179"/>
                  </a:cubicBezTo>
                  <a:cubicBezTo>
                    <a:pt x="139" y="179"/>
                    <a:pt x="139" y="179"/>
                    <a:pt x="139" y="179"/>
                  </a:cubicBezTo>
                  <a:cubicBezTo>
                    <a:pt x="140" y="178"/>
                    <a:pt x="141" y="178"/>
                    <a:pt x="142" y="177"/>
                  </a:cubicBezTo>
                  <a:cubicBezTo>
                    <a:pt x="144" y="176"/>
                    <a:pt x="145" y="173"/>
                    <a:pt x="143" y="171"/>
                  </a:cubicBezTo>
                  <a:moveTo>
                    <a:pt x="78" y="74"/>
                  </a:moveTo>
                  <a:cubicBezTo>
                    <a:pt x="76" y="71"/>
                    <a:pt x="77" y="68"/>
                    <a:pt x="80" y="66"/>
                  </a:cubicBezTo>
                  <a:cubicBezTo>
                    <a:pt x="83" y="65"/>
                    <a:pt x="87" y="66"/>
                    <a:pt x="88" y="69"/>
                  </a:cubicBezTo>
                  <a:cubicBezTo>
                    <a:pt x="89" y="72"/>
                    <a:pt x="88" y="75"/>
                    <a:pt x="86" y="77"/>
                  </a:cubicBezTo>
                  <a:cubicBezTo>
                    <a:pt x="83" y="78"/>
                    <a:pt x="79" y="77"/>
                    <a:pt x="78" y="74"/>
                  </a:cubicBezTo>
                  <a:moveTo>
                    <a:pt x="123" y="80"/>
                  </a:moveTo>
                  <a:cubicBezTo>
                    <a:pt x="125" y="83"/>
                    <a:pt x="124" y="86"/>
                    <a:pt x="121" y="88"/>
                  </a:cubicBezTo>
                  <a:cubicBezTo>
                    <a:pt x="118" y="89"/>
                    <a:pt x="115" y="88"/>
                    <a:pt x="113" y="85"/>
                  </a:cubicBezTo>
                  <a:cubicBezTo>
                    <a:pt x="112" y="83"/>
                    <a:pt x="113" y="79"/>
                    <a:pt x="116" y="78"/>
                  </a:cubicBezTo>
                  <a:cubicBezTo>
                    <a:pt x="118" y="76"/>
                    <a:pt x="122" y="77"/>
                    <a:pt x="123" y="80"/>
                  </a:cubicBezTo>
                  <a:moveTo>
                    <a:pt x="66" y="109"/>
                  </a:moveTo>
                  <a:cubicBezTo>
                    <a:pt x="65" y="107"/>
                    <a:pt x="66" y="103"/>
                    <a:pt x="69" y="102"/>
                  </a:cubicBezTo>
                  <a:cubicBezTo>
                    <a:pt x="72" y="100"/>
                    <a:pt x="75" y="101"/>
                    <a:pt x="77" y="104"/>
                  </a:cubicBezTo>
                  <a:cubicBezTo>
                    <a:pt x="78" y="107"/>
                    <a:pt x="77" y="110"/>
                    <a:pt x="74" y="112"/>
                  </a:cubicBezTo>
                  <a:cubicBezTo>
                    <a:pt x="71" y="113"/>
                    <a:pt x="68" y="112"/>
                    <a:pt x="66" y="109"/>
                  </a:cubicBezTo>
                  <a:moveTo>
                    <a:pt x="81" y="102"/>
                  </a:moveTo>
                  <a:cubicBezTo>
                    <a:pt x="77" y="95"/>
                    <a:pt x="80" y="86"/>
                    <a:pt x="88" y="82"/>
                  </a:cubicBezTo>
                  <a:cubicBezTo>
                    <a:pt x="95" y="78"/>
                    <a:pt x="104" y="81"/>
                    <a:pt x="108" y="88"/>
                  </a:cubicBezTo>
                  <a:cubicBezTo>
                    <a:pt x="112" y="96"/>
                    <a:pt x="109" y="105"/>
                    <a:pt x="101" y="108"/>
                  </a:cubicBezTo>
                  <a:cubicBezTo>
                    <a:pt x="94" y="112"/>
                    <a:pt x="85" y="110"/>
                    <a:pt x="81" y="102"/>
                  </a:cubicBezTo>
                  <a:moveTo>
                    <a:pt x="102" y="121"/>
                  </a:moveTo>
                  <a:cubicBezTo>
                    <a:pt x="100" y="118"/>
                    <a:pt x="101" y="115"/>
                    <a:pt x="104" y="113"/>
                  </a:cubicBezTo>
                  <a:cubicBezTo>
                    <a:pt x="107" y="112"/>
                    <a:pt x="111" y="113"/>
                    <a:pt x="112" y="115"/>
                  </a:cubicBezTo>
                  <a:cubicBezTo>
                    <a:pt x="113" y="118"/>
                    <a:pt x="112" y="122"/>
                    <a:pt x="110" y="123"/>
                  </a:cubicBezTo>
                  <a:cubicBezTo>
                    <a:pt x="107" y="125"/>
                    <a:pt x="103" y="124"/>
                    <a:pt x="102" y="121"/>
                  </a:cubicBezTo>
                </a:path>
              </a:pathLst>
            </a:custGeom>
            <a:solidFill>
              <a:schemeClr val="tx2">
                <a:lumMod val="20000"/>
                <a:lumOff val="80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5" name="Freeform 7"/>
            <p:cNvSpPr>
              <a:spLocks noEditPoints="1"/>
            </p:cNvSpPr>
            <p:nvPr/>
          </p:nvSpPr>
          <p:spPr bwMode="auto">
            <a:xfrm>
              <a:off x="7744012" y="3565900"/>
              <a:ext cx="307933" cy="303860"/>
            </a:xfrm>
            <a:custGeom>
              <a:gdLst>
                <a:gd fmla="*/ 61 w 160" name="T0"/>
                <a:gd fmla="*/ 100 h 158" name="T1"/>
                <a:gd fmla="*/ 79 w 160" name="T2"/>
                <a:gd fmla="*/ 51 h 158" name="T3"/>
                <a:gd fmla="*/ 101 w 160" name="T4"/>
                <a:gd fmla="*/ 98 h 158" name="T5"/>
                <a:gd fmla="*/ 82 w 160" name="T6"/>
                <a:gd fmla="*/ 0 h 158" name="T7"/>
                <a:gd fmla="*/ 67 w 160" name="T8"/>
                <a:gd fmla="*/ 0 h 158" name="T9"/>
                <a:gd fmla="*/ 56 w 160" name="T10"/>
                <a:gd fmla="*/ 19 h 158" name="T11"/>
                <a:gd fmla="*/ 49 w 160" name="T12"/>
                <a:gd fmla="*/ 25 h 158" name="T13"/>
                <a:gd fmla="*/ 38 w 160" name="T14"/>
                <a:gd fmla="*/ 21 h 158" name="T15"/>
                <a:gd fmla="*/ 28 w 160" name="T16"/>
                <a:gd fmla="*/ 18 h 158" name="T17"/>
                <a:gd fmla="*/ 15 w 160" name="T18"/>
                <a:gd fmla="*/ 31 h 158" name="T19"/>
                <a:gd fmla="*/ 22 w 160" name="T20"/>
                <a:gd fmla="*/ 54 h 158" name="T21"/>
                <a:gd fmla="*/ 18 w 160" name="T22"/>
                <a:gd fmla="*/ 63 h 158" name="T23"/>
                <a:gd fmla="*/ 0 w 160" name="T24"/>
                <a:gd fmla="*/ 76 h 158" name="T25"/>
                <a:gd fmla="*/ 5 w 160" name="T26"/>
                <a:gd fmla="*/ 96 h 158" name="T27"/>
                <a:gd fmla="*/ 24 w 160" name="T28"/>
                <a:gd fmla="*/ 103 h 158" name="T29"/>
                <a:gd fmla="*/ 20 w 160" name="T30"/>
                <a:gd fmla="*/ 127 h 158" name="T31"/>
                <a:gd fmla="*/ 33 w 160" name="T32"/>
                <a:gd fmla="*/ 143 h 158" name="T33"/>
                <a:gd fmla="*/ 40 w 160" name="T34"/>
                <a:gd fmla="*/ 144 h 158" name="T35"/>
                <a:gd fmla="*/ 58 w 160" name="T36"/>
                <a:gd fmla="*/ 136 h 158" name="T37"/>
                <a:gd fmla="*/ 64 w 160" name="T38"/>
                <a:gd fmla="*/ 139 h 158" name="T39"/>
                <a:gd fmla="*/ 74 w 160" name="T40"/>
                <a:gd fmla="*/ 157 h 158" name="T41"/>
                <a:gd fmla="*/ 78 w 160" name="T42"/>
                <a:gd fmla="*/ 158 h 158" name="T43"/>
                <a:gd fmla="*/ 98 w 160" name="T44"/>
                <a:gd fmla="*/ 154 h 158" name="T45"/>
                <a:gd fmla="*/ 108 w 160" name="T46"/>
                <a:gd fmla="*/ 133 h 158" name="T47"/>
                <a:gd fmla="*/ 111 w 160" name="T48"/>
                <a:gd fmla="*/ 133 h 158" name="T49"/>
                <a:gd fmla="*/ 130 w 160" name="T50"/>
                <a:gd fmla="*/ 139 h 158" name="T51"/>
                <a:gd fmla="*/ 135 w 160" name="T52"/>
                <a:gd fmla="*/ 138 h 158" name="T53"/>
                <a:gd fmla="*/ 146 w 160" name="T54"/>
                <a:gd fmla="*/ 120 h 158" name="T55"/>
                <a:gd fmla="*/ 138 w 160" name="T56"/>
                <a:gd fmla="*/ 99 h 158" name="T57"/>
                <a:gd fmla="*/ 157 w 160" name="T58"/>
                <a:gd fmla="*/ 88 h 158" name="T59"/>
                <a:gd fmla="*/ 158 w 160" name="T60"/>
                <a:gd fmla="*/ 67 h 158" name="T61"/>
                <a:gd fmla="*/ 138 w 160" name="T62"/>
                <a:gd fmla="*/ 56 h 158" name="T63"/>
                <a:gd fmla="*/ 134 w 160" name="T64"/>
                <a:gd fmla="*/ 46 h 158" name="T65"/>
                <a:gd fmla="*/ 139 w 160" name="T66"/>
                <a:gd fmla="*/ 31 h 158" name="T67"/>
                <a:gd fmla="*/ 127 w 160" name="T68"/>
                <a:gd fmla="*/ 15 h 158" name="T69"/>
                <a:gd fmla="*/ 119 w 160" name="T70"/>
                <a:gd fmla="*/ 14 h 158" name="T71"/>
                <a:gd fmla="*/ 101 w 160" name="T72"/>
                <a:gd fmla="*/ 22 h 158" name="T73"/>
                <a:gd fmla="*/ 95 w 160" name="T74"/>
                <a:gd fmla="*/ 19 h 158" name="T75"/>
                <a:gd fmla="*/ 82 w 160" name="T76"/>
                <a:gd fmla="*/ 0 h 15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8" w="160">
                  <a:moveTo>
                    <a:pt x="80" y="107"/>
                  </a:moveTo>
                  <a:cubicBezTo>
                    <a:pt x="73" y="107"/>
                    <a:pt x="67" y="105"/>
                    <a:pt x="61" y="100"/>
                  </a:cubicBezTo>
                  <a:cubicBezTo>
                    <a:pt x="49" y="89"/>
                    <a:pt x="48" y="71"/>
                    <a:pt x="58" y="60"/>
                  </a:cubicBezTo>
                  <a:cubicBezTo>
                    <a:pt x="64" y="54"/>
                    <a:pt x="71" y="51"/>
                    <a:pt x="79" y="51"/>
                  </a:cubicBezTo>
                  <a:cubicBezTo>
                    <a:pt x="86" y="51"/>
                    <a:pt x="93" y="53"/>
                    <a:pt x="98" y="58"/>
                  </a:cubicBezTo>
                  <a:cubicBezTo>
                    <a:pt x="110" y="68"/>
                    <a:pt x="111" y="87"/>
                    <a:pt x="101" y="98"/>
                  </a:cubicBezTo>
                  <a:cubicBezTo>
                    <a:pt x="96" y="104"/>
                    <a:pt x="88" y="107"/>
                    <a:pt x="80" y="107"/>
                  </a:cubicBezTo>
                  <a:moveTo>
                    <a:pt x="82" y="0"/>
                  </a:moveTo>
                  <a:cubicBezTo>
                    <a:pt x="81" y="0"/>
                    <a:pt x="81" y="0"/>
                    <a:pt x="81" y="0"/>
                  </a:cubicBezTo>
                  <a:cubicBezTo>
                    <a:pt x="76" y="0"/>
                    <a:pt x="72" y="0"/>
                    <a:pt x="67" y="0"/>
                  </a:cubicBezTo>
                  <a:cubicBezTo>
                    <a:pt x="64" y="0"/>
                    <a:pt x="62" y="2"/>
                    <a:pt x="61" y="4"/>
                  </a:cubicBezTo>
                  <a:cubicBezTo>
                    <a:pt x="60" y="9"/>
                    <a:pt x="58" y="14"/>
                    <a:pt x="56" y="19"/>
                  </a:cubicBezTo>
                  <a:cubicBezTo>
                    <a:pt x="56" y="22"/>
                    <a:pt x="54" y="23"/>
                    <a:pt x="51" y="24"/>
                  </a:cubicBezTo>
                  <a:cubicBezTo>
                    <a:pt x="51" y="25"/>
                    <a:pt x="50" y="25"/>
                    <a:pt x="49" y="25"/>
                  </a:cubicBezTo>
                  <a:cubicBezTo>
                    <a:pt x="49" y="25"/>
                    <a:pt x="49" y="25"/>
                    <a:pt x="48" y="25"/>
                  </a:cubicBezTo>
                  <a:cubicBezTo>
                    <a:pt x="45" y="23"/>
                    <a:pt x="41" y="22"/>
                    <a:pt x="38" y="21"/>
                  </a:cubicBezTo>
                  <a:cubicBezTo>
                    <a:pt x="35" y="20"/>
                    <a:pt x="32" y="19"/>
                    <a:pt x="30" y="19"/>
                  </a:cubicBezTo>
                  <a:cubicBezTo>
                    <a:pt x="29" y="18"/>
                    <a:pt x="29" y="18"/>
                    <a:pt x="28" y="18"/>
                  </a:cubicBezTo>
                  <a:cubicBezTo>
                    <a:pt x="27" y="18"/>
                    <a:pt x="26" y="19"/>
                    <a:pt x="25" y="20"/>
                  </a:cubicBezTo>
                  <a:cubicBezTo>
                    <a:pt x="22" y="24"/>
                    <a:pt x="19" y="28"/>
                    <a:pt x="15" y="31"/>
                  </a:cubicBezTo>
                  <a:cubicBezTo>
                    <a:pt x="13" y="33"/>
                    <a:pt x="13" y="36"/>
                    <a:pt x="14" y="39"/>
                  </a:cubicBezTo>
                  <a:cubicBezTo>
                    <a:pt x="17" y="44"/>
                    <a:pt x="19" y="49"/>
                    <a:pt x="22" y="54"/>
                  </a:cubicBezTo>
                  <a:cubicBezTo>
                    <a:pt x="22" y="55"/>
                    <a:pt x="23" y="56"/>
                    <a:pt x="23" y="56"/>
                  </a:cubicBezTo>
                  <a:cubicBezTo>
                    <a:pt x="22" y="58"/>
                    <a:pt x="21" y="61"/>
                    <a:pt x="18" y="63"/>
                  </a:cubicBezTo>
                  <a:cubicBezTo>
                    <a:pt x="13" y="65"/>
                    <a:pt x="8" y="68"/>
                    <a:pt x="3" y="70"/>
                  </a:cubicBezTo>
                  <a:cubicBezTo>
                    <a:pt x="1" y="71"/>
                    <a:pt x="0" y="73"/>
                    <a:pt x="0" y="76"/>
                  </a:cubicBezTo>
                  <a:cubicBezTo>
                    <a:pt x="1" y="81"/>
                    <a:pt x="1" y="86"/>
                    <a:pt x="1" y="90"/>
                  </a:cubicBezTo>
                  <a:cubicBezTo>
                    <a:pt x="1" y="93"/>
                    <a:pt x="2" y="95"/>
                    <a:pt x="5" y="96"/>
                  </a:cubicBezTo>
                  <a:cubicBezTo>
                    <a:pt x="11" y="98"/>
                    <a:pt x="16" y="100"/>
                    <a:pt x="22" y="102"/>
                  </a:cubicBezTo>
                  <a:cubicBezTo>
                    <a:pt x="23" y="102"/>
                    <a:pt x="23" y="102"/>
                    <a:pt x="24" y="103"/>
                  </a:cubicBezTo>
                  <a:cubicBezTo>
                    <a:pt x="25" y="105"/>
                    <a:pt x="27" y="108"/>
                    <a:pt x="25" y="111"/>
                  </a:cubicBezTo>
                  <a:cubicBezTo>
                    <a:pt x="23" y="116"/>
                    <a:pt x="22" y="122"/>
                    <a:pt x="20" y="127"/>
                  </a:cubicBezTo>
                  <a:cubicBezTo>
                    <a:pt x="20" y="129"/>
                    <a:pt x="20" y="131"/>
                    <a:pt x="22" y="133"/>
                  </a:cubicBezTo>
                  <a:cubicBezTo>
                    <a:pt x="26" y="136"/>
                    <a:pt x="30" y="139"/>
                    <a:pt x="33" y="143"/>
                  </a:cubicBezTo>
                  <a:cubicBezTo>
                    <a:pt x="35" y="144"/>
                    <a:pt x="36" y="145"/>
                    <a:pt x="37" y="145"/>
                  </a:cubicBezTo>
                  <a:cubicBezTo>
                    <a:pt x="38" y="145"/>
                    <a:pt x="39" y="144"/>
                    <a:pt x="40" y="144"/>
                  </a:cubicBezTo>
                  <a:cubicBezTo>
                    <a:pt x="45" y="142"/>
                    <a:pt x="49" y="140"/>
                    <a:pt x="53" y="137"/>
                  </a:cubicBezTo>
                  <a:cubicBezTo>
                    <a:pt x="55" y="137"/>
                    <a:pt x="57" y="136"/>
                    <a:pt x="58" y="136"/>
                  </a:cubicBezTo>
                  <a:cubicBezTo>
                    <a:pt x="59" y="136"/>
                    <a:pt x="61" y="136"/>
                    <a:pt x="62" y="137"/>
                  </a:cubicBezTo>
                  <a:cubicBezTo>
                    <a:pt x="63" y="137"/>
                    <a:pt x="64" y="138"/>
                    <a:pt x="64" y="139"/>
                  </a:cubicBezTo>
                  <a:cubicBezTo>
                    <a:pt x="66" y="144"/>
                    <a:pt x="69" y="148"/>
                    <a:pt x="71" y="153"/>
                  </a:cubicBezTo>
                  <a:cubicBezTo>
                    <a:pt x="72" y="154"/>
                    <a:pt x="73" y="156"/>
                    <a:pt x="74" y="157"/>
                  </a:cubicBezTo>
                  <a:cubicBezTo>
                    <a:pt x="75" y="158"/>
                    <a:pt x="77" y="158"/>
                    <a:pt x="78" y="158"/>
                  </a:cubicBezTo>
                  <a:cubicBezTo>
                    <a:pt x="78" y="158"/>
                    <a:pt x="78" y="158"/>
                    <a:pt x="78" y="158"/>
                  </a:cubicBezTo>
                  <a:cubicBezTo>
                    <a:pt x="83" y="158"/>
                    <a:pt x="88" y="158"/>
                    <a:pt x="93" y="158"/>
                  </a:cubicBezTo>
                  <a:cubicBezTo>
                    <a:pt x="96" y="158"/>
                    <a:pt x="97" y="156"/>
                    <a:pt x="98" y="154"/>
                  </a:cubicBezTo>
                  <a:cubicBezTo>
                    <a:pt x="100" y="149"/>
                    <a:pt x="102" y="144"/>
                    <a:pt x="103" y="139"/>
                  </a:cubicBezTo>
                  <a:cubicBezTo>
                    <a:pt x="104" y="136"/>
                    <a:pt x="105" y="134"/>
                    <a:pt x="108" y="133"/>
                  </a:cubicBezTo>
                  <a:cubicBezTo>
                    <a:pt x="109" y="133"/>
                    <a:pt x="110" y="133"/>
                    <a:pt x="110" y="133"/>
                  </a:cubicBezTo>
                  <a:cubicBezTo>
                    <a:pt x="111" y="133"/>
                    <a:pt x="111" y="133"/>
                    <a:pt x="111" y="133"/>
                  </a:cubicBezTo>
                  <a:cubicBezTo>
                    <a:pt x="115" y="135"/>
                    <a:pt x="118" y="136"/>
                    <a:pt x="122" y="137"/>
                  </a:cubicBezTo>
                  <a:cubicBezTo>
                    <a:pt x="125" y="138"/>
                    <a:pt x="127" y="139"/>
                    <a:pt x="130" y="139"/>
                  </a:cubicBezTo>
                  <a:cubicBezTo>
                    <a:pt x="131" y="139"/>
                    <a:pt x="131" y="140"/>
                    <a:pt x="131" y="140"/>
                  </a:cubicBezTo>
                  <a:cubicBezTo>
                    <a:pt x="133" y="140"/>
                    <a:pt x="134" y="139"/>
                    <a:pt x="135" y="138"/>
                  </a:cubicBezTo>
                  <a:cubicBezTo>
                    <a:pt x="138" y="134"/>
                    <a:pt x="141" y="130"/>
                    <a:pt x="144" y="127"/>
                  </a:cubicBezTo>
                  <a:cubicBezTo>
                    <a:pt x="147" y="125"/>
                    <a:pt x="147" y="122"/>
                    <a:pt x="146" y="120"/>
                  </a:cubicBezTo>
                  <a:cubicBezTo>
                    <a:pt x="143" y="115"/>
                    <a:pt x="141" y="110"/>
                    <a:pt x="138" y="105"/>
                  </a:cubicBezTo>
                  <a:cubicBezTo>
                    <a:pt x="137" y="103"/>
                    <a:pt x="137" y="101"/>
                    <a:pt x="138" y="99"/>
                  </a:cubicBezTo>
                  <a:cubicBezTo>
                    <a:pt x="138" y="97"/>
                    <a:pt x="139" y="96"/>
                    <a:pt x="141" y="95"/>
                  </a:cubicBezTo>
                  <a:cubicBezTo>
                    <a:pt x="146" y="93"/>
                    <a:pt x="151" y="90"/>
                    <a:pt x="157" y="88"/>
                  </a:cubicBezTo>
                  <a:cubicBezTo>
                    <a:pt x="159" y="86"/>
                    <a:pt x="160" y="85"/>
                    <a:pt x="159" y="82"/>
                  </a:cubicBezTo>
                  <a:cubicBezTo>
                    <a:pt x="159" y="77"/>
                    <a:pt x="159" y="72"/>
                    <a:pt x="158" y="67"/>
                  </a:cubicBezTo>
                  <a:cubicBezTo>
                    <a:pt x="158" y="65"/>
                    <a:pt x="157" y="63"/>
                    <a:pt x="155" y="62"/>
                  </a:cubicBezTo>
                  <a:cubicBezTo>
                    <a:pt x="149" y="60"/>
                    <a:pt x="144" y="58"/>
                    <a:pt x="138" y="56"/>
                  </a:cubicBezTo>
                  <a:cubicBezTo>
                    <a:pt x="136" y="56"/>
                    <a:pt x="136" y="55"/>
                    <a:pt x="135" y="54"/>
                  </a:cubicBezTo>
                  <a:cubicBezTo>
                    <a:pt x="133" y="51"/>
                    <a:pt x="133" y="49"/>
                    <a:pt x="134" y="46"/>
                  </a:cubicBezTo>
                  <a:cubicBezTo>
                    <a:pt x="135" y="45"/>
                    <a:pt x="135" y="44"/>
                    <a:pt x="136" y="43"/>
                  </a:cubicBezTo>
                  <a:cubicBezTo>
                    <a:pt x="137" y="39"/>
                    <a:pt x="138" y="35"/>
                    <a:pt x="139" y="31"/>
                  </a:cubicBezTo>
                  <a:cubicBezTo>
                    <a:pt x="140" y="29"/>
                    <a:pt x="139" y="27"/>
                    <a:pt x="137" y="25"/>
                  </a:cubicBezTo>
                  <a:cubicBezTo>
                    <a:pt x="133" y="22"/>
                    <a:pt x="130" y="19"/>
                    <a:pt x="127" y="15"/>
                  </a:cubicBezTo>
                  <a:cubicBezTo>
                    <a:pt x="125" y="14"/>
                    <a:pt x="124" y="13"/>
                    <a:pt x="122" y="13"/>
                  </a:cubicBezTo>
                  <a:cubicBezTo>
                    <a:pt x="121" y="13"/>
                    <a:pt x="120" y="14"/>
                    <a:pt x="119" y="14"/>
                  </a:cubicBezTo>
                  <a:cubicBezTo>
                    <a:pt x="115" y="16"/>
                    <a:pt x="110" y="18"/>
                    <a:pt x="106" y="21"/>
                  </a:cubicBezTo>
                  <a:cubicBezTo>
                    <a:pt x="104" y="21"/>
                    <a:pt x="103" y="22"/>
                    <a:pt x="101" y="22"/>
                  </a:cubicBezTo>
                  <a:cubicBezTo>
                    <a:pt x="100" y="22"/>
                    <a:pt x="99" y="22"/>
                    <a:pt x="98" y="21"/>
                  </a:cubicBezTo>
                  <a:cubicBezTo>
                    <a:pt x="97" y="21"/>
                    <a:pt x="96" y="20"/>
                    <a:pt x="95" y="19"/>
                  </a:cubicBezTo>
                  <a:cubicBezTo>
                    <a:pt x="93" y="13"/>
                    <a:pt x="90" y="8"/>
                    <a:pt x="87" y="3"/>
                  </a:cubicBezTo>
                  <a:cubicBezTo>
                    <a:pt x="86" y="0"/>
                    <a:pt x="84" y="0"/>
                    <a:pt x="82" y="0"/>
                  </a:cubicBezTo>
                </a:path>
              </a:pathLst>
            </a:custGeom>
            <a:solidFill>
              <a:schemeClr val="tx2">
                <a:lumMod val="40000"/>
                <a:lumOff val="60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6" name="Freeform 8"/>
            <p:cNvSpPr>
              <a:spLocks noEditPoints="1"/>
            </p:cNvSpPr>
            <p:nvPr/>
          </p:nvSpPr>
          <p:spPr bwMode="auto">
            <a:xfrm>
              <a:off x="8064166" y="3681579"/>
              <a:ext cx="140117" cy="140117"/>
            </a:xfrm>
            <a:custGeom>
              <a:gdLst>
                <a:gd fmla="*/ 28 w 73" name="T0"/>
                <a:gd fmla="*/ 46 h 73" name="T1"/>
                <a:gd fmla="*/ 37 w 73" name="T2"/>
                <a:gd fmla="*/ 24 h 73" name="T3"/>
                <a:gd fmla="*/ 47 w 73" name="T4"/>
                <a:gd fmla="*/ 45 h 73" name="T5"/>
                <a:gd fmla="*/ 38 w 73" name="T6"/>
                <a:gd fmla="*/ 0 h 73" name="T7"/>
                <a:gd fmla="*/ 31 w 73" name="T8"/>
                <a:gd fmla="*/ 1 h 73" name="T9"/>
                <a:gd fmla="*/ 26 w 73" name="T10"/>
                <a:gd fmla="*/ 9 h 73" name="T11"/>
                <a:gd fmla="*/ 23 w 73" name="T12"/>
                <a:gd fmla="*/ 12 h 73" name="T13"/>
                <a:gd fmla="*/ 18 w 73" name="T14"/>
                <a:gd fmla="*/ 10 h 73" name="T15"/>
                <a:gd fmla="*/ 13 w 73" name="T16"/>
                <a:gd fmla="*/ 9 h 73" name="T17"/>
                <a:gd fmla="*/ 7 w 73" name="T18"/>
                <a:gd fmla="*/ 15 h 73" name="T19"/>
                <a:gd fmla="*/ 10 w 73" name="T20"/>
                <a:gd fmla="*/ 25 h 73" name="T21"/>
                <a:gd fmla="*/ 9 w 73" name="T22"/>
                <a:gd fmla="*/ 29 h 73" name="T23"/>
                <a:gd fmla="*/ 1 w 73" name="T24"/>
                <a:gd fmla="*/ 35 h 73" name="T25"/>
                <a:gd fmla="*/ 3 w 73" name="T26"/>
                <a:gd fmla="*/ 44 h 73" name="T27"/>
                <a:gd fmla="*/ 11 w 73" name="T28"/>
                <a:gd fmla="*/ 48 h 73" name="T29"/>
                <a:gd fmla="*/ 10 w 73" name="T30"/>
                <a:gd fmla="*/ 59 h 73" name="T31"/>
                <a:gd fmla="*/ 16 w 73" name="T32"/>
                <a:gd fmla="*/ 66 h 73" name="T33"/>
                <a:gd fmla="*/ 19 w 73" name="T34"/>
                <a:gd fmla="*/ 66 h 73" name="T35"/>
                <a:gd fmla="*/ 27 w 73" name="T36"/>
                <a:gd fmla="*/ 63 h 73" name="T37"/>
                <a:gd fmla="*/ 30 w 73" name="T38"/>
                <a:gd fmla="*/ 64 h 73" name="T39"/>
                <a:gd fmla="*/ 34 w 73" name="T40"/>
                <a:gd fmla="*/ 73 h 73" name="T41"/>
                <a:gd fmla="*/ 36 w 73" name="T42"/>
                <a:gd fmla="*/ 73 h 73" name="T43"/>
                <a:gd fmla="*/ 45 w 73" name="T44"/>
                <a:gd fmla="*/ 71 h 73" name="T45"/>
                <a:gd fmla="*/ 50 w 73" name="T46"/>
                <a:gd fmla="*/ 62 h 73" name="T47"/>
                <a:gd fmla="*/ 51 w 73" name="T48"/>
                <a:gd fmla="*/ 61 h 73" name="T49"/>
                <a:gd fmla="*/ 60 w 73" name="T50"/>
                <a:gd fmla="*/ 64 h 73" name="T51"/>
                <a:gd fmla="*/ 62 w 73" name="T52"/>
                <a:gd fmla="*/ 64 h 73" name="T53"/>
                <a:gd fmla="*/ 67 w 73" name="T54"/>
                <a:gd fmla="*/ 55 h 73" name="T55"/>
                <a:gd fmla="*/ 63 w 73" name="T56"/>
                <a:gd fmla="*/ 46 h 73" name="T57"/>
                <a:gd fmla="*/ 72 w 73" name="T58"/>
                <a:gd fmla="*/ 41 h 73" name="T59"/>
                <a:gd fmla="*/ 73 w 73" name="T60"/>
                <a:gd fmla="*/ 31 h 73" name="T61"/>
                <a:gd fmla="*/ 63 w 73" name="T62"/>
                <a:gd fmla="*/ 26 h 73" name="T63"/>
                <a:gd fmla="*/ 62 w 73" name="T64"/>
                <a:gd fmla="*/ 22 h 73" name="T65"/>
                <a:gd fmla="*/ 64 w 73" name="T66"/>
                <a:gd fmla="*/ 15 h 73" name="T67"/>
                <a:gd fmla="*/ 58 w 73" name="T68"/>
                <a:gd fmla="*/ 8 h 73" name="T69"/>
                <a:gd fmla="*/ 55 w 73" name="T70"/>
                <a:gd fmla="*/ 7 h 73" name="T71"/>
                <a:gd fmla="*/ 47 w 73" name="T72"/>
                <a:gd fmla="*/ 11 h 73" name="T73"/>
                <a:gd fmla="*/ 44 w 73" name="T74"/>
                <a:gd fmla="*/ 9 h 73" name="T75"/>
                <a:gd fmla="*/ 38 w 73" name="T76"/>
                <a:gd fmla="*/ 0 h 7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 w="73">
                  <a:moveTo>
                    <a:pt x="37" y="50"/>
                  </a:moveTo>
                  <a:cubicBezTo>
                    <a:pt x="34" y="50"/>
                    <a:pt x="31" y="49"/>
                    <a:pt x="28" y="46"/>
                  </a:cubicBezTo>
                  <a:cubicBezTo>
                    <a:pt x="23" y="41"/>
                    <a:pt x="22" y="33"/>
                    <a:pt x="27" y="28"/>
                  </a:cubicBezTo>
                  <a:cubicBezTo>
                    <a:pt x="30" y="25"/>
                    <a:pt x="33" y="24"/>
                    <a:pt x="37" y="24"/>
                  </a:cubicBezTo>
                  <a:cubicBezTo>
                    <a:pt x="40" y="24"/>
                    <a:pt x="43" y="25"/>
                    <a:pt x="45" y="27"/>
                  </a:cubicBezTo>
                  <a:cubicBezTo>
                    <a:pt x="51" y="32"/>
                    <a:pt x="51" y="40"/>
                    <a:pt x="47" y="45"/>
                  </a:cubicBezTo>
                  <a:cubicBezTo>
                    <a:pt x="44" y="48"/>
                    <a:pt x="41" y="50"/>
                    <a:pt x="37" y="50"/>
                  </a:cubicBezTo>
                  <a:moveTo>
                    <a:pt x="38" y="0"/>
                  </a:moveTo>
                  <a:cubicBezTo>
                    <a:pt x="38" y="0"/>
                    <a:pt x="37" y="0"/>
                    <a:pt x="37" y="0"/>
                  </a:cubicBezTo>
                  <a:cubicBezTo>
                    <a:pt x="35" y="1"/>
                    <a:pt x="33" y="1"/>
                    <a:pt x="31" y="1"/>
                  </a:cubicBezTo>
                  <a:cubicBezTo>
                    <a:pt x="30" y="1"/>
                    <a:pt x="29" y="1"/>
                    <a:pt x="28" y="3"/>
                  </a:cubicBezTo>
                  <a:cubicBezTo>
                    <a:pt x="28" y="5"/>
                    <a:pt x="27" y="7"/>
                    <a:pt x="26" y="9"/>
                  </a:cubicBezTo>
                  <a:cubicBezTo>
                    <a:pt x="26" y="10"/>
                    <a:pt x="25" y="11"/>
                    <a:pt x="24" y="12"/>
                  </a:cubicBezTo>
                  <a:cubicBezTo>
                    <a:pt x="24" y="12"/>
                    <a:pt x="23" y="12"/>
                    <a:pt x="23" y="12"/>
                  </a:cubicBezTo>
                  <a:cubicBezTo>
                    <a:pt x="23" y="12"/>
                    <a:pt x="23" y="12"/>
                    <a:pt x="22" y="12"/>
                  </a:cubicBezTo>
                  <a:cubicBezTo>
                    <a:pt x="21" y="11"/>
                    <a:pt x="19" y="11"/>
                    <a:pt x="18" y="10"/>
                  </a:cubicBezTo>
                  <a:cubicBezTo>
                    <a:pt x="16" y="10"/>
                    <a:pt x="15" y="9"/>
                    <a:pt x="14" y="9"/>
                  </a:cubicBezTo>
                  <a:cubicBezTo>
                    <a:pt x="14" y="9"/>
                    <a:pt x="14" y="9"/>
                    <a:pt x="13" y="9"/>
                  </a:cubicBezTo>
                  <a:cubicBezTo>
                    <a:pt x="13" y="9"/>
                    <a:pt x="12" y="9"/>
                    <a:pt x="12" y="10"/>
                  </a:cubicBezTo>
                  <a:cubicBezTo>
                    <a:pt x="10" y="12"/>
                    <a:pt x="9" y="13"/>
                    <a:pt x="7" y="15"/>
                  </a:cubicBezTo>
                  <a:cubicBezTo>
                    <a:pt x="6" y="16"/>
                    <a:pt x="6" y="17"/>
                    <a:pt x="7" y="18"/>
                  </a:cubicBezTo>
                  <a:cubicBezTo>
                    <a:pt x="8" y="21"/>
                    <a:pt x="9" y="23"/>
                    <a:pt x="10" y="25"/>
                  </a:cubicBezTo>
                  <a:cubicBezTo>
                    <a:pt x="11" y="26"/>
                    <a:pt x="11" y="26"/>
                    <a:pt x="11" y="26"/>
                  </a:cubicBezTo>
                  <a:cubicBezTo>
                    <a:pt x="10" y="27"/>
                    <a:pt x="10" y="29"/>
                    <a:pt x="9" y="29"/>
                  </a:cubicBezTo>
                  <a:cubicBezTo>
                    <a:pt x="6" y="30"/>
                    <a:pt x="4" y="31"/>
                    <a:pt x="2" y="33"/>
                  </a:cubicBezTo>
                  <a:cubicBezTo>
                    <a:pt x="1" y="33"/>
                    <a:pt x="0" y="34"/>
                    <a:pt x="1" y="35"/>
                  </a:cubicBezTo>
                  <a:cubicBezTo>
                    <a:pt x="1" y="38"/>
                    <a:pt x="1" y="40"/>
                    <a:pt x="1" y="42"/>
                  </a:cubicBezTo>
                  <a:cubicBezTo>
                    <a:pt x="1" y="43"/>
                    <a:pt x="2" y="44"/>
                    <a:pt x="3" y="44"/>
                  </a:cubicBezTo>
                  <a:cubicBezTo>
                    <a:pt x="5" y="45"/>
                    <a:pt x="8" y="46"/>
                    <a:pt x="11" y="47"/>
                  </a:cubicBezTo>
                  <a:cubicBezTo>
                    <a:pt x="11" y="48"/>
                    <a:pt x="11" y="48"/>
                    <a:pt x="11" y="48"/>
                  </a:cubicBezTo>
                  <a:cubicBezTo>
                    <a:pt x="12" y="49"/>
                    <a:pt x="13" y="50"/>
                    <a:pt x="12" y="51"/>
                  </a:cubicBezTo>
                  <a:cubicBezTo>
                    <a:pt x="11" y="54"/>
                    <a:pt x="11" y="56"/>
                    <a:pt x="10" y="59"/>
                  </a:cubicBezTo>
                  <a:cubicBezTo>
                    <a:pt x="9" y="60"/>
                    <a:pt x="10" y="61"/>
                    <a:pt x="11" y="61"/>
                  </a:cubicBezTo>
                  <a:cubicBezTo>
                    <a:pt x="12" y="63"/>
                    <a:pt x="14" y="64"/>
                    <a:pt x="16" y="66"/>
                  </a:cubicBezTo>
                  <a:cubicBezTo>
                    <a:pt x="16" y="66"/>
                    <a:pt x="17" y="67"/>
                    <a:pt x="18" y="67"/>
                  </a:cubicBezTo>
                  <a:cubicBezTo>
                    <a:pt x="18" y="67"/>
                    <a:pt x="18" y="67"/>
                    <a:pt x="19" y="66"/>
                  </a:cubicBezTo>
                  <a:cubicBezTo>
                    <a:pt x="21" y="65"/>
                    <a:pt x="23" y="64"/>
                    <a:pt x="25" y="63"/>
                  </a:cubicBezTo>
                  <a:cubicBezTo>
                    <a:pt x="26" y="63"/>
                    <a:pt x="26" y="63"/>
                    <a:pt x="27" y="63"/>
                  </a:cubicBezTo>
                  <a:cubicBezTo>
                    <a:pt x="28" y="63"/>
                    <a:pt x="28" y="63"/>
                    <a:pt x="29" y="63"/>
                  </a:cubicBezTo>
                  <a:cubicBezTo>
                    <a:pt x="29" y="63"/>
                    <a:pt x="29" y="64"/>
                    <a:pt x="30" y="64"/>
                  </a:cubicBezTo>
                  <a:cubicBezTo>
                    <a:pt x="31" y="66"/>
                    <a:pt x="32" y="68"/>
                    <a:pt x="33" y="70"/>
                  </a:cubicBezTo>
                  <a:cubicBezTo>
                    <a:pt x="33" y="71"/>
                    <a:pt x="34" y="72"/>
                    <a:pt x="34" y="73"/>
                  </a:cubicBezTo>
                  <a:cubicBezTo>
                    <a:pt x="35" y="73"/>
                    <a:pt x="35" y="73"/>
                    <a:pt x="36" y="73"/>
                  </a:cubicBezTo>
                  <a:cubicBezTo>
                    <a:pt x="36" y="73"/>
                    <a:pt x="36" y="73"/>
                    <a:pt x="36" y="73"/>
                  </a:cubicBezTo>
                  <a:cubicBezTo>
                    <a:pt x="38" y="73"/>
                    <a:pt x="40" y="73"/>
                    <a:pt x="43" y="73"/>
                  </a:cubicBezTo>
                  <a:cubicBezTo>
                    <a:pt x="44" y="73"/>
                    <a:pt x="45" y="72"/>
                    <a:pt x="45" y="71"/>
                  </a:cubicBezTo>
                  <a:cubicBezTo>
                    <a:pt x="46" y="69"/>
                    <a:pt x="47" y="66"/>
                    <a:pt x="48" y="64"/>
                  </a:cubicBezTo>
                  <a:cubicBezTo>
                    <a:pt x="48" y="63"/>
                    <a:pt x="49" y="62"/>
                    <a:pt x="50" y="62"/>
                  </a:cubicBezTo>
                  <a:cubicBezTo>
                    <a:pt x="50" y="61"/>
                    <a:pt x="50" y="61"/>
                    <a:pt x="51" y="61"/>
                  </a:cubicBezTo>
                  <a:cubicBezTo>
                    <a:pt x="51" y="61"/>
                    <a:pt x="51" y="61"/>
                    <a:pt x="51" y="61"/>
                  </a:cubicBezTo>
                  <a:cubicBezTo>
                    <a:pt x="53" y="62"/>
                    <a:pt x="54" y="63"/>
                    <a:pt x="56" y="63"/>
                  </a:cubicBezTo>
                  <a:cubicBezTo>
                    <a:pt x="57" y="64"/>
                    <a:pt x="59" y="64"/>
                    <a:pt x="60" y="64"/>
                  </a:cubicBezTo>
                  <a:cubicBezTo>
                    <a:pt x="60" y="64"/>
                    <a:pt x="60" y="64"/>
                    <a:pt x="60" y="64"/>
                  </a:cubicBezTo>
                  <a:cubicBezTo>
                    <a:pt x="61" y="64"/>
                    <a:pt x="61" y="64"/>
                    <a:pt x="62" y="64"/>
                  </a:cubicBezTo>
                  <a:cubicBezTo>
                    <a:pt x="63" y="62"/>
                    <a:pt x="65" y="60"/>
                    <a:pt x="66" y="58"/>
                  </a:cubicBezTo>
                  <a:cubicBezTo>
                    <a:pt x="67" y="57"/>
                    <a:pt x="68" y="56"/>
                    <a:pt x="67" y="55"/>
                  </a:cubicBezTo>
                  <a:cubicBezTo>
                    <a:pt x="66" y="53"/>
                    <a:pt x="65" y="51"/>
                    <a:pt x="64" y="49"/>
                  </a:cubicBezTo>
                  <a:cubicBezTo>
                    <a:pt x="63" y="48"/>
                    <a:pt x="63" y="47"/>
                    <a:pt x="63" y="46"/>
                  </a:cubicBezTo>
                  <a:cubicBezTo>
                    <a:pt x="64" y="45"/>
                    <a:pt x="64" y="45"/>
                    <a:pt x="65" y="44"/>
                  </a:cubicBezTo>
                  <a:cubicBezTo>
                    <a:pt x="67" y="43"/>
                    <a:pt x="70" y="42"/>
                    <a:pt x="72" y="41"/>
                  </a:cubicBezTo>
                  <a:cubicBezTo>
                    <a:pt x="73" y="40"/>
                    <a:pt x="73" y="39"/>
                    <a:pt x="73" y="38"/>
                  </a:cubicBezTo>
                  <a:cubicBezTo>
                    <a:pt x="73" y="36"/>
                    <a:pt x="73" y="34"/>
                    <a:pt x="73" y="31"/>
                  </a:cubicBezTo>
                  <a:cubicBezTo>
                    <a:pt x="73" y="30"/>
                    <a:pt x="72" y="29"/>
                    <a:pt x="71" y="29"/>
                  </a:cubicBezTo>
                  <a:cubicBezTo>
                    <a:pt x="69" y="28"/>
                    <a:pt x="66" y="27"/>
                    <a:pt x="63" y="26"/>
                  </a:cubicBezTo>
                  <a:cubicBezTo>
                    <a:pt x="63" y="26"/>
                    <a:pt x="62" y="26"/>
                    <a:pt x="62" y="25"/>
                  </a:cubicBezTo>
                  <a:cubicBezTo>
                    <a:pt x="61" y="24"/>
                    <a:pt x="61" y="23"/>
                    <a:pt x="62" y="22"/>
                  </a:cubicBezTo>
                  <a:cubicBezTo>
                    <a:pt x="62" y="21"/>
                    <a:pt x="62" y="21"/>
                    <a:pt x="62" y="20"/>
                  </a:cubicBezTo>
                  <a:cubicBezTo>
                    <a:pt x="63" y="18"/>
                    <a:pt x="63" y="17"/>
                    <a:pt x="64" y="15"/>
                  </a:cubicBezTo>
                  <a:cubicBezTo>
                    <a:pt x="64" y="14"/>
                    <a:pt x="64" y="13"/>
                    <a:pt x="63" y="12"/>
                  </a:cubicBezTo>
                  <a:cubicBezTo>
                    <a:pt x="61" y="11"/>
                    <a:pt x="60" y="9"/>
                    <a:pt x="58" y="8"/>
                  </a:cubicBezTo>
                  <a:cubicBezTo>
                    <a:pt x="58" y="7"/>
                    <a:pt x="57" y="7"/>
                    <a:pt x="56" y="7"/>
                  </a:cubicBezTo>
                  <a:cubicBezTo>
                    <a:pt x="56" y="7"/>
                    <a:pt x="55" y="7"/>
                    <a:pt x="55" y="7"/>
                  </a:cubicBezTo>
                  <a:cubicBezTo>
                    <a:pt x="53" y="8"/>
                    <a:pt x="51" y="9"/>
                    <a:pt x="49" y="10"/>
                  </a:cubicBezTo>
                  <a:cubicBezTo>
                    <a:pt x="48" y="10"/>
                    <a:pt x="47" y="11"/>
                    <a:pt x="47" y="11"/>
                  </a:cubicBezTo>
                  <a:cubicBezTo>
                    <a:pt x="46" y="11"/>
                    <a:pt x="46" y="11"/>
                    <a:pt x="45" y="10"/>
                  </a:cubicBezTo>
                  <a:cubicBezTo>
                    <a:pt x="45" y="10"/>
                    <a:pt x="44" y="10"/>
                    <a:pt x="44" y="9"/>
                  </a:cubicBezTo>
                  <a:cubicBezTo>
                    <a:pt x="43" y="7"/>
                    <a:pt x="41" y="4"/>
                    <a:pt x="40" y="2"/>
                  </a:cubicBezTo>
                  <a:cubicBezTo>
                    <a:pt x="40" y="1"/>
                    <a:pt x="39" y="0"/>
                    <a:pt x="38" y="0"/>
                  </a:cubicBezTo>
                </a:path>
              </a:pathLst>
            </a:custGeom>
            <a:solidFill>
              <a:schemeClr val="tx2">
                <a:lumMod val="40000"/>
                <a:lumOff val="60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7" name="Freeform 9"/>
            <p:cNvSpPr>
              <a:spLocks noEditPoints="1"/>
            </p:cNvSpPr>
            <p:nvPr/>
          </p:nvSpPr>
          <p:spPr bwMode="auto">
            <a:xfrm>
              <a:off x="4630464" y="5049356"/>
              <a:ext cx="310377" cy="303860"/>
            </a:xfrm>
            <a:custGeom>
              <a:gdLst>
                <a:gd fmla="*/ 52 w 161" name="T0"/>
                <a:gd fmla="*/ 80 h 158" name="T1"/>
                <a:gd fmla="*/ 80 w 161" name="T2"/>
                <a:gd fmla="*/ 51 h 158" name="T3"/>
                <a:gd fmla="*/ 82 w 161" name="T4"/>
                <a:gd fmla="*/ 107 h 158" name="T5"/>
                <a:gd fmla="*/ 83 w 161" name="T6"/>
                <a:gd fmla="*/ 0 h 158" name="T7"/>
                <a:gd fmla="*/ 68 w 161" name="T8"/>
                <a:gd fmla="*/ 1 h 158" name="T9"/>
                <a:gd fmla="*/ 58 w 161" name="T10"/>
                <a:gd fmla="*/ 19 h 158" name="T11"/>
                <a:gd fmla="*/ 50 w 161" name="T12"/>
                <a:gd fmla="*/ 25 h 158" name="T13"/>
                <a:gd fmla="*/ 34 w 161" name="T14"/>
                <a:gd fmla="*/ 20 h 158" name="T15"/>
                <a:gd fmla="*/ 25 w 161" name="T16"/>
                <a:gd fmla="*/ 21 h 158" name="T17"/>
                <a:gd fmla="*/ 14 w 161" name="T18"/>
                <a:gd fmla="*/ 39 h 158" name="T19"/>
                <a:gd fmla="*/ 22 w 161" name="T20"/>
                <a:gd fmla="*/ 60 h 158" name="T21"/>
                <a:gd fmla="*/ 9 w 161" name="T22"/>
                <a:gd fmla="*/ 67 h 158" name="T23"/>
                <a:gd fmla="*/ 0 w 161" name="T24"/>
                <a:gd fmla="*/ 76 h 158" name="T25"/>
                <a:gd fmla="*/ 5 w 161" name="T26"/>
                <a:gd fmla="*/ 96 h 158" name="T27"/>
                <a:gd fmla="*/ 25 w 161" name="T28"/>
                <a:gd fmla="*/ 105 h 158" name="T29"/>
                <a:gd fmla="*/ 20 w 161" name="T30"/>
                <a:gd fmla="*/ 127 h 158" name="T31"/>
                <a:gd fmla="*/ 33 w 161" name="T32"/>
                <a:gd fmla="*/ 143 h 158" name="T33"/>
                <a:gd fmla="*/ 39 w 161" name="T34"/>
                <a:gd fmla="*/ 144 h 158" name="T35"/>
                <a:gd fmla="*/ 58 w 161" name="T36"/>
                <a:gd fmla="*/ 135 h 158" name="T37"/>
                <a:gd fmla="*/ 65 w 161" name="T38"/>
                <a:gd fmla="*/ 141 h 158" name="T39"/>
                <a:gd fmla="*/ 72 w 161" name="T40"/>
                <a:gd fmla="*/ 154 h 158" name="T41"/>
                <a:gd fmla="*/ 78 w 161" name="T42"/>
                <a:gd fmla="*/ 157 h 158" name="T43"/>
                <a:gd fmla="*/ 98 w 161" name="T44"/>
                <a:gd fmla="*/ 153 h 158" name="T45"/>
                <a:gd fmla="*/ 108 w 161" name="T46"/>
                <a:gd fmla="*/ 132 h 158" name="T47"/>
                <a:gd fmla="*/ 112 w 161" name="T48"/>
                <a:gd fmla="*/ 132 h 158" name="T49"/>
                <a:gd fmla="*/ 131 w 161" name="T50"/>
                <a:gd fmla="*/ 138 h 158" name="T51"/>
                <a:gd fmla="*/ 145 w 161" name="T52"/>
                <a:gd fmla="*/ 125 h 158" name="T53"/>
                <a:gd fmla="*/ 140 w 161" name="T54"/>
                <a:gd fmla="*/ 105 h 158" name="T55"/>
                <a:gd fmla="*/ 141 w 161" name="T56"/>
                <a:gd fmla="*/ 95 h 158" name="T57"/>
                <a:gd fmla="*/ 158 w 161" name="T58"/>
                <a:gd fmla="*/ 86 h 158" name="T59"/>
                <a:gd fmla="*/ 160 w 161" name="T60"/>
                <a:gd fmla="*/ 67 h 158" name="T61"/>
                <a:gd fmla="*/ 139 w 161" name="T62"/>
                <a:gd fmla="*/ 55 h 158" name="T63"/>
                <a:gd fmla="*/ 135 w 161" name="T64"/>
                <a:gd fmla="*/ 47 h 158" name="T65"/>
                <a:gd fmla="*/ 138 w 161" name="T66"/>
                <a:gd fmla="*/ 24 h 158" name="T67"/>
                <a:gd fmla="*/ 124 w 161" name="T68"/>
                <a:gd fmla="*/ 13 h 158" name="T69"/>
                <a:gd fmla="*/ 105 w 161" name="T70"/>
                <a:gd fmla="*/ 22 h 158" name="T71"/>
                <a:gd fmla="*/ 103 w 161" name="T72"/>
                <a:gd fmla="*/ 22 h 158" name="T73"/>
                <a:gd fmla="*/ 88 w 161" name="T74"/>
                <a:gd fmla="*/ 3 h 15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8" w="161">
                  <a:moveTo>
                    <a:pt x="80" y="107"/>
                  </a:moveTo>
                  <a:cubicBezTo>
                    <a:pt x="65" y="107"/>
                    <a:pt x="53" y="95"/>
                    <a:pt x="52" y="80"/>
                  </a:cubicBezTo>
                  <a:cubicBezTo>
                    <a:pt x="51" y="65"/>
                    <a:pt x="63" y="52"/>
                    <a:pt x="79" y="51"/>
                  </a:cubicBezTo>
                  <a:cubicBezTo>
                    <a:pt x="79" y="51"/>
                    <a:pt x="80" y="51"/>
                    <a:pt x="80" y="51"/>
                  </a:cubicBezTo>
                  <a:cubicBezTo>
                    <a:pt x="95" y="51"/>
                    <a:pt x="108" y="62"/>
                    <a:pt x="109" y="77"/>
                  </a:cubicBezTo>
                  <a:cubicBezTo>
                    <a:pt x="110" y="92"/>
                    <a:pt x="98" y="106"/>
                    <a:pt x="82" y="107"/>
                  </a:cubicBezTo>
                  <a:cubicBezTo>
                    <a:pt x="81" y="107"/>
                    <a:pt x="81" y="107"/>
                    <a:pt x="80" y="107"/>
                  </a:cubicBezTo>
                  <a:moveTo>
                    <a:pt x="83" y="0"/>
                  </a:moveTo>
                  <a:cubicBezTo>
                    <a:pt x="83" y="0"/>
                    <a:pt x="83" y="0"/>
                    <a:pt x="83" y="0"/>
                  </a:cubicBezTo>
                  <a:cubicBezTo>
                    <a:pt x="78" y="0"/>
                    <a:pt x="73" y="1"/>
                    <a:pt x="68" y="1"/>
                  </a:cubicBezTo>
                  <a:cubicBezTo>
                    <a:pt x="65" y="1"/>
                    <a:pt x="63" y="2"/>
                    <a:pt x="62" y="5"/>
                  </a:cubicBezTo>
                  <a:cubicBezTo>
                    <a:pt x="61" y="9"/>
                    <a:pt x="59" y="14"/>
                    <a:pt x="58" y="19"/>
                  </a:cubicBezTo>
                  <a:cubicBezTo>
                    <a:pt x="57" y="22"/>
                    <a:pt x="55" y="24"/>
                    <a:pt x="52" y="25"/>
                  </a:cubicBezTo>
                  <a:cubicBezTo>
                    <a:pt x="51" y="25"/>
                    <a:pt x="51" y="25"/>
                    <a:pt x="50" y="25"/>
                  </a:cubicBezTo>
                  <a:cubicBezTo>
                    <a:pt x="50" y="25"/>
                    <a:pt x="49" y="25"/>
                    <a:pt x="49" y="25"/>
                  </a:cubicBezTo>
                  <a:cubicBezTo>
                    <a:pt x="44" y="23"/>
                    <a:pt x="39" y="22"/>
                    <a:pt x="34" y="20"/>
                  </a:cubicBezTo>
                  <a:cubicBezTo>
                    <a:pt x="32" y="20"/>
                    <a:pt x="31" y="20"/>
                    <a:pt x="29" y="19"/>
                  </a:cubicBezTo>
                  <a:cubicBezTo>
                    <a:pt x="28" y="20"/>
                    <a:pt x="26" y="20"/>
                    <a:pt x="25" y="21"/>
                  </a:cubicBezTo>
                  <a:cubicBezTo>
                    <a:pt x="22" y="25"/>
                    <a:pt x="19" y="29"/>
                    <a:pt x="16" y="32"/>
                  </a:cubicBezTo>
                  <a:cubicBezTo>
                    <a:pt x="13" y="34"/>
                    <a:pt x="13" y="36"/>
                    <a:pt x="14" y="39"/>
                  </a:cubicBezTo>
                  <a:cubicBezTo>
                    <a:pt x="16" y="44"/>
                    <a:pt x="19" y="48"/>
                    <a:pt x="21" y="52"/>
                  </a:cubicBezTo>
                  <a:cubicBezTo>
                    <a:pt x="23" y="55"/>
                    <a:pt x="23" y="58"/>
                    <a:pt x="22" y="60"/>
                  </a:cubicBezTo>
                  <a:cubicBezTo>
                    <a:pt x="21" y="61"/>
                    <a:pt x="21" y="62"/>
                    <a:pt x="19" y="63"/>
                  </a:cubicBezTo>
                  <a:cubicBezTo>
                    <a:pt x="16" y="64"/>
                    <a:pt x="13" y="66"/>
                    <a:pt x="9" y="67"/>
                  </a:cubicBezTo>
                  <a:cubicBezTo>
                    <a:pt x="7" y="69"/>
                    <a:pt x="4" y="70"/>
                    <a:pt x="2" y="72"/>
                  </a:cubicBezTo>
                  <a:cubicBezTo>
                    <a:pt x="0" y="73"/>
                    <a:pt x="0" y="74"/>
                    <a:pt x="0" y="76"/>
                  </a:cubicBezTo>
                  <a:cubicBezTo>
                    <a:pt x="0" y="81"/>
                    <a:pt x="1" y="86"/>
                    <a:pt x="1" y="91"/>
                  </a:cubicBezTo>
                  <a:cubicBezTo>
                    <a:pt x="1" y="94"/>
                    <a:pt x="2" y="96"/>
                    <a:pt x="5" y="96"/>
                  </a:cubicBezTo>
                  <a:cubicBezTo>
                    <a:pt x="10" y="98"/>
                    <a:pt x="15" y="100"/>
                    <a:pt x="21" y="102"/>
                  </a:cubicBezTo>
                  <a:cubicBezTo>
                    <a:pt x="23" y="102"/>
                    <a:pt x="24" y="103"/>
                    <a:pt x="25" y="105"/>
                  </a:cubicBezTo>
                  <a:cubicBezTo>
                    <a:pt x="26" y="107"/>
                    <a:pt x="26" y="109"/>
                    <a:pt x="25" y="111"/>
                  </a:cubicBezTo>
                  <a:cubicBezTo>
                    <a:pt x="23" y="116"/>
                    <a:pt x="22" y="121"/>
                    <a:pt x="20" y="127"/>
                  </a:cubicBezTo>
                  <a:cubicBezTo>
                    <a:pt x="19" y="129"/>
                    <a:pt x="20" y="131"/>
                    <a:pt x="22" y="133"/>
                  </a:cubicBezTo>
                  <a:cubicBezTo>
                    <a:pt x="26" y="136"/>
                    <a:pt x="29" y="139"/>
                    <a:pt x="33" y="143"/>
                  </a:cubicBezTo>
                  <a:cubicBezTo>
                    <a:pt x="34" y="144"/>
                    <a:pt x="35" y="144"/>
                    <a:pt x="37" y="144"/>
                  </a:cubicBezTo>
                  <a:cubicBezTo>
                    <a:pt x="37" y="144"/>
                    <a:pt x="38" y="144"/>
                    <a:pt x="39" y="144"/>
                  </a:cubicBezTo>
                  <a:cubicBezTo>
                    <a:pt x="44" y="141"/>
                    <a:pt x="50" y="139"/>
                    <a:pt x="55" y="136"/>
                  </a:cubicBezTo>
                  <a:cubicBezTo>
                    <a:pt x="56" y="136"/>
                    <a:pt x="57" y="135"/>
                    <a:pt x="58" y="135"/>
                  </a:cubicBezTo>
                  <a:cubicBezTo>
                    <a:pt x="58" y="135"/>
                    <a:pt x="59" y="135"/>
                    <a:pt x="59" y="136"/>
                  </a:cubicBezTo>
                  <a:cubicBezTo>
                    <a:pt x="62" y="136"/>
                    <a:pt x="64" y="138"/>
                    <a:pt x="65" y="141"/>
                  </a:cubicBezTo>
                  <a:cubicBezTo>
                    <a:pt x="65" y="142"/>
                    <a:pt x="66" y="143"/>
                    <a:pt x="66" y="144"/>
                  </a:cubicBezTo>
                  <a:cubicBezTo>
                    <a:pt x="68" y="147"/>
                    <a:pt x="70" y="151"/>
                    <a:pt x="72" y="154"/>
                  </a:cubicBezTo>
                  <a:cubicBezTo>
                    <a:pt x="73" y="156"/>
                    <a:pt x="75" y="158"/>
                    <a:pt x="77" y="158"/>
                  </a:cubicBezTo>
                  <a:cubicBezTo>
                    <a:pt x="78" y="158"/>
                    <a:pt x="78" y="158"/>
                    <a:pt x="78" y="157"/>
                  </a:cubicBezTo>
                  <a:cubicBezTo>
                    <a:pt x="83" y="157"/>
                    <a:pt x="87" y="157"/>
                    <a:pt x="92" y="157"/>
                  </a:cubicBezTo>
                  <a:cubicBezTo>
                    <a:pt x="95" y="157"/>
                    <a:pt x="97" y="155"/>
                    <a:pt x="98" y="153"/>
                  </a:cubicBezTo>
                  <a:cubicBezTo>
                    <a:pt x="100" y="148"/>
                    <a:pt x="102" y="143"/>
                    <a:pt x="103" y="139"/>
                  </a:cubicBezTo>
                  <a:cubicBezTo>
                    <a:pt x="104" y="135"/>
                    <a:pt x="105" y="133"/>
                    <a:pt x="108" y="132"/>
                  </a:cubicBezTo>
                  <a:cubicBezTo>
                    <a:pt x="109" y="132"/>
                    <a:pt x="110" y="132"/>
                    <a:pt x="110" y="132"/>
                  </a:cubicBezTo>
                  <a:cubicBezTo>
                    <a:pt x="111" y="132"/>
                    <a:pt x="111" y="132"/>
                    <a:pt x="112" y="132"/>
                  </a:cubicBezTo>
                  <a:cubicBezTo>
                    <a:pt x="118" y="134"/>
                    <a:pt x="123" y="136"/>
                    <a:pt x="129" y="138"/>
                  </a:cubicBezTo>
                  <a:cubicBezTo>
                    <a:pt x="130" y="138"/>
                    <a:pt x="130" y="138"/>
                    <a:pt x="131" y="138"/>
                  </a:cubicBezTo>
                  <a:cubicBezTo>
                    <a:pt x="133" y="138"/>
                    <a:pt x="134" y="137"/>
                    <a:pt x="136" y="136"/>
                  </a:cubicBezTo>
                  <a:cubicBezTo>
                    <a:pt x="139" y="132"/>
                    <a:pt x="142" y="129"/>
                    <a:pt x="145" y="125"/>
                  </a:cubicBezTo>
                  <a:cubicBezTo>
                    <a:pt x="147" y="123"/>
                    <a:pt x="148" y="121"/>
                    <a:pt x="146" y="118"/>
                  </a:cubicBezTo>
                  <a:cubicBezTo>
                    <a:pt x="144" y="114"/>
                    <a:pt x="142" y="109"/>
                    <a:pt x="140" y="105"/>
                  </a:cubicBezTo>
                  <a:cubicBezTo>
                    <a:pt x="138" y="102"/>
                    <a:pt x="138" y="100"/>
                    <a:pt x="139" y="97"/>
                  </a:cubicBezTo>
                  <a:cubicBezTo>
                    <a:pt x="140" y="96"/>
                    <a:pt x="140" y="95"/>
                    <a:pt x="141" y="95"/>
                  </a:cubicBezTo>
                  <a:cubicBezTo>
                    <a:pt x="144" y="93"/>
                    <a:pt x="148" y="92"/>
                    <a:pt x="151" y="90"/>
                  </a:cubicBezTo>
                  <a:cubicBezTo>
                    <a:pt x="154" y="89"/>
                    <a:pt x="156" y="87"/>
                    <a:pt x="158" y="86"/>
                  </a:cubicBezTo>
                  <a:cubicBezTo>
                    <a:pt x="160" y="85"/>
                    <a:pt x="161" y="83"/>
                    <a:pt x="161" y="81"/>
                  </a:cubicBezTo>
                  <a:cubicBezTo>
                    <a:pt x="160" y="77"/>
                    <a:pt x="160" y="72"/>
                    <a:pt x="160" y="67"/>
                  </a:cubicBezTo>
                  <a:cubicBezTo>
                    <a:pt x="160" y="64"/>
                    <a:pt x="158" y="62"/>
                    <a:pt x="155" y="61"/>
                  </a:cubicBezTo>
                  <a:cubicBezTo>
                    <a:pt x="150" y="59"/>
                    <a:pt x="144" y="57"/>
                    <a:pt x="139" y="55"/>
                  </a:cubicBezTo>
                  <a:cubicBezTo>
                    <a:pt x="138" y="55"/>
                    <a:pt x="137" y="55"/>
                    <a:pt x="137" y="55"/>
                  </a:cubicBezTo>
                  <a:cubicBezTo>
                    <a:pt x="136" y="52"/>
                    <a:pt x="134" y="50"/>
                    <a:pt x="135" y="47"/>
                  </a:cubicBezTo>
                  <a:cubicBezTo>
                    <a:pt x="138" y="42"/>
                    <a:pt x="139" y="36"/>
                    <a:pt x="141" y="31"/>
                  </a:cubicBezTo>
                  <a:cubicBezTo>
                    <a:pt x="142" y="28"/>
                    <a:pt x="141" y="26"/>
                    <a:pt x="138" y="24"/>
                  </a:cubicBezTo>
                  <a:cubicBezTo>
                    <a:pt x="135" y="21"/>
                    <a:pt x="131" y="18"/>
                    <a:pt x="128" y="15"/>
                  </a:cubicBezTo>
                  <a:cubicBezTo>
                    <a:pt x="127" y="14"/>
                    <a:pt x="125" y="13"/>
                    <a:pt x="124" y="13"/>
                  </a:cubicBezTo>
                  <a:cubicBezTo>
                    <a:pt x="123" y="13"/>
                    <a:pt x="122" y="13"/>
                    <a:pt x="121" y="14"/>
                  </a:cubicBezTo>
                  <a:cubicBezTo>
                    <a:pt x="116" y="16"/>
                    <a:pt x="110" y="19"/>
                    <a:pt x="105" y="22"/>
                  </a:cubicBezTo>
                  <a:cubicBezTo>
                    <a:pt x="104" y="22"/>
                    <a:pt x="104" y="22"/>
                    <a:pt x="103" y="22"/>
                  </a:cubicBezTo>
                  <a:cubicBezTo>
                    <a:pt x="103" y="22"/>
                    <a:pt x="103" y="22"/>
                    <a:pt x="103" y="22"/>
                  </a:cubicBezTo>
                  <a:cubicBezTo>
                    <a:pt x="100" y="21"/>
                    <a:pt x="97" y="21"/>
                    <a:pt x="96" y="18"/>
                  </a:cubicBezTo>
                  <a:cubicBezTo>
                    <a:pt x="94" y="12"/>
                    <a:pt x="91" y="8"/>
                    <a:pt x="88" y="3"/>
                  </a:cubicBezTo>
                  <a:cubicBezTo>
                    <a:pt x="87" y="1"/>
                    <a:pt x="86" y="0"/>
                    <a:pt x="83" y="0"/>
                  </a:cubicBezTo>
                </a:path>
              </a:pathLst>
            </a:custGeom>
            <a:solidFill>
              <a:schemeClr val="tx2">
                <a:lumMod val="40000"/>
                <a:lumOff val="60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8" name="Freeform 10"/>
            <p:cNvSpPr>
              <a:spLocks noEditPoints="1"/>
            </p:cNvSpPr>
            <p:nvPr/>
          </p:nvSpPr>
          <p:spPr bwMode="auto">
            <a:xfrm>
              <a:off x="4522117" y="5274196"/>
              <a:ext cx="140932" cy="139303"/>
            </a:xfrm>
            <a:custGeom>
              <a:gdLst>
                <a:gd fmla="*/ 24 w 73" name="T0"/>
                <a:gd fmla="*/ 37 h 72" name="T1"/>
                <a:gd fmla="*/ 37 w 73" name="T2"/>
                <a:gd fmla="*/ 23 h 72" name="T3"/>
                <a:gd fmla="*/ 37 w 73" name="T4"/>
                <a:gd fmla="*/ 49 h 72" name="T5"/>
                <a:gd fmla="*/ 38 w 73" name="T6"/>
                <a:gd fmla="*/ 0 h 72" name="T7"/>
                <a:gd fmla="*/ 31 w 73" name="T8"/>
                <a:gd fmla="*/ 1 h 72" name="T9"/>
                <a:gd fmla="*/ 26 w 73" name="T10"/>
                <a:gd fmla="*/ 9 h 72" name="T11"/>
                <a:gd fmla="*/ 23 w 73" name="T12"/>
                <a:gd fmla="*/ 12 h 72" name="T13"/>
                <a:gd fmla="*/ 16 w 73" name="T14"/>
                <a:gd fmla="*/ 10 h 72" name="T15"/>
                <a:gd fmla="*/ 12 w 73" name="T16"/>
                <a:gd fmla="*/ 10 h 72" name="T17"/>
                <a:gd fmla="*/ 7 w 73" name="T18"/>
                <a:gd fmla="*/ 18 h 72" name="T19"/>
                <a:gd fmla="*/ 10 w 73" name="T20"/>
                <a:gd fmla="*/ 28 h 72" name="T21"/>
                <a:gd fmla="*/ 4 w 73" name="T22"/>
                <a:gd fmla="*/ 31 h 72" name="T23"/>
                <a:gd fmla="*/ 0 w 73" name="T24"/>
                <a:gd fmla="*/ 35 h 72" name="T25"/>
                <a:gd fmla="*/ 2 w 73" name="T26"/>
                <a:gd fmla="*/ 44 h 72" name="T27"/>
                <a:gd fmla="*/ 11 w 73" name="T28"/>
                <a:gd fmla="*/ 48 h 72" name="T29"/>
                <a:gd fmla="*/ 9 w 73" name="T30"/>
                <a:gd fmla="*/ 58 h 72" name="T31"/>
                <a:gd fmla="*/ 15 w 73" name="T32"/>
                <a:gd fmla="*/ 65 h 72" name="T33"/>
                <a:gd fmla="*/ 18 w 73" name="T34"/>
                <a:gd fmla="*/ 66 h 72" name="T35"/>
                <a:gd fmla="*/ 26 w 73" name="T36"/>
                <a:gd fmla="*/ 62 h 72" name="T37"/>
                <a:gd fmla="*/ 30 w 73" name="T38"/>
                <a:gd fmla="*/ 64 h 72" name="T39"/>
                <a:gd fmla="*/ 33 w 73" name="T40"/>
                <a:gd fmla="*/ 71 h 72" name="T41"/>
                <a:gd fmla="*/ 36 w 73" name="T42"/>
                <a:gd fmla="*/ 72 h 72" name="T43"/>
                <a:gd fmla="*/ 45 w 73" name="T44"/>
                <a:gd fmla="*/ 70 h 72" name="T45"/>
                <a:gd fmla="*/ 50 w 73" name="T46"/>
                <a:gd fmla="*/ 61 h 72" name="T47"/>
                <a:gd fmla="*/ 51 w 73" name="T48"/>
                <a:gd fmla="*/ 61 h 72" name="T49"/>
                <a:gd fmla="*/ 60 w 73" name="T50"/>
                <a:gd fmla="*/ 63 h 72" name="T51"/>
                <a:gd fmla="*/ 66 w 73" name="T52"/>
                <a:gd fmla="*/ 58 h 72" name="T53"/>
                <a:gd fmla="*/ 64 w 73" name="T54"/>
                <a:gd fmla="*/ 48 h 72" name="T55"/>
                <a:gd fmla="*/ 65 w 73" name="T56"/>
                <a:gd fmla="*/ 44 h 72" name="T57"/>
                <a:gd fmla="*/ 72 w 73" name="T58"/>
                <a:gd fmla="*/ 40 h 72" name="T59"/>
                <a:gd fmla="*/ 73 w 73" name="T60"/>
                <a:gd fmla="*/ 31 h 72" name="T61"/>
                <a:gd fmla="*/ 63 w 73" name="T62"/>
                <a:gd fmla="*/ 25 h 72" name="T63"/>
                <a:gd fmla="*/ 62 w 73" name="T64"/>
                <a:gd fmla="*/ 22 h 72" name="T65"/>
                <a:gd fmla="*/ 63 w 73" name="T66"/>
                <a:gd fmla="*/ 11 h 72" name="T67"/>
                <a:gd fmla="*/ 57 w 73" name="T68"/>
                <a:gd fmla="*/ 6 h 72" name="T69"/>
                <a:gd fmla="*/ 48 w 73" name="T70"/>
                <a:gd fmla="*/ 10 h 72" name="T71"/>
                <a:gd fmla="*/ 44 w 73" name="T72"/>
                <a:gd fmla="*/ 8 h 72" name="T73"/>
                <a:gd fmla="*/ 38 w 73" name="T74"/>
                <a:gd fmla="*/ 0 h 7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2" w="73">
                  <a:moveTo>
                    <a:pt x="37" y="49"/>
                  </a:moveTo>
                  <a:cubicBezTo>
                    <a:pt x="30" y="49"/>
                    <a:pt x="24" y="44"/>
                    <a:pt x="24" y="37"/>
                  </a:cubicBezTo>
                  <a:cubicBezTo>
                    <a:pt x="23" y="30"/>
                    <a:pt x="29" y="24"/>
                    <a:pt x="36" y="23"/>
                  </a:cubicBezTo>
                  <a:cubicBezTo>
                    <a:pt x="36" y="23"/>
                    <a:pt x="37" y="23"/>
                    <a:pt x="37" y="23"/>
                  </a:cubicBezTo>
                  <a:cubicBezTo>
                    <a:pt x="44" y="23"/>
                    <a:pt x="49" y="29"/>
                    <a:pt x="50" y="35"/>
                  </a:cubicBezTo>
                  <a:cubicBezTo>
                    <a:pt x="50" y="42"/>
                    <a:pt x="45" y="49"/>
                    <a:pt x="37" y="49"/>
                  </a:cubicBezTo>
                  <a:cubicBezTo>
                    <a:pt x="37" y="49"/>
                    <a:pt x="37" y="49"/>
                    <a:pt x="37" y="49"/>
                  </a:cubicBezTo>
                  <a:moveTo>
                    <a:pt x="38" y="0"/>
                  </a:moveTo>
                  <a:cubicBezTo>
                    <a:pt x="38" y="0"/>
                    <a:pt x="38" y="0"/>
                    <a:pt x="38" y="0"/>
                  </a:cubicBezTo>
                  <a:cubicBezTo>
                    <a:pt x="36" y="0"/>
                    <a:pt x="33" y="1"/>
                    <a:pt x="31" y="1"/>
                  </a:cubicBezTo>
                  <a:cubicBezTo>
                    <a:pt x="30" y="1"/>
                    <a:pt x="29" y="1"/>
                    <a:pt x="29" y="2"/>
                  </a:cubicBezTo>
                  <a:cubicBezTo>
                    <a:pt x="28" y="5"/>
                    <a:pt x="27" y="7"/>
                    <a:pt x="26" y="9"/>
                  </a:cubicBezTo>
                  <a:cubicBezTo>
                    <a:pt x="26" y="10"/>
                    <a:pt x="25" y="11"/>
                    <a:pt x="24" y="12"/>
                  </a:cubicBezTo>
                  <a:cubicBezTo>
                    <a:pt x="24" y="12"/>
                    <a:pt x="23" y="12"/>
                    <a:pt x="23" y="12"/>
                  </a:cubicBezTo>
                  <a:cubicBezTo>
                    <a:pt x="23" y="12"/>
                    <a:pt x="23" y="12"/>
                    <a:pt x="22" y="12"/>
                  </a:cubicBezTo>
                  <a:cubicBezTo>
                    <a:pt x="20" y="11"/>
                    <a:pt x="18" y="10"/>
                    <a:pt x="16" y="10"/>
                  </a:cubicBezTo>
                  <a:cubicBezTo>
                    <a:pt x="15" y="9"/>
                    <a:pt x="14" y="9"/>
                    <a:pt x="13" y="9"/>
                  </a:cubicBezTo>
                  <a:cubicBezTo>
                    <a:pt x="13" y="9"/>
                    <a:pt x="12" y="10"/>
                    <a:pt x="12" y="10"/>
                  </a:cubicBezTo>
                  <a:cubicBezTo>
                    <a:pt x="10" y="12"/>
                    <a:pt x="9" y="13"/>
                    <a:pt x="7" y="15"/>
                  </a:cubicBezTo>
                  <a:cubicBezTo>
                    <a:pt x="6" y="16"/>
                    <a:pt x="6" y="17"/>
                    <a:pt x="7" y="18"/>
                  </a:cubicBezTo>
                  <a:cubicBezTo>
                    <a:pt x="8" y="20"/>
                    <a:pt x="9" y="22"/>
                    <a:pt x="10" y="24"/>
                  </a:cubicBezTo>
                  <a:cubicBezTo>
                    <a:pt x="10" y="25"/>
                    <a:pt x="11" y="27"/>
                    <a:pt x="10" y="28"/>
                  </a:cubicBezTo>
                  <a:cubicBezTo>
                    <a:pt x="10" y="28"/>
                    <a:pt x="9" y="29"/>
                    <a:pt x="9" y="29"/>
                  </a:cubicBezTo>
                  <a:cubicBezTo>
                    <a:pt x="7" y="30"/>
                    <a:pt x="6" y="30"/>
                    <a:pt x="4" y="31"/>
                  </a:cubicBezTo>
                  <a:cubicBezTo>
                    <a:pt x="3" y="32"/>
                    <a:pt x="2" y="32"/>
                    <a:pt x="1" y="33"/>
                  </a:cubicBezTo>
                  <a:cubicBezTo>
                    <a:pt x="0" y="33"/>
                    <a:pt x="0" y="34"/>
                    <a:pt x="0" y="35"/>
                  </a:cubicBezTo>
                  <a:cubicBezTo>
                    <a:pt x="0" y="37"/>
                    <a:pt x="0" y="39"/>
                    <a:pt x="0" y="42"/>
                  </a:cubicBezTo>
                  <a:cubicBezTo>
                    <a:pt x="0" y="43"/>
                    <a:pt x="1" y="44"/>
                    <a:pt x="2" y="44"/>
                  </a:cubicBezTo>
                  <a:cubicBezTo>
                    <a:pt x="5" y="45"/>
                    <a:pt x="7" y="46"/>
                    <a:pt x="9" y="47"/>
                  </a:cubicBezTo>
                  <a:cubicBezTo>
                    <a:pt x="10" y="47"/>
                    <a:pt x="11" y="47"/>
                    <a:pt x="11" y="48"/>
                  </a:cubicBezTo>
                  <a:cubicBezTo>
                    <a:pt x="12" y="49"/>
                    <a:pt x="12" y="50"/>
                    <a:pt x="12" y="51"/>
                  </a:cubicBezTo>
                  <a:cubicBezTo>
                    <a:pt x="11" y="53"/>
                    <a:pt x="10" y="56"/>
                    <a:pt x="9" y="58"/>
                  </a:cubicBezTo>
                  <a:cubicBezTo>
                    <a:pt x="9" y="59"/>
                    <a:pt x="9" y="60"/>
                    <a:pt x="10" y="61"/>
                  </a:cubicBezTo>
                  <a:cubicBezTo>
                    <a:pt x="12" y="62"/>
                    <a:pt x="13" y="64"/>
                    <a:pt x="15" y="65"/>
                  </a:cubicBezTo>
                  <a:cubicBezTo>
                    <a:pt x="16" y="66"/>
                    <a:pt x="16" y="66"/>
                    <a:pt x="17" y="66"/>
                  </a:cubicBezTo>
                  <a:cubicBezTo>
                    <a:pt x="17" y="66"/>
                    <a:pt x="18" y="66"/>
                    <a:pt x="18" y="66"/>
                  </a:cubicBezTo>
                  <a:cubicBezTo>
                    <a:pt x="20" y="65"/>
                    <a:pt x="23" y="64"/>
                    <a:pt x="25" y="62"/>
                  </a:cubicBezTo>
                  <a:cubicBezTo>
                    <a:pt x="26" y="62"/>
                    <a:pt x="26" y="62"/>
                    <a:pt x="26" y="62"/>
                  </a:cubicBezTo>
                  <a:cubicBezTo>
                    <a:pt x="27" y="62"/>
                    <a:pt x="27" y="62"/>
                    <a:pt x="27" y="62"/>
                  </a:cubicBezTo>
                  <a:cubicBezTo>
                    <a:pt x="28" y="62"/>
                    <a:pt x="29" y="63"/>
                    <a:pt x="30" y="64"/>
                  </a:cubicBezTo>
                  <a:cubicBezTo>
                    <a:pt x="30" y="65"/>
                    <a:pt x="30" y="65"/>
                    <a:pt x="30" y="66"/>
                  </a:cubicBezTo>
                  <a:cubicBezTo>
                    <a:pt x="31" y="68"/>
                    <a:pt x="32" y="69"/>
                    <a:pt x="33" y="71"/>
                  </a:cubicBezTo>
                  <a:cubicBezTo>
                    <a:pt x="34" y="72"/>
                    <a:pt x="34" y="72"/>
                    <a:pt x="35" y="72"/>
                  </a:cubicBezTo>
                  <a:cubicBezTo>
                    <a:pt x="35" y="72"/>
                    <a:pt x="36" y="72"/>
                    <a:pt x="36" y="72"/>
                  </a:cubicBezTo>
                  <a:cubicBezTo>
                    <a:pt x="38" y="72"/>
                    <a:pt x="40" y="72"/>
                    <a:pt x="42" y="72"/>
                  </a:cubicBezTo>
                  <a:cubicBezTo>
                    <a:pt x="44" y="72"/>
                    <a:pt x="44" y="71"/>
                    <a:pt x="45" y="70"/>
                  </a:cubicBezTo>
                  <a:cubicBezTo>
                    <a:pt x="46" y="68"/>
                    <a:pt x="47" y="66"/>
                    <a:pt x="47" y="64"/>
                  </a:cubicBezTo>
                  <a:cubicBezTo>
                    <a:pt x="48" y="62"/>
                    <a:pt x="48" y="61"/>
                    <a:pt x="50" y="61"/>
                  </a:cubicBezTo>
                  <a:cubicBezTo>
                    <a:pt x="50" y="61"/>
                    <a:pt x="50" y="61"/>
                    <a:pt x="50" y="61"/>
                  </a:cubicBezTo>
                  <a:cubicBezTo>
                    <a:pt x="51" y="61"/>
                    <a:pt x="51" y="61"/>
                    <a:pt x="51" y="61"/>
                  </a:cubicBezTo>
                  <a:cubicBezTo>
                    <a:pt x="54" y="62"/>
                    <a:pt x="56" y="62"/>
                    <a:pt x="59" y="63"/>
                  </a:cubicBezTo>
                  <a:cubicBezTo>
                    <a:pt x="59" y="63"/>
                    <a:pt x="60" y="63"/>
                    <a:pt x="60" y="63"/>
                  </a:cubicBezTo>
                  <a:cubicBezTo>
                    <a:pt x="61" y="63"/>
                    <a:pt x="61" y="63"/>
                    <a:pt x="62" y="62"/>
                  </a:cubicBezTo>
                  <a:cubicBezTo>
                    <a:pt x="63" y="61"/>
                    <a:pt x="65" y="59"/>
                    <a:pt x="66" y="58"/>
                  </a:cubicBezTo>
                  <a:cubicBezTo>
                    <a:pt x="67" y="57"/>
                    <a:pt x="67" y="56"/>
                    <a:pt x="67" y="54"/>
                  </a:cubicBezTo>
                  <a:cubicBezTo>
                    <a:pt x="66" y="52"/>
                    <a:pt x="65" y="50"/>
                    <a:pt x="64" y="48"/>
                  </a:cubicBezTo>
                  <a:cubicBezTo>
                    <a:pt x="63" y="47"/>
                    <a:pt x="63" y="46"/>
                    <a:pt x="64" y="45"/>
                  </a:cubicBezTo>
                  <a:cubicBezTo>
                    <a:pt x="64" y="44"/>
                    <a:pt x="64" y="44"/>
                    <a:pt x="65" y="44"/>
                  </a:cubicBezTo>
                  <a:cubicBezTo>
                    <a:pt x="66" y="43"/>
                    <a:pt x="68" y="42"/>
                    <a:pt x="69" y="41"/>
                  </a:cubicBezTo>
                  <a:cubicBezTo>
                    <a:pt x="70" y="41"/>
                    <a:pt x="71" y="40"/>
                    <a:pt x="72" y="40"/>
                  </a:cubicBezTo>
                  <a:cubicBezTo>
                    <a:pt x="73" y="39"/>
                    <a:pt x="73" y="38"/>
                    <a:pt x="73" y="37"/>
                  </a:cubicBezTo>
                  <a:cubicBezTo>
                    <a:pt x="73" y="35"/>
                    <a:pt x="73" y="33"/>
                    <a:pt x="73" y="31"/>
                  </a:cubicBezTo>
                  <a:cubicBezTo>
                    <a:pt x="73" y="29"/>
                    <a:pt x="72" y="28"/>
                    <a:pt x="71" y="28"/>
                  </a:cubicBezTo>
                  <a:cubicBezTo>
                    <a:pt x="68" y="27"/>
                    <a:pt x="66" y="26"/>
                    <a:pt x="63" y="25"/>
                  </a:cubicBezTo>
                  <a:cubicBezTo>
                    <a:pt x="63" y="25"/>
                    <a:pt x="63" y="25"/>
                    <a:pt x="63" y="25"/>
                  </a:cubicBezTo>
                  <a:cubicBezTo>
                    <a:pt x="62" y="24"/>
                    <a:pt x="61" y="23"/>
                    <a:pt x="62" y="22"/>
                  </a:cubicBezTo>
                  <a:cubicBezTo>
                    <a:pt x="63" y="19"/>
                    <a:pt x="64" y="17"/>
                    <a:pt x="64" y="14"/>
                  </a:cubicBezTo>
                  <a:cubicBezTo>
                    <a:pt x="65" y="13"/>
                    <a:pt x="64" y="12"/>
                    <a:pt x="63" y="11"/>
                  </a:cubicBezTo>
                  <a:cubicBezTo>
                    <a:pt x="62" y="10"/>
                    <a:pt x="60" y="9"/>
                    <a:pt x="58" y="7"/>
                  </a:cubicBezTo>
                  <a:cubicBezTo>
                    <a:pt x="58" y="7"/>
                    <a:pt x="57" y="6"/>
                    <a:pt x="57" y="6"/>
                  </a:cubicBezTo>
                  <a:cubicBezTo>
                    <a:pt x="56" y="6"/>
                    <a:pt x="56" y="6"/>
                    <a:pt x="56" y="7"/>
                  </a:cubicBezTo>
                  <a:cubicBezTo>
                    <a:pt x="53" y="8"/>
                    <a:pt x="50" y="9"/>
                    <a:pt x="48" y="10"/>
                  </a:cubicBezTo>
                  <a:cubicBezTo>
                    <a:pt x="47" y="10"/>
                    <a:pt x="47" y="10"/>
                    <a:pt x="47" y="10"/>
                  </a:cubicBezTo>
                  <a:cubicBezTo>
                    <a:pt x="46" y="10"/>
                    <a:pt x="45" y="10"/>
                    <a:pt x="44" y="8"/>
                  </a:cubicBezTo>
                  <a:cubicBezTo>
                    <a:pt x="43" y="6"/>
                    <a:pt x="42" y="4"/>
                    <a:pt x="40" y="2"/>
                  </a:cubicBezTo>
                  <a:cubicBezTo>
                    <a:pt x="40" y="1"/>
                    <a:pt x="39" y="0"/>
                    <a:pt x="38" y="0"/>
                  </a:cubicBezTo>
                </a:path>
              </a:pathLst>
            </a:custGeom>
            <a:solidFill>
              <a:schemeClr val="tx2">
                <a:lumMod val="40000"/>
                <a:lumOff val="60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9" name="Freeform 11"/>
            <p:cNvSpPr>
              <a:spLocks noEditPoints="1"/>
            </p:cNvSpPr>
            <p:nvPr/>
          </p:nvSpPr>
          <p:spPr bwMode="auto">
            <a:xfrm>
              <a:off x="5172199" y="4253455"/>
              <a:ext cx="207733" cy="396729"/>
            </a:xfrm>
            <a:custGeom>
              <a:gdLst>
                <a:gd fmla="*/ 54 w 108" name="T0"/>
                <a:gd fmla="*/ 199 h 206" name="T1"/>
                <a:gd fmla="*/ 43 w 108" name="T2"/>
                <a:gd fmla="*/ 188 h 206" name="T3"/>
                <a:gd fmla="*/ 54 w 108" name="T4"/>
                <a:gd fmla="*/ 177 h 206" name="T5"/>
                <a:gd fmla="*/ 65 w 108" name="T6"/>
                <a:gd fmla="*/ 188 h 206" name="T7"/>
                <a:gd fmla="*/ 54 w 108" name="T8"/>
                <a:gd fmla="*/ 199 h 206" name="T9"/>
                <a:gd fmla="*/ 12 w 108" name="T10"/>
                <a:gd fmla="*/ 167 h 206" name="T11"/>
                <a:gd fmla="*/ 12 w 108" name="T12"/>
                <a:gd fmla="*/ 40 h 206" name="T13"/>
                <a:gd fmla="*/ 96 w 108" name="T14"/>
                <a:gd fmla="*/ 40 h 206" name="T15"/>
                <a:gd fmla="*/ 96 w 108" name="T16"/>
                <a:gd fmla="*/ 167 h 206" name="T17"/>
                <a:gd fmla="*/ 12 w 108" name="T18"/>
                <a:gd fmla="*/ 167 h 206" name="T19"/>
                <a:gd fmla="*/ 41 w 108" name="T20"/>
                <a:gd fmla="*/ 25 h 206" name="T21"/>
                <a:gd fmla="*/ 37 w 108" name="T22"/>
                <a:gd fmla="*/ 21 h 206" name="T23"/>
                <a:gd fmla="*/ 41 w 108" name="T24"/>
                <a:gd fmla="*/ 17 h 206" name="T25"/>
                <a:gd fmla="*/ 68 w 108" name="T26"/>
                <a:gd fmla="*/ 17 h 206" name="T27"/>
                <a:gd fmla="*/ 72 w 108" name="T28"/>
                <a:gd fmla="*/ 21 h 206" name="T29"/>
                <a:gd fmla="*/ 68 w 108" name="T30"/>
                <a:gd fmla="*/ 25 h 206" name="T31"/>
                <a:gd fmla="*/ 41 w 108" name="T32"/>
                <a:gd fmla="*/ 25 h 206" name="T33"/>
                <a:gd fmla="*/ 94 w 108" name="T34"/>
                <a:gd fmla="*/ 0 h 206" name="T35"/>
                <a:gd fmla="*/ 14 w 108" name="T36"/>
                <a:gd fmla="*/ 0 h 206" name="T37"/>
                <a:gd fmla="*/ 0 w 108" name="T38"/>
                <a:gd fmla="*/ 15 h 206" name="T39"/>
                <a:gd fmla="*/ 0 w 108" name="T40"/>
                <a:gd fmla="*/ 192 h 206" name="T41"/>
                <a:gd fmla="*/ 14 w 108" name="T42"/>
                <a:gd fmla="*/ 206 h 206" name="T43"/>
                <a:gd fmla="*/ 94 w 108" name="T44"/>
                <a:gd fmla="*/ 206 h 206" name="T45"/>
                <a:gd fmla="*/ 108 w 108" name="T46"/>
                <a:gd fmla="*/ 192 h 206" name="T47"/>
                <a:gd fmla="*/ 108 w 108" name="T48"/>
                <a:gd fmla="*/ 15 h 206" name="T49"/>
                <a:gd fmla="*/ 94 w 108" name="T50"/>
                <a:gd fmla="*/ 0 h 20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06" w="108">
                  <a:moveTo>
                    <a:pt x="54" y="199"/>
                  </a:moveTo>
                  <a:cubicBezTo>
                    <a:pt x="48" y="199"/>
                    <a:pt x="43" y="194"/>
                    <a:pt x="43" y="188"/>
                  </a:cubicBezTo>
                  <a:cubicBezTo>
                    <a:pt x="43" y="182"/>
                    <a:pt x="48" y="177"/>
                    <a:pt x="54" y="177"/>
                  </a:cubicBezTo>
                  <a:cubicBezTo>
                    <a:pt x="60" y="177"/>
                    <a:pt x="65" y="182"/>
                    <a:pt x="65" y="188"/>
                  </a:cubicBezTo>
                  <a:cubicBezTo>
                    <a:pt x="65" y="194"/>
                    <a:pt x="60" y="199"/>
                    <a:pt x="54" y="199"/>
                  </a:cubicBezTo>
                  <a:moveTo>
                    <a:pt x="12" y="167"/>
                  </a:moveTo>
                  <a:cubicBezTo>
                    <a:pt x="12" y="40"/>
                    <a:pt x="12" y="40"/>
                    <a:pt x="12" y="40"/>
                  </a:cubicBezTo>
                  <a:cubicBezTo>
                    <a:pt x="96" y="40"/>
                    <a:pt x="96" y="40"/>
                    <a:pt x="96" y="40"/>
                  </a:cubicBezTo>
                  <a:cubicBezTo>
                    <a:pt x="96" y="167"/>
                    <a:pt x="96" y="167"/>
                    <a:pt x="96" y="167"/>
                  </a:cubicBezTo>
                  <a:cubicBezTo>
                    <a:pt x="12" y="167"/>
                    <a:pt x="12" y="167"/>
                    <a:pt x="12" y="167"/>
                  </a:cubicBezTo>
                  <a:moveTo>
                    <a:pt x="41" y="25"/>
                  </a:moveTo>
                  <a:cubicBezTo>
                    <a:pt x="39" y="25"/>
                    <a:pt x="37" y="23"/>
                    <a:pt x="37" y="21"/>
                  </a:cubicBezTo>
                  <a:cubicBezTo>
                    <a:pt x="37" y="19"/>
                    <a:pt x="39" y="17"/>
                    <a:pt x="41" y="17"/>
                  </a:cubicBezTo>
                  <a:cubicBezTo>
                    <a:pt x="68" y="17"/>
                    <a:pt x="68" y="17"/>
                    <a:pt x="68" y="17"/>
                  </a:cubicBezTo>
                  <a:cubicBezTo>
                    <a:pt x="70" y="17"/>
                    <a:pt x="72" y="19"/>
                    <a:pt x="72" y="21"/>
                  </a:cubicBezTo>
                  <a:cubicBezTo>
                    <a:pt x="72" y="23"/>
                    <a:pt x="70" y="25"/>
                    <a:pt x="68" y="25"/>
                  </a:cubicBezTo>
                  <a:cubicBezTo>
                    <a:pt x="41" y="25"/>
                    <a:pt x="41" y="25"/>
                    <a:pt x="41" y="25"/>
                  </a:cubicBezTo>
                  <a:moveTo>
                    <a:pt x="94" y="0"/>
                  </a:moveTo>
                  <a:cubicBezTo>
                    <a:pt x="14" y="0"/>
                    <a:pt x="14" y="0"/>
                    <a:pt x="14" y="0"/>
                  </a:cubicBezTo>
                  <a:cubicBezTo>
                    <a:pt x="6" y="0"/>
                    <a:pt x="0" y="7"/>
                    <a:pt x="0" y="15"/>
                  </a:cubicBezTo>
                  <a:cubicBezTo>
                    <a:pt x="0" y="192"/>
                    <a:pt x="0" y="192"/>
                    <a:pt x="0" y="192"/>
                  </a:cubicBezTo>
                  <a:cubicBezTo>
                    <a:pt x="0" y="200"/>
                    <a:pt x="6" y="206"/>
                    <a:pt x="14" y="206"/>
                  </a:cubicBezTo>
                  <a:cubicBezTo>
                    <a:pt x="94" y="206"/>
                    <a:pt x="94" y="206"/>
                    <a:pt x="94" y="206"/>
                  </a:cubicBezTo>
                  <a:cubicBezTo>
                    <a:pt x="102" y="206"/>
                    <a:pt x="108" y="200"/>
                    <a:pt x="108" y="192"/>
                  </a:cubicBezTo>
                  <a:cubicBezTo>
                    <a:pt x="108" y="15"/>
                    <a:pt x="108" y="15"/>
                    <a:pt x="108" y="15"/>
                  </a:cubicBezTo>
                  <a:cubicBezTo>
                    <a:pt x="108" y="7"/>
                    <a:pt x="102" y="0"/>
                    <a:pt x="94" y="0"/>
                  </a:cubicBezTo>
                </a:path>
              </a:pathLst>
            </a:custGeom>
            <a:solidFill>
              <a:schemeClr val="accent3"/>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0" name="Freeform 12"/>
            <p:cNvSpPr>
              <a:spLocks noEditPoints="1"/>
            </p:cNvSpPr>
            <p:nvPr/>
          </p:nvSpPr>
          <p:spPr bwMode="auto">
            <a:xfrm>
              <a:off x="7098819" y="4062829"/>
              <a:ext cx="250094" cy="238689"/>
            </a:xfrm>
            <a:custGeom>
              <a:gdLst>
                <a:gd fmla="*/ 86 w 130" name="T0"/>
                <a:gd fmla="*/ 74 h 124" name="T1"/>
                <a:gd fmla="*/ 55 w 130" name="T2"/>
                <a:gd fmla="*/ 44 h 124" name="T3"/>
                <a:gd fmla="*/ 86 w 130" name="T4"/>
                <a:gd fmla="*/ 13 h 124" name="T5"/>
                <a:gd fmla="*/ 116 w 130" name="T6"/>
                <a:gd fmla="*/ 44 h 124" name="T7"/>
                <a:gd fmla="*/ 86 w 130" name="T8"/>
                <a:gd fmla="*/ 74 h 124" name="T9"/>
                <a:gd fmla="*/ 86 w 130" name="T10"/>
                <a:gd fmla="*/ 0 h 124" name="T11"/>
                <a:gd fmla="*/ 42 w 130" name="T12"/>
                <a:gd fmla="*/ 44 h 124" name="T13"/>
                <a:gd fmla="*/ 46 w 130" name="T14"/>
                <a:gd fmla="*/ 62 h 124" name="T15"/>
                <a:gd fmla="*/ 3 w 130" name="T16"/>
                <a:gd fmla="*/ 104 h 124" name="T17"/>
                <a:gd fmla="*/ 3 w 130" name="T18"/>
                <a:gd fmla="*/ 116 h 124" name="T19"/>
                <a:gd fmla="*/ 8 w 130" name="T20"/>
                <a:gd fmla="*/ 121 h 124" name="T21"/>
                <a:gd fmla="*/ 14 w 130" name="T22"/>
                <a:gd fmla="*/ 124 h 124" name="T23"/>
                <a:gd fmla="*/ 20 w 130" name="T24"/>
                <a:gd fmla="*/ 121 h 124" name="T25"/>
                <a:gd fmla="*/ 61 w 130" name="T26"/>
                <a:gd fmla="*/ 80 h 124" name="T27"/>
                <a:gd fmla="*/ 86 w 130" name="T28"/>
                <a:gd fmla="*/ 88 h 124" name="T29"/>
                <a:gd fmla="*/ 130 w 130" name="T30"/>
                <a:gd fmla="*/ 44 h 124" name="T31"/>
                <a:gd fmla="*/ 86 w 130" name="T32"/>
                <a:gd fmla="*/ 0 h 1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4" w="130">
                  <a:moveTo>
                    <a:pt x="86" y="74"/>
                  </a:moveTo>
                  <a:cubicBezTo>
                    <a:pt x="69" y="74"/>
                    <a:pt x="55" y="61"/>
                    <a:pt x="55" y="44"/>
                  </a:cubicBezTo>
                  <a:cubicBezTo>
                    <a:pt x="55" y="27"/>
                    <a:pt x="69" y="13"/>
                    <a:pt x="86" y="13"/>
                  </a:cubicBezTo>
                  <a:cubicBezTo>
                    <a:pt x="103" y="13"/>
                    <a:pt x="116" y="27"/>
                    <a:pt x="116" y="44"/>
                  </a:cubicBezTo>
                  <a:cubicBezTo>
                    <a:pt x="116" y="61"/>
                    <a:pt x="103" y="74"/>
                    <a:pt x="86" y="74"/>
                  </a:cubicBezTo>
                  <a:moveTo>
                    <a:pt x="86" y="0"/>
                  </a:moveTo>
                  <a:cubicBezTo>
                    <a:pt x="62" y="0"/>
                    <a:pt x="42" y="19"/>
                    <a:pt x="42" y="44"/>
                  </a:cubicBezTo>
                  <a:cubicBezTo>
                    <a:pt x="42" y="50"/>
                    <a:pt x="43" y="56"/>
                    <a:pt x="46" y="62"/>
                  </a:cubicBezTo>
                  <a:cubicBezTo>
                    <a:pt x="3" y="104"/>
                    <a:pt x="3" y="104"/>
                    <a:pt x="3" y="104"/>
                  </a:cubicBezTo>
                  <a:cubicBezTo>
                    <a:pt x="0" y="108"/>
                    <a:pt x="0" y="113"/>
                    <a:pt x="3" y="116"/>
                  </a:cubicBezTo>
                  <a:cubicBezTo>
                    <a:pt x="8" y="121"/>
                    <a:pt x="8" y="121"/>
                    <a:pt x="8" y="121"/>
                  </a:cubicBezTo>
                  <a:cubicBezTo>
                    <a:pt x="10" y="123"/>
                    <a:pt x="12" y="124"/>
                    <a:pt x="14" y="124"/>
                  </a:cubicBezTo>
                  <a:cubicBezTo>
                    <a:pt x="16" y="124"/>
                    <a:pt x="19" y="123"/>
                    <a:pt x="20" y="121"/>
                  </a:cubicBezTo>
                  <a:cubicBezTo>
                    <a:pt x="61" y="80"/>
                    <a:pt x="61" y="80"/>
                    <a:pt x="61" y="80"/>
                  </a:cubicBezTo>
                  <a:cubicBezTo>
                    <a:pt x="68" y="85"/>
                    <a:pt x="77" y="88"/>
                    <a:pt x="86" y="88"/>
                  </a:cubicBezTo>
                  <a:cubicBezTo>
                    <a:pt x="110" y="88"/>
                    <a:pt x="130" y="68"/>
                    <a:pt x="130" y="44"/>
                  </a:cubicBezTo>
                  <a:cubicBezTo>
                    <a:pt x="130" y="19"/>
                    <a:pt x="110" y="0"/>
                    <a:pt x="86" y="0"/>
                  </a:cubicBezTo>
                </a:path>
              </a:pathLst>
            </a:custGeom>
            <a:solidFill>
              <a:schemeClr val="accent3"/>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1" name="Freeform 13"/>
            <p:cNvSpPr/>
            <p:nvPr/>
          </p:nvSpPr>
          <p:spPr bwMode="auto">
            <a:xfrm>
              <a:off x="5272399" y="5561764"/>
              <a:ext cx="53766" cy="59469"/>
            </a:xfrm>
            <a:custGeom>
              <a:gdLst>
                <a:gd fmla="*/ 1 w 28" name="T0"/>
                <a:gd fmla="*/ 0 h 31" name="T1"/>
                <a:gd fmla="*/ 0 w 28" name="T2"/>
                <a:gd fmla="*/ 8 h 31" name="T3"/>
                <a:gd fmla="*/ 21 w 28" name="T4"/>
                <a:gd fmla="*/ 31 h 31" name="T5"/>
                <a:gd fmla="*/ 21 w 28" name="T6"/>
                <a:gd fmla="*/ 31 h 31" name="T7"/>
                <a:gd fmla="*/ 28 w 28" name="T8"/>
                <a:gd fmla="*/ 21 h 31" name="T9"/>
                <a:gd fmla="*/ 9 w 28" name="T10"/>
                <a:gd fmla="*/ 1 h 31" name="T11"/>
                <a:gd fmla="*/ 1 w 28" name="T12"/>
                <a:gd fmla="*/ 0 h 31" name="T13"/>
              </a:gdLst>
              <a:cxnLst>
                <a:cxn ang="0">
                  <a:pos x="T0" y="T1"/>
                </a:cxn>
                <a:cxn ang="0">
                  <a:pos x="T2" y="T3"/>
                </a:cxn>
                <a:cxn ang="0">
                  <a:pos x="T4" y="T5"/>
                </a:cxn>
                <a:cxn ang="0">
                  <a:pos x="T6" y="T7"/>
                </a:cxn>
                <a:cxn ang="0">
                  <a:pos x="T8" y="T9"/>
                </a:cxn>
                <a:cxn ang="0">
                  <a:pos x="T10" y="T11"/>
                </a:cxn>
                <a:cxn ang="0">
                  <a:pos x="T12" y="T13"/>
                </a:cxn>
              </a:cxnLst>
              <a:rect b="b" l="0" r="r" t="0"/>
              <a:pathLst>
                <a:path h="31" w="28">
                  <a:moveTo>
                    <a:pt x="1" y="0"/>
                  </a:moveTo>
                  <a:cubicBezTo>
                    <a:pt x="0" y="8"/>
                    <a:pt x="0" y="8"/>
                    <a:pt x="0" y="8"/>
                  </a:cubicBezTo>
                  <a:cubicBezTo>
                    <a:pt x="21" y="31"/>
                    <a:pt x="21" y="31"/>
                    <a:pt x="21" y="31"/>
                  </a:cubicBezTo>
                  <a:cubicBezTo>
                    <a:pt x="21" y="31"/>
                    <a:pt x="21" y="31"/>
                    <a:pt x="21" y="31"/>
                  </a:cubicBezTo>
                  <a:cubicBezTo>
                    <a:pt x="21" y="26"/>
                    <a:pt x="24" y="23"/>
                    <a:pt x="28" y="21"/>
                  </a:cubicBezTo>
                  <a:cubicBezTo>
                    <a:pt x="9" y="1"/>
                    <a:pt x="9" y="1"/>
                    <a:pt x="9" y="1"/>
                  </a:cubicBezTo>
                  <a:cubicBezTo>
                    <a:pt x="1" y="0"/>
                    <a:pt x="1" y="0"/>
                    <a:pt x="1" y="0"/>
                  </a:cubicBezTo>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2" name="Freeform 14"/>
            <p:cNvSpPr/>
            <p:nvPr/>
          </p:nvSpPr>
          <p:spPr bwMode="auto">
            <a:xfrm>
              <a:off x="5347346" y="5586203"/>
              <a:ext cx="70874" cy="40732"/>
            </a:xfrm>
            <a:custGeom>
              <a:gdLst>
                <a:gd fmla="*/ 30 w 37" name="T0"/>
                <a:gd fmla="*/ 0 h 21" name="T1"/>
                <a:gd fmla="*/ 0 w 37" name="T2"/>
                <a:gd fmla="*/ 10 h 21" name="T3"/>
                <a:gd fmla="*/ 3 w 37" name="T4"/>
                <a:gd fmla="*/ 18 h 21" name="T5"/>
                <a:gd fmla="*/ 3 w 37" name="T6"/>
                <a:gd fmla="*/ 21 h 21" name="T7"/>
                <a:gd fmla="*/ 34 w 37" name="T8"/>
                <a:gd fmla="*/ 10 h 21" name="T9"/>
                <a:gd fmla="*/ 37 w 37" name="T10"/>
                <a:gd fmla="*/ 3 h 21" name="T11"/>
                <a:gd fmla="*/ 30 w 37"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37">
                  <a:moveTo>
                    <a:pt x="30" y="0"/>
                  </a:moveTo>
                  <a:cubicBezTo>
                    <a:pt x="0" y="10"/>
                    <a:pt x="0" y="10"/>
                    <a:pt x="0" y="10"/>
                  </a:cubicBezTo>
                  <a:cubicBezTo>
                    <a:pt x="2" y="12"/>
                    <a:pt x="3" y="15"/>
                    <a:pt x="3" y="18"/>
                  </a:cubicBezTo>
                  <a:cubicBezTo>
                    <a:pt x="3" y="19"/>
                    <a:pt x="3" y="20"/>
                    <a:pt x="3" y="21"/>
                  </a:cubicBezTo>
                  <a:cubicBezTo>
                    <a:pt x="34" y="10"/>
                    <a:pt x="34" y="10"/>
                    <a:pt x="34" y="10"/>
                  </a:cubicBezTo>
                  <a:cubicBezTo>
                    <a:pt x="37" y="3"/>
                    <a:pt x="37" y="3"/>
                    <a:pt x="37" y="3"/>
                  </a:cubicBezTo>
                  <a:cubicBezTo>
                    <a:pt x="30" y="0"/>
                    <a:pt x="30" y="0"/>
                    <a:pt x="30" y="0"/>
                  </a:cubicBezTo>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3" name="Freeform 15"/>
            <p:cNvSpPr>
              <a:spLocks noEditPoints="1"/>
            </p:cNvSpPr>
            <p:nvPr/>
          </p:nvSpPr>
          <p:spPr bwMode="auto">
            <a:xfrm>
              <a:off x="5189307" y="5486818"/>
              <a:ext cx="286753" cy="267202"/>
            </a:xfrm>
            <a:custGeom>
              <a:gdLst>
                <a:gd fmla="*/ 70 w 149" name="T0"/>
                <a:gd fmla="*/ 15 h 139" name="T1"/>
                <a:gd fmla="*/ 70 w 149" name="T2"/>
                <a:gd fmla="*/ 6 h 139" name="T3"/>
                <a:gd fmla="*/ 75 w 149" name="T4"/>
                <a:gd fmla="*/ 2 h 139" name="T5"/>
                <a:gd fmla="*/ 79 w 149" name="T6"/>
                <a:gd fmla="*/ 6 h 139" name="T7"/>
                <a:gd fmla="*/ 79 w 149" name="T8"/>
                <a:gd fmla="*/ 15 h 139" name="T9"/>
                <a:gd fmla="*/ 133 w 149" name="T10"/>
                <a:gd fmla="*/ 66 h 139" name="T11"/>
                <a:gd fmla="*/ 142 w 149" name="T12"/>
                <a:gd fmla="*/ 66 h 139" name="T13"/>
                <a:gd fmla="*/ 147 w 149" name="T14"/>
                <a:gd fmla="*/ 70 h 139" name="T15"/>
                <a:gd fmla="*/ 142 w 149" name="T16"/>
                <a:gd fmla="*/ 74 h 139" name="T17"/>
                <a:gd fmla="*/ 133 w 149" name="T18"/>
                <a:gd fmla="*/ 74 h 139" name="T19"/>
                <a:gd fmla="*/ 79 w 149" name="T20"/>
                <a:gd fmla="*/ 124 h 139" name="T21"/>
                <a:gd fmla="*/ 79 w 149" name="T22"/>
                <a:gd fmla="*/ 133 h 139" name="T23"/>
                <a:gd fmla="*/ 75 w 149" name="T24"/>
                <a:gd fmla="*/ 137 h 139" name="T25"/>
                <a:gd fmla="*/ 70 w 149" name="T26"/>
                <a:gd fmla="*/ 133 h 139" name="T27"/>
                <a:gd fmla="*/ 70 w 149" name="T28"/>
                <a:gd fmla="*/ 124 h 139" name="T29"/>
                <a:gd fmla="*/ 16 w 149" name="T30"/>
                <a:gd fmla="*/ 74 h 139" name="T31"/>
                <a:gd fmla="*/ 7 w 149" name="T32"/>
                <a:gd fmla="*/ 74 h 139" name="T33"/>
                <a:gd fmla="*/ 2 w 149" name="T34"/>
                <a:gd fmla="*/ 70 h 139" name="T35"/>
                <a:gd fmla="*/ 7 w 149" name="T36"/>
                <a:gd fmla="*/ 66 h 139" name="T37"/>
                <a:gd fmla="*/ 16 w 149" name="T38"/>
                <a:gd fmla="*/ 66 h 139" name="T39"/>
                <a:gd fmla="*/ 70 w 149" name="T40"/>
                <a:gd fmla="*/ 15 h 139" name="T41"/>
                <a:gd fmla="*/ 75 w 149" name="T42"/>
                <a:gd fmla="*/ 0 h 139" name="T43"/>
                <a:gd fmla="*/ 0 w 149" name="T44"/>
                <a:gd fmla="*/ 70 h 139" name="T45"/>
                <a:gd fmla="*/ 75 w 149" name="T46"/>
                <a:gd fmla="*/ 139 h 139" name="T47"/>
                <a:gd fmla="*/ 149 w 149" name="T48"/>
                <a:gd fmla="*/ 70 h 139" name="T49"/>
                <a:gd fmla="*/ 75 w 149" name="T50"/>
                <a:gd fmla="*/ 0 h 13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39" w="149">
                  <a:moveTo>
                    <a:pt x="70" y="15"/>
                  </a:moveTo>
                  <a:cubicBezTo>
                    <a:pt x="70" y="6"/>
                    <a:pt x="70" y="6"/>
                    <a:pt x="70" y="6"/>
                  </a:cubicBezTo>
                  <a:cubicBezTo>
                    <a:pt x="70" y="4"/>
                    <a:pt x="72" y="2"/>
                    <a:pt x="75" y="2"/>
                  </a:cubicBezTo>
                  <a:cubicBezTo>
                    <a:pt x="77" y="2"/>
                    <a:pt x="79" y="4"/>
                    <a:pt x="79" y="6"/>
                  </a:cubicBezTo>
                  <a:cubicBezTo>
                    <a:pt x="79" y="15"/>
                    <a:pt x="79" y="15"/>
                    <a:pt x="79" y="15"/>
                  </a:cubicBezTo>
                  <a:cubicBezTo>
                    <a:pt x="108" y="17"/>
                    <a:pt x="131" y="39"/>
                    <a:pt x="133" y="66"/>
                  </a:cubicBezTo>
                  <a:cubicBezTo>
                    <a:pt x="142" y="66"/>
                    <a:pt x="142" y="66"/>
                    <a:pt x="142" y="66"/>
                  </a:cubicBezTo>
                  <a:cubicBezTo>
                    <a:pt x="145" y="66"/>
                    <a:pt x="147" y="67"/>
                    <a:pt x="147" y="70"/>
                  </a:cubicBezTo>
                  <a:cubicBezTo>
                    <a:pt x="147" y="72"/>
                    <a:pt x="145" y="74"/>
                    <a:pt x="142" y="74"/>
                  </a:cubicBezTo>
                  <a:cubicBezTo>
                    <a:pt x="133" y="74"/>
                    <a:pt x="133" y="74"/>
                    <a:pt x="133" y="74"/>
                  </a:cubicBezTo>
                  <a:cubicBezTo>
                    <a:pt x="131" y="101"/>
                    <a:pt x="108" y="122"/>
                    <a:pt x="79" y="124"/>
                  </a:cubicBezTo>
                  <a:cubicBezTo>
                    <a:pt x="79" y="133"/>
                    <a:pt x="79" y="133"/>
                    <a:pt x="79" y="133"/>
                  </a:cubicBezTo>
                  <a:cubicBezTo>
                    <a:pt x="79" y="135"/>
                    <a:pt x="77" y="137"/>
                    <a:pt x="75" y="137"/>
                  </a:cubicBezTo>
                  <a:cubicBezTo>
                    <a:pt x="72" y="137"/>
                    <a:pt x="70" y="135"/>
                    <a:pt x="70" y="133"/>
                  </a:cubicBezTo>
                  <a:cubicBezTo>
                    <a:pt x="70" y="124"/>
                    <a:pt x="70" y="124"/>
                    <a:pt x="70" y="124"/>
                  </a:cubicBezTo>
                  <a:cubicBezTo>
                    <a:pt x="41" y="122"/>
                    <a:pt x="18" y="101"/>
                    <a:pt x="16" y="74"/>
                  </a:cubicBezTo>
                  <a:cubicBezTo>
                    <a:pt x="7" y="74"/>
                    <a:pt x="7" y="74"/>
                    <a:pt x="7" y="74"/>
                  </a:cubicBezTo>
                  <a:cubicBezTo>
                    <a:pt x="4" y="74"/>
                    <a:pt x="2" y="72"/>
                    <a:pt x="2" y="70"/>
                  </a:cubicBezTo>
                  <a:cubicBezTo>
                    <a:pt x="2" y="67"/>
                    <a:pt x="4" y="66"/>
                    <a:pt x="7" y="66"/>
                  </a:cubicBezTo>
                  <a:cubicBezTo>
                    <a:pt x="16" y="66"/>
                    <a:pt x="16" y="66"/>
                    <a:pt x="16" y="66"/>
                  </a:cubicBezTo>
                  <a:cubicBezTo>
                    <a:pt x="18" y="39"/>
                    <a:pt x="41" y="17"/>
                    <a:pt x="70" y="15"/>
                  </a:cubicBezTo>
                  <a:moveTo>
                    <a:pt x="75" y="0"/>
                  </a:moveTo>
                  <a:cubicBezTo>
                    <a:pt x="34" y="0"/>
                    <a:pt x="0" y="31"/>
                    <a:pt x="0" y="70"/>
                  </a:cubicBezTo>
                  <a:cubicBezTo>
                    <a:pt x="0" y="108"/>
                    <a:pt x="34" y="139"/>
                    <a:pt x="75" y="139"/>
                  </a:cubicBezTo>
                  <a:cubicBezTo>
                    <a:pt x="116" y="139"/>
                    <a:pt x="149" y="108"/>
                    <a:pt x="149" y="70"/>
                  </a:cubicBezTo>
                  <a:cubicBezTo>
                    <a:pt x="149" y="31"/>
                    <a:pt x="116" y="0"/>
                    <a:pt x="75" y="0"/>
                  </a:cubicBezTo>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4" name="Freeform 16"/>
            <p:cNvSpPr/>
            <p:nvPr/>
          </p:nvSpPr>
          <p:spPr bwMode="auto">
            <a:xfrm>
              <a:off x="5312317" y="5601681"/>
              <a:ext cx="40732" cy="39102"/>
            </a:xfrm>
            <a:custGeom>
              <a:gdLst>
                <a:gd fmla="*/ 11 w 21" name="T0"/>
                <a:gd fmla="*/ 0 h 20" name="T1"/>
                <a:gd fmla="*/ 7 w 21" name="T2"/>
                <a:gd fmla="*/ 0 h 20" name="T3"/>
                <a:gd fmla="*/ 0 w 21" name="T4"/>
                <a:gd fmla="*/ 10 h 20" name="T5"/>
                <a:gd fmla="*/ 0 w 21" name="T6"/>
                <a:gd fmla="*/ 10 h 20" name="T7"/>
                <a:gd fmla="*/ 11 w 21" name="T8"/>
                <a:gd fmla="*/ 20 h 20" name="T9"/>
                <a:gd fmla="*/ 21 w 21" name="T10"/>
                <a:gd fmla="*/ 13 h 20" name="T11"/>
                <a:gd fmla="*/ 21 w 21" name="T12"/>
                <a:gd fmla="*/ 10 h 20" name="T13"/>
                <a:gd fmla="*/ 18 w 21" name="T14"/>
                <a:gd fmla="*/ 2 h 20" name="T15"/>
                <a:gd fmla="*/ 11 w 21" name="T16"/>
                <a:gd fmla="*/ 0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1">
                  <a:moveTo>
                    <a:pt x="11" y="0"/>
                  </a:moveTo>
                  <a:cubicBezTo>
                    <a:pt x="9" y="0"/>
                    <a:pt x="8" y="0"/>
                    <a:pt x="7" y="0"/>
                  </a:cubicBezTo>
                  <a:cubicBezTo>
                    <a:pt x="3" y="2"/>
                    <a:pt x="0" y="5"/>
                    <a:pt x="0" y="10"/>
                  </a:cubicBezTo>
                  <a:cubicBezTo>
                    <a:pt x="0" y="10"/>
                    <a:pt x="0" y="10"/>
                    <a:pt x="0" y="10"/>
                  </a:cubicBezTo>
                  <a:cubicBezTo>
                    <a:pt x="0" y="15"/>
                    <a:pt x="5" y="20"/>
                    <a:pt x="11" y="20"/>
                  </a:cubicBezTo>
                  <a:cubicBezTo>
                    <a:pt x="15" y="20"/>
                    <a:pt x="19" y="17"/>
                    <a:pt x="21" y="13"/>
                  </a:cubicBezTo>
                  <a:cubicBezTo>
                    <a:pt x="21" y="12"/>
                    <a:pt x="21" y="11"/>
                    <a:pt x="21" y="10"/>
                  </a:cubicBezTo>
                  <a:cubicBezTo>
                    <a:pt x="21" y="7"/>
                    <a:pt x="20" y="4"/>
                    <a:pt x="18" y="2"/>
                  </a:cubicBezTo>
                  <a:cubicBezTo>
                    <a:pt x="16" y="1"/>
                    <a:pt x="13" y="0"/>
                    <a:pt x="11" y="0"/>
                  </a:cubicBezTo>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5" name="Freeform 17"/>
            <p:cNvSpPr/>
            <p:nvPr/>
          </p:nvSpPr>
          <p:spPr bwMode="auto">
            <a:xfrm>
              <a:off x="5323721" y="5698623"/>
              <a:ext cx="17922" cy="51322"/>
            </a:xfrm>
            <a:custGeom>
              <a:gdLst>
                <a:gd fmla="*/ 5 w 9" name="T0"/>
                <a:gd fmla="*/ 0 h 27" name="T1"/>
                <a:gd fmla="*/ 0 w 9" name="T2"/>
                <a:gd fmla="*/ 4 h 27" name="T3"/>
                <a:gd fmla="*/ 0 w 9" name="T4"/>
                <a:gd fmla="*/ 14 h 27" name="T5"/>
                <a:gd fmla="*/ 0 w 9" name="T6"/>
                <a:gd fmla="*/ 23 h 27" name="T7"/>
                <a:gd fmla="*/ 5 w 9" name="T8"/>
                <a:gd fmla="*/ 27 h 27" name="T9"/>
                <a:gd fmla="*/ 9 w 9" name="T10"/>
                <a:gd fmla="*/ 23 h 27" name="T11"/>
                <a:gd fmla="*/ 9 w 9" name="T12"/>
                <a:gd fmla="*/ 14 h 27" name="T13"/>
                <a:gd fmla="*/ 9 w 9" name="T14"/>
                <a:gd fmla="*/ 4 h 27" name="T15"/>
                <a:gd fmla="*/ 5 w 9" name="T16"/>
                <a:gd fmla="*/ 0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9">
                  <a:moveTo>
                    <a:pt x="5" y="0"/>
                  </a:moveTo>
                  <a:cubicBezTo>
                    <a:pt x="2" y="0"/>
                    <a:pt x="0" y="1"/>
                    <a:pt x="0" y="4"/>
                  </a:cubicBezTo>
                  <a:cubicBezTo>
                    <a:pt x="0" y="14"/>
                    <a:pt x="0" y="14"/>
                    <a:pt x="0" y="14"/>
                  </a:cubicBezTo>
                  <a:cubicBezTo>
                    <a:pt x="0" y="23"/>
                    <a:pt x="0" y="23"/>
                    <a:pt x="0" y="23"/>
                  </a:cubicBezTo>
                  <a:cubicBezTo>
                    <a:pt x="0" y="25"/>
                    <a:pt x="2" y="27"/>
                    <a:pt x="5" y="27"/>
                  </a:cubicBezTo>
                  <a:cubicBezTo>
                    <a:pt x="7" y="27"/>
                    <a:pt x="9" y="25"/>
                    <a:pt x="9" y="23"/>
                  </a:cubicBezTo>
                  <a:cubicBezTo>
                    <a:pt x="9" y="14"/>
                    <a:pt x="9" y="14"/>
                    <a:pt x="9" y="14"/>
                  </a:cubicBezTo>
                  <a:cubicBezTo>
                    <a:pt x="9" y="4"/>
                    <a:pt x="9" y="4"/>
                    <a:pt x="9" y="4"/>
                  </a:cubicBezTo>
                  <a:cubicBezTo>
                    <a:pt x="9" y="1"/>
                    <a:pt x="7" y="0"/>
                    <a:pt x="5" y="0"/>
                  </a:cubicBezTo>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6" name="Freeform 18"/>
            <p:cNvSpPr/>
            <p:nvPr/>
          </p:nvSpPr>
          <p:spPr bwMode="auto">
            <a:xfrm>
              <a:off x="5323721" y="5490076"/>
              <a:ext cx="17922" cy="53766"/>
            </a:xfrm>
            <a:custGeom>
              <a:gdLst>
                <a:gd fmla="*/ 5 w 9" name="T0"/>
                <a:gd fmla="*/ 0 h 28" name="T1"/>
                <a:gd fmla="*/ 0 w 9" name="T2"/>
                <a:gd fmla="*/ 4 h 28" name="T3"/>
                <a:gd fmla="*/ 0 w 9" name="T4"/>
                <a:gd fmla="*/ 13 h 28" name="T5"/>
                <a:gd fmla="*/ 0 w 9" name="T6"/>
                <a:gd fmla="*/ 24 h 28" name="T7"/>
                <a:gd fmla="*/ 5 w 9" name="T8"/>
                <a:gd fmla="*/ 28 h 28" name="T9"/>
                <a:gd fmla="*/ 9 w 9" name="T10"/>
                <a:gd fmla="*/ 24 h 28" name="T11"/>
                <a:gd fmla="*/ 9 w 9" name="T12"/>
                <a:gd fmla="*/ 13 h 28" name="T13"/>
                <a:gd fmla="*/ 9 w 9" name="T14"/>
                <a:gd fmla="*/ 4 h 28" name="T15"/>
                <a:gd fmla="*/ 5 w 9"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9">
                  <a:moveTo>
                    <a:pt x="5" y="0"/>
                  </a:moveTo>
                  <a:cubicBezTo>
                    <a:pt x="2" y="0"/>
                    <a:pt x="0" y="2"/>
                    <a:pt x="0" y="4"/>
                  </a:cubicBezTo>
                  <a:cubicBezTo>
                    <a:pt x="0" y="13"/>
                    <a:pt x="0" y="13"/>
                    <a:pt x="0" y="13"/>
                  </a:cubicBezTo>
                  <a:cubicBezTo>
                    <a:pt x="0" y="24"/>
                    <a:pt x="0" y="24"/>
                    <a:pt x="0" y="24"/>
                  </a:cubicBezTo>
                  <a:cubicBezTo>
                    <a:pt x="0" y="26"/>
                    <a:pt x="2" y="28"/>
                    <a:pt x="5" y="28"/>
                  </a:cubicBezTo>
                  <a:cubicBezTo>
                    <a:pt x="7" y="28"/>
                    <a:pt x="9" y="26"/>
                    <a:pt x="9" y="24"/>
                  </a:cubicBezTo>
                  <a:cubicBezTo>
                    <a:pt x="9" y="13"/>
                    <a:pt x="9" y="13"/>
                    <a:pt x="9" y="13"/>
                  </a:cubicBezTo>
                  <a:cubicBezTo>
                    <a:pt x="9" y="4"/>
                    <a:pt x="9" y="4"/>
                    <a:pt x="9" y="4"/>
                  </a:cubicBezTo>
                  <a:cubicBezTo>
                    <a:pt x="9" y="2"/>
                    <a:pt x="7" y="0"/>
                    <a:pt x="5" y="0"/>
                  </a:cubicBezTo>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7" name="Freeform 19"/>
            <p:cNvSpPr/>
            <p:nvPr/>
          </p:nvSpPr>
          <p:spPr bwMode="auto">
            <a:xfrm>
              <a:off x="5414961" y="5613901"/>
              <a:ext cx="57025" cy="15479"/>
            </a:xfrm>
            <a:custGeom>
              <a:gdLst>
                <a:gd fmla="*/ 25 w 30" name="T0"/>
                <a:gd fmla="*/ 0 h 8" name="T1"/>
                <a:gd fmla="*/ 16 w 30" name="T2"/>
                <a:gd fmla="*/ 0 h 8" name="T3"/>
                <a:gd fmla="*/ 5 w 30" name="T4"/>
                <a:gd fmla="*/ 0 h 8" name="T5"/>
                <a:gd fmla="*/ 0 w 30" name="T6"/>
                <a:gd fmla="*/ 4 h 8" name="T7"/>
                <a:gd fmla="*/ 5 w 30" name="T8"/>
                <a:gd fmla="*/ 8 h 8" name="T9"/>
                <a:gd fmla="*/ 16 w 30" name="T10"/>
                <a:gd fmla="*/ 8 h 8" name="T11"/>
                <a:gd fmla="*/ 25 w 30" name="T12"/>
                <a:gd fmla="*/ 8 h 8" name="T13"/>
                <a:gd fmla="*/ 30 w 30" name="T14"/>
                <a:gd fmla="*/ 4 h 8" name="T15"/>
                <a:gd fmla="*/ 25 w 30"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30">
                  <a:moveTo>
                    <a:pt x="25" y="0"/>
                  </a:moveTo>
                  <a:cubicBezTo>
                    <a:pt x="16" y="0"/>
                    <a:pt x="16" y="0"/>
                    <a:pt x="16" y="0"/>
                  </a:cubicBezTo>
                  <a:cubicBezTo>
                    <a:pt x="5" y="0"/>
                    <a:pt x="5" y="0"/>
                    <a:pt x="5" y="0"/>
                  </a:cubicBezTo>
                  <a:cubicBezTo>
                    <a:pt x="2" y="0"/>
                    <a:pt x="0" y="1"/>
                    <a:pt x="0" y="4"/>
                  </a:cubicBezTo>
                  <a:cubicBezTo>
                    <a:pt x="0" y="6"/>
                    <a:pt x="2" y="8"/>
                    <a:pt x="5" y="8"/>
                  </a:cubicBezTo>
                  <a:cubicBezTo>
                    <a:pt x="16" y="8"/>
                    <a:pt x="16" y="8"/>
                    <a:pt x="16" y="8"/>
                  </a:cubicBezTo>
                  <a:cubicBezTo>
                    <a:pt x="25" y="8"/>
                    <a:pt x="25" y="8"/>
                    <a:pt x="25" y="8"/>
                  </a:cubicBezTo>
                  <a:cubicBezTo>
                    <a:pt x="28" y="8"/>
                    <a:pt x="30" y="6"/>
                    <a:pt x="30" y="4"/>
                  </a:cubicBezTo>
                  <a:cubicBezTo>
                    <a:pt x="30" y="1"/>
                    <a:pt x="28" y="0"/>
                    <a:pt x="25" y="0"/>
                  </a:cubicBezTo>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8" name="Freeform 20"/>
            <p:cNvSpPr/>
            <p:nvPr/>
          </p:nvSpPr>
          <p:spPr bwMode="auto">
            <a:xfrm>
              <a:off x="5193379" y="5613901"/>
              <a:ext cx="57025" cy="15479"/>
            </a:xfrm>
            <a:custGeom>
              <a:gdLst>
                <a:gd fmla="*/ 25 w 30" name="T0"/>
                <a:gd fmla="*/ 0 h 8" name="T1"/>
                <a:gd fmla="*/ 14 w 30" name="T2"/>
                <a:gd fmla="*/ 0 h 8" name="T3"/>
                <a:gd fmla="*/ 5 w 30" name="T4"/>
                <a:gd fmla="*/ 0 h 8" name="T5"/>
                <a:gd fmla="*/ 0 w 30" name="T6"/>
                <a:gd fmla="*/ 4 h 8" name="T7"/>
                <a:gd fmla="*/ 5 w 30" name="T8"/>
                <a:gd fmla="*/ 8 h 8" name="T9"/>
                <a:gd fmla="*/ 14 w 30" name="T10"/>
                <a:gd fmla="*/ 8 h 8" name="T11"/>
                <a:gd fmla="*/ 25 w 30" name="T12"/>
                <a:gd fmla="*/ 8 h 8" name="T13"/>
                <a:gd fmla="*/ 30 w 30" name="T14"/>
                <a:gd fmla="*/ 4 h 8" name="T15"/>
                <a:gd fmla="*/ 25 w 30"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30">
                  <a:moveTo>
                    <a:pt x="25" y="0"/>
                  </a:moveTo>
                  <a:cubicBezTo>
                    <a:pt x="14" y="0"/>
                    <a:pt x="14" y="0"/>
                    <a:pt x="14" y="0"/>
                  </a:cubicBezTo>
                  <a:cubicBezTo>
                    <a:pt x="5" y="0"/>
                    <a:pt x="5" y="0"/>
                    <a:pt x="5" y="0"/>
                  </a:cubicBezTo>
                  <a:cubicBezTo>
                    <a:pt x="2" y="0"/>
                    <a:pt x="0" y="1"/>
                    <a:pt x="0" y="4"/>
                  </a:cubicBezTo>
                  <a:cubicBezTo>
                    <a:pt x="0" y="6"/>
                    <a:pt x="2" y="8"/>
                    <a:pt x="5" y="8"/>
                  </a:cubicBezTo>
                  <a:cubicBezTo>
                    <a:pt x="14" y="8"/>
                    <a:pt x="14" y="8"/>
                    <a:pt x="14" y="8"/>
                  </a:cubicBezTo>
                  <a:cubicBezTo>
                    <a:pt x="25" y="8"/>
                    <a:pt x="25" y="8"/>
                    <a:pt x="25" y="8"/>
                  </a:cubicBezTo>
                  <a:cubicBezTo>
                    <a:pt x="28" y="8"/>
                    <a:pt x="30" y="6"/>
                    <a:pt x="30" y="4"/>
                  </a:cubicBezTo>
                  <a:cubicBezTo>
                    <a:pt x="30" y="1"/>
                    <a:pt x="28" y="0"/>
                    <a:pt x="25" y="0"/>
                  </a:cubicBezTo>
                </a:path>
              </a:pathLst>
            </a:custGeom>
            <a:solidFill>
              <a:srgbClr val="A3A3A2"/>
            </a:solid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9" name="Freeform 22"/>
            <p:cNvSpPr>
              <a:spLocks noEditPoints="1"/>
            </p:cNvSpPr>
            <p:nvPr/>
          </p:nvSpPr>
          <p:spPr bwMode="auto">
            <a:xfrm>
              <a:off x="6782740" y="2134580"/>
              <a:ext cx="269645" cy="391026"/>
            </a:xfrm>
            <a:custGeom>
              <a:gdLst>
                <a:gd fmla="*/ 45 w 140" name="T0"/>
                <a:gd fmla="*/ 199 h 203" name="T1"/>
                <a:gd fmla="*/ 34 w 140" name="T2"/>
                <a:gd fmla="*/ 184 h 203" name="T3"/>
                <a:gd fmla="*/ 25 w 140" name="T4"/>
                <a:gd fmla="*/ 158 h 203" name="T5"/>
                <a:gd fmla="*/ 25 w 140" name="T6"/>
                <a:gd fmla="*/ 142 h 203" name="T7"/>
                <a:gd fmla="*/ 16 w 140" name="T8"/>
                <a:gd fmla="*/ 112 h 203" name="T9"/>
                <a:gd fmla="*/ 3 w 140" name="T10"/>
                <a:gd fmla="*/ 57 h 203" name="T11"/>
                <a:gd fmla="*/ 64 w 140" name="T12"/>
                <a:gd fmla="*/ 0 h 203" name="T13"/>
                <a:gd fmla="*/ 74 w 140" name="T14"/>
                <a:gd fmla="*/ 0 h 203" name="T15"/>
                <a:gd fmla="*/ 118 w 140" name="T16"/>
                <a:gd fmla="*/ 20 h 203" name="T17"/>
                <a:gd fmla="*/ 130 w 140" name="T18"/>
                <a:gd fmla="*/ 101 h 203" name="T19"/>
                <a:gd fmla="*/ 116 w 140" name="T20"/>
                <a:gd fmla="*/ 136 h 203" name="T21"/>
                <a:gd fmla="*/ 116 w 140" name="T22"/>
                <a:gd fmla="*/ 148 h 203" name="T23"/>
                <a:gd fmla="*/ 114 w 140" name="T24"/>
                <a:gd fmla="*/ 161 h 203" name="T25"/>
                <a:gd fmla="*/ 104 w 140" name="T26"/>
                <a:gd fmla="*/ 186 h 203" name="T27"/>
                <a:gd fmla="*/ 83 w 140" name="T28"/>
                <a:gd fmla="*/ 203 h 203" name="T29"/>
                <a:gd fmla="*/ 70 w 140" name="T30"/>
                <a:gd fmla="*/ 140 h 203" name="T31"/>
                <a:gd fmla="*/ 104 w 140" name="T32"/>
                <a:gd fmla="*/ 135 h 203" name="T33"/>
                <a:gd fmla="*/ 108 w 140" name="T34"/>
                <a:gd fmla="*/ 116 h 203" name="T35"/>
                <a:gd fmla="*/ 125 w 140" name="T36"/>
                <a:gd fmla="*/ 59 h 203" name="T37"/>
                <a:gd fmla="*/ 41 w 140" name="T38"/>
                <a:gd fmla="*/ 21 h 203" name="T39"/>
                <a:gd fmla="*/ 24 w 140" name="T40"/>
                <a:gd fmla="*/ 101 h 203" name="T41"/>
                <a:gd fmla="*/ 42 w 140" name="T42"/>
                <a:gd fmla="*/ 140 h 203" name="T43"/>
                <a:gd fmla="*/ 70 w 140" name="T44"/>
                <a:gd fmla="*/ 157 h 203" name="T45"/>
                <a:gd fmla="*/ 103 w 140" name="T46"/>
                <a:gd fmla="*/ 153 h 203" name="T47"/>
                <a:gd fmla="*/ 59 w 140" name="T48"/>
                <a:gd fmla="*/ 146 h 203" name="T49"/>
                <a:gd fmla="*/ 37 w 140" name="T50"/>
                <a:gd fmla="*/ 149 h 203" name="T51"/>
                <a:gd fmla="*/ 61 w 140" name="T52"/>
                <a:gd fmla="*/ 157 h 203" name="T53"/>
                <a:gd fmla="*/ 70 w 140" name="T54"/>
                <a:gd fmla="*/ 162 h 203" name="T55"/>
                <a:gd fmla="*/ 37 w 140" name="T56"/>
                <a:gd fmla="*/ 166 h 203" name="T57"/>
                <a:gd fmla="*/ 82 w 140" name="T58"/>
                <a:gd fmla="*/ 173 h 203" name="T59"/>
                <a:gd fmla="*/ 103 w 140" name="T60"/>
                <a:gd fmla="*/ 170 h 203" name="T61"/>
                <a:gd fmla="*/ 70 w 140" name="T62"/>
                <a:gd fmla="*/ 162 h 203" name="T63"/>
                <a:gd fmla="*/ 48 w 140" name="T64"/>
                <a:gd fmla="*/ 179 h 203" name="T65"/>
                <a:gd fmla="*/ 82 w 140" name="T66"/>
                <a:gd fmla="*/ 190 h 20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3" w="140">
                  <a:moveTo>
                    <a:pt x="56" y="203"/>
                  </a:moveTo>
                  <a:cubicBezTo>
                    <a:pt x="53" y="202"/>
                    <a:pt x="49" y="201"/>
                    <a:pt x="45" y="199"/>
                  </a:cubicBezTo>
                  <a:cubicBezTo>
                    <a:pt x="41" y="196"/>
                    <a:pt x="38" y="192"/>
                    <a:pt x="37" y="187"/>
                  </a:cubicBezTo>
                  <a:cubicBezTo>
                    <a:pt x="36" y="186"/>
                    <a:pt x="35" y="185"/>
                    <a:pt x="34" y="184"/>
                  </a:cubicBezTo>
                  <a:cubicBezTo>
                    <a:pt x="26" y="180"/>
                    <a:pt x="22" y="170"/>
                    <a:pt x="25" y="161"/>
                  </a:cubicBezTo>
                  <a:cubicBezTo>
                    <a:pt x="26" y="160"/>
                    <a:pt x="25" y="159"/>
                    <a:pt x="25" y="158"/>
                  </a:cubicBezTo>
                  <a:cubicBezTo>
                    <a:pt x="24" y="154"/>
                    <a:pt x="23" y="149"/>
                    <a:pt x="25" y="145"/>
                  </a:cubicBezTo>
                  <a:cubicBezTo>
                    <a:pt x="25" y="144"/>
                    <a:pt x="25" y="143"/>
                    <a:pt x="25" y="142"/>
                  </a:cubicBezTo>
                  <a:cubicBezTo>
                    <a:pt x="24" y="139"/>
                    <a:pt x="23" y="135"/>
                    <a:pt x="23" y="132"/>
                  </a:cubicBezTo>
                  <a:cubicBezTo>
                    <a:pt x="22" y="125"/>
                    <a:pt x="19" y="118"/>
                    <a:pt x="16" y="112"/>
                  </a:cubicBezTo>
                  <a:cubicBezTo>
                    <a:pt x="13" y="106"/>
                    <a:pt x="9" y="100"/>
                    <a:pt x="6" y="93"/>
                  </a:cubicBezTo>
                  <a:cubicBezTo>
                    <a:pt x="1" y="82"/>
                    <a:pt x="0" y="69"/>
                    <a:pt x="3" y="57"/>
                  </a:cubicBezTo>
                  <a:cubicBezTo>
                    <a:pt x="7" y="33"/>
                    <a:pt x="21" y="16"/>
                    <a:pt x="43" y="5"/>
                  </a:cubicBezTo>
                  <a:cubicBezTo>
                    <a:pt x="50" y="2"/>
                    <a:pt x="57" y="1"/>
                    <a:pt x="64" y="0"/>
                  </a:cubicBezTo>
                  <a:cubicBezTo>
                    <a:pt x="65" y="0"/>
                    <a:pt x="65" y="0"/>
                    <a:pt x="66" y="0"/>
                  </a:cubicBezTo>
                  <a:cubicBezTo>
                    <a:pt x="69" y="0"/>
                    <a:pt x="71" y="0"/>
                    <a:pt x="74" y="0"/>
                  </a:cubicBezTo>
                  <a:cubicBezTo>
                    <a:pt x="78" y="1"/>
                    <a:pt x="83" y="1"/>
                    <a:pt x="88" y="2"/>
                  </a:cubicBezTo>
                  <a:cubicBezTo>
                    <a:pt x="99" y="5"/>
                    <a:pt x="110" y="11"/>
                    <a:pt x="118" y="20"/>
                  </a:cubicBezTo>
                  <a:cubicBezTo>
                    <a:pt x="127" y="29"/>
                    <a:pt x="133" y="40"/>
                    <a:pt x="136" y="52"/>
                  </a:cubicBezTo>
                  <a:cubicBezTo>
                    <a:pt x="140" y="69"/>
                    <a:pt x="138" y="86"/>
                    <a:pt x="130" y="101"/>
                  </a:cubicBezTo>
                  <a:cubicBezTo>
                    <a:pt x="127" y="106"/>
                    <a:pt x="125" y="111"/>
                    <a:pt x="122" y="116"/>
                  </a:cubicBezTo>
                  <a:cubicBezTo>
                    <a:pt x="119" y="122"/>
                    <a:pt x="117" y="129"/>
                    <a:pt x="116" y="136"/>
                  </a:cubicBezTo>
                  <a:cubicBezTo>
                    <a:pt x="116" y="137"/>
                    <a:pt x="116" y="138"/>
                    <a:pt x="116" y="139"/>
                  </a:cubicBezTo>
                  <a:cubicBezTo>
                    <a:pt x="115" y="141"/>
                    <a:pt x="115" y="146"/>
                    <a:pt x="116" y="148"/>
                  </a:cubicBezTo>
                  <a:cubicBezTo>
                    <a:pt x="116" y="152"/>
                    <a:pt x="116" y="155"/>
                    <a:pt x="114" y="158"/>
                  </a:cubicBezTo>
                  <a:cubicBezTo>
                    <a:pt x="114" y="159"/>
                    <a:pt x="114" y="160"/>
                    <a:pt x="114" y="161"/>
                  </a:cubicBezTo>
                  <a:cubicBezTo>
                    <a:pt x="118" y="170"/>
                    <a:pt x="114" y="180"/>
                    <a:pt x="105" y="184"/>
                  </a:cubicBezTo>
                  <a:cubicBezTo>
                    <a:pt x="105" y="185"/>
                    <a:pt x="104" y="185"/>
                    <a:pt x="104" y="186"/>
                  </a:cubicBezTo>
                  <a:cubicBezTo>
                    <a:pt x="100" y="196"/>
                    <a:pt x="94" y="201"/>
                    <a:pt x="84" y="203"/>
                  </a:cubicBezTo>
                  <a:cubicBezTo>
                    <a:pt x="83" y="203"/>
                    <a:pt x="83" y="203"/>
                    <a:pt x="83" y="203"/>
                  </a:cubicBezTo>
                  <a:cubicBezTo>
                    <a:pt x="74" y="203"/>
                    <a:pt x="65" y="203"/>
                    <a:pt x="56" y="203"/>
                  </a:cubicBezTo>
                  <a:moveTo>
                    <a:pt x="70" y="140"/>
                  </a:moveTo>
                  <a:cubicBezTo>
                    <a:pt x="79" y="140"/>
                    <a:pt x="88" y="140"/>
                    <a:pt x="98" y="140"/>
                  </a:cubicBezTo>
                  <a:cubicBezTo>
                    <a:pt x="101" y="140"/>
                    <a:pt x="103" y="138"/>
                    <a:pt x="104" y="135"/>
                  </a:cubicBezTo>
                  <a:cubicBezTo>
                    <a:pt x="104" y="135"/>
                    <a:pt x="104" y="134"/>
                    <a:pt x="104" y="133"/>
                  </a:cubicBezTo>
                  <a:cubicBezTo>
                    <a:pt x="105" y="127"/>
                    <a:pt x="106" y="121"/>
                    <a:pt x="108" y="116"/>
                  </a:cubicBezTo>
                  <a:cubicBezTo>
                    <a:pt x="111" y="109"/>
                    <a:pt x="114" y="103"/>
                    <a:pt x="118" y="97"/>
                  </a:cubicBezTo>
                  <a:cubicBezTo>
                    <a:pt x="124" y="85"/>
                    <a:pt x="127" y="72"/>
                    <a:pt x="125" y="59"/>
                  </a:cubicBezTo>
                  <a:cubicBezTo>
                    <a:pt x="122" y="43"/>
                    <a:pt x="114" y="30"/>
                    <a:pt x="101" y="22"/>
                  </a:cubicBezTo>
                  <a:cubicBezTo>
                    <a:pt x="81" y="9"/>
                    <a:pt x="61" y="9"/>
                    <a:pt x="41" y="21"/>
                  </a:cubicBezTo>
                  <a:cubicBezTo>
                    <a:pt x="21" y="33"/>
                    <a:pt x="11" y="56"/>
                    <a:pt x="15" y="79"/>
                  </a:cubicBezTo>
                  <a:cubicBezTo>
                    <a:pt x="17" y="87"/>
                    <a:pt x="20" y="94"/>
                    <a:pt x="24" y="101"/>
                  </a:cubicBezTo>
                  <a:cubicBezTo>
                    <a:pt x="31" y="112"/>
                    <a:pt x="35" y="122"/>
                    <a:pt x="36" y="135"/>
                  </a:cubicBezTo>
                  <a:cubicBezTo>
                    <a:pt x="36" y="139"/>
                    <a:pt x="38" y="140"/>
                    <a:pt x="42" y="140"/>
                  </a:cubicBezTo>
                  <a:cubicBezTo>
                    <a:pt x="52" y="140"/>
                    <a:pt x="61" y="140"/>
                    <a:pt x="70" y="140"/>
                  </a:cubicBezTo>
                  <a:moveTo>
                    <a:pt x="70" y="157"/>
                  </a:moveTo>
                  <a:cubicBezTo>
                    <a:pt x="79" y="157"/>
                    <a:pt x="88" y="157"/>
                    <a:pt x="97" y="157"/>
                  </a:cubicBezTo>
                  <a:cubicBezTo>
                    <a:pt x="100" y="157"/>
                    <a:pt x="102" y="156"/>
                    <a:pt x="103" y="153"/>
                  </a:cubicBezTo>
                  <a:cubicBezTo>
                    <a:pt x="104" y="150"/>
                    <a:pt x="102" y="146"/>
                    <a:pt x="97" y="146"/>
                  </a:cubicBezTo>
                  <a:cubicBezTo>
                    <a:pt x="84" y="146"/>
                    <a:pt x="71" y="146"/>
                    <a:pt x="59" y="146"/>
                  </a:cubicBezTo>
                  <a:cubicBezTo>
                    <a:pt x="53" y="146"/>
                    <a:pt x="48" y="146"/>
                    <a:pt x="43" y="146"/>
                  </a:cubicBezTo>
                  <a:cubicBezTo>
                    <a:pt x="40" y="146"/>
                    <a:pt x="38" y="147"/>
                    <a:pt x="37" y="149"/>
                  </a:cubicBezTo>
                  <a:cubicBezTo>
                    <a:pt x="35" y="153"/>
                    <a:pt x="38" y="157"/>
                    <a:pt x="43" y="157"/>
                  </a:cubicBezTo>
                  <a:cubicBezTo>
                    <a:pt x="49" y="157"/>
                    <a:pt x="55" y="157"/>
                    <a:pt x="61" y="157"/>
                  </a:cubicBezTo>
                  <a:cubicBezTo>
                    <a:pt x="64" y="157"/>
                    <a:pt x="67" y="157"/>
                    <a:pt x="70" y="157"/>
                  </a:cubicBezTo>
                  <a:moveTo>
                    <a:pt x="70" y="162"/>
                  </a:moveTo>
                  <a:cubicBezTo>
                    <a:pt x="61" y="162"/>
                    <a:pt x="52" y="162"/>
                    <a:pt x="43" y="162"/>
                  </a:cubicBezTo>
                  <a:cubicBezTo>
                    <a:pt x="40" y="162"/>
                    <a:pt x="38" y="163"/>
                    <a:pt x="37" y="166"/>
                  </a:cubicBezTo>
                  <a:cubicBezTo>
                    <a:pt x="35" y="170"/>
                    <a:pt x="38" y="173"/>
                    <a:pt x="43" y="173"/>
                  </a:cubicBezTo>
                  <a:cubicBezTo>
                    <a:pt x="56" y="173"/>
                    <a:pt x="69" y="173"/>
                    <a:pt x="82" y="173"/>
                  </a:cubicBezTo>
                  <a:cubicBezTo>
                    <a:pt x="87" y="173"/>
                    <a:pt x="92" y="173"/>
                    <a:pt x="97" y="173"/>
                  </a:cubicBezTo>
                  <a:cubicBezTo>
                    <a:pt x="100" y="173"/>
                    <a:pt x="102" y="172"/>
                    <a:pt x="103" y="170"/>
                  </a:cubicBezTo>
                  <a:cubicBezTo>
                    <a:pt x="104" y="166"/>
                    <a:pt x="102" y="162"/>
                    <a:pt x="97" y="162"/>
                  </a:cubicBezTo>
                  <a:cubicBezTo>
                    <a:pt x="88" y="162"/>
                    <a:pt x="79" y="162"/>
                    <a:pt x="70" y="162"/>
                  </a:cubicBezTo>
                  <a:moveTo>
                    <a:pt x="92" y="179"/>
                  </a:moveTo>
                  <a:cubicBezTo>
                    <a:pt x="77" y="179"/>
                    <a:pt x="62" y="179"/>
                    <a:pt x="48" y="179"/>
                  </a:cubicBezTo>
                  <a:cubicBezTo>
                    <a:pt x="48" y="185"/>
                    <a:pt x="52" y="190"/>
                    <a:pt x="58" y="190"/>
                  </a:cubicBezTo>
                  <a:cubicBezTo>
                    <a:pt x="66" y="190"/>
                    <a:pt x="74" y="190"/>
                    <a:pt x="82" y="190"/>
                  </a:cubicBezTo>
                  <a:cubicBezTo>
                    <a:pt x="88" y="190"/>
                    <a:pt x="92" y="185"/>
                    <a:pt x="92" y="179"/>
                  </a:cubicBezTo>
                </a:path>
              </a:pathLst>
            </a:custGeom>
            <a:solidFill>
              <a:srgbClr val="8E8E8D"/>
            </a:solid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0" name="Freeform 24"/>
            <p:cNvSpPr>
              <a:spLocks noEditPoints="1"/>
            </p:cNvSpPr>
            <p:nvPr/>
          </p:nvSpPr>
          <p:spPr bwMode="auto">
            <a:xfrm>
              <a:off x="3392215" y="5775199"/>
              <a:ext cx="270459" cy="391026"/>
            </a:xfrm>
            <a:custGeom>
              <a:gdLst>
                <a:gd fmla="*/ 45 w 140" name="T0"/>
                <a:gd fmla="*/ 199 h 203" name="T1"/>
                <a:gd fmla="*/ 34 w 140" name="T2"/>
                <a:gd fmla="*/ 185 h 203" name="T3"/>
                <a:gd fmla="*/ 25 w 140" name="T4"/>
                <a:gd fmla="*/ 159 h 203" name="T5"/>
                <a:gd fmla="*/ 25 w 140" name="T6"/>
                <a:gd fmla="*/ 142 h 203" name="T7"/>
                <a:gd fmla="*/ 16 w 140" name="T8"/>
                <a:gd fmla="*/ 112 h 203" name="T9"/>
                <a:gd fmla="*/ 2 w 140" name="T10"/>
                <a:gd fmla="*/ 57 h 203" name="T11"/>
                <a:gd fmla="*/ 64 w 140" name="T12"/>
                <a:gd fmla="*/ 1 h 203" name="T13"/>
                <a:gd fmla="*/ 74 w 140" name="T14"/>
                <a:gd fmla="*/ 0 h 203" name="T15"/>
                <a:gd fmla="*/ 118 w 140" name="T16"/>
                <a:gd fmla="*/ 20 h 203" name="T17"/>
                <a:gd fmla="*/ 130 w 140" name="T18"/>
                <a:gd fmla="*/ 102 h 203" name="T19"/>
                <a:gd fmla="*/ 116 w 140" name="T20"/>
                <a:gd fmla="*/ 137 h 203" name="T21"/>
                <a:gd fmla="*/ 115 w 140" name="T22"/>
                <a:gd fmla="*/ 148 h 203" name="T23"/>
                <a:gd fmla="*/ 114 w 140" name="T24"/>
                <a:gd fmla="*/ 161 h 203" name="T25"/>
                <a:gd fmla="*/ 103 w 140" name="T26"/>
                <a:gd fmla="*/ 186 h 203" name="T27"/>
                <a:gd fmla="*/ 83 w 140" name="T28"/>
                <a:gd fmla="*/ 203 h 203" name="T29"/>
                <a:gd fmla="*/ 70 w 140" name="T30"/>
                <a:gd fmla="*/ 141 h 203" name="T31"/>
                <a:gd fmla="*/ 103 w 140" name="T32"/>
                <a:gd fmla="*/ 136 h 203" name="T33"/>
                <a:gd fmla="*/ 108 w 140" name="T34"/>
                <a:gd fmla="*/ 116 h 203" name="T35"/>
                <a:gd fmla="*/ 124 w 140" name="T36"/>
                <a:gd fmla="*/ 60 h 203" name="T37"/>
                <a:gd fmla="*/ 40 w 140" name="T38"/>
                <a:gd fmla="*/ 21 h 203" name="T39"/>
                <a:gd fmla="*/ 24 w 140" name="T40"/>
                <a:gd fmla="*/ 102 h 203" name="T41"/>
                <a:gd fmla="*/ 42 w 140" name="T42"/>
                <a:gd fmla="*/ 141 h 203" name="T43"/>
                <a:gd fmla="*/ 70 w 140" name="T44"/>
                <a:gd fmla="*/ 157 h 203" name="T45"/>
                <a:gd fmla="*/ 102 w 140" name="T46"/>
                <a:gd fmla="*/ 154 h 203" name="T47"/>
                <a:gd fmla="*/ 58 w 140" name="T48"/>
                <a:gd fmla="*/ 146 h 203" name="T49"/>
                <a:gd fmla="*/ 37 w 140" name="T50"/>
                <a:gd fmla="*/ 150 h 203" name="T51"/>
                <a:gd fmla="*/ 61 w 140" name="T52"/>
                <a:gd fmla="*/ 157 h 203" name="T53"/>
                <a:gd fmla="*/ 70 w 140" name="T54"/>
                <a:gd fmla="*/ 163 h 203" name="T55"/>
                <a:gd fmla="*/ 37 w 140" name="T56"/>
                <a:gd fmla="*/ 166 h 203" name="T57"/>
                <a:gd fmla="*/ 82 w 140" name="T58"/>
                <a:gd fmla="*/ 174 h 203" name="T59"/>
                <a:gd fmla="*/ 102 w 140" name="T60"/>
                <a:gd fmla="*/ 171 h 203" name="T61"/>
                <a:gd fmla="*/ 70 w 140" name="T62"/>
                <a:gd fmla="*/ 163 h 203" name="T63"/>
                <a:gd fmla="*/ 47 w 140" name="T64"/>
                <a:gd fmla="*/ 180 h 203" name="T65"/>
                <a:gd fmla="*/ 81 w 140" name="T66"/>
                <a:gd fmla="*/ 191 h 20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3" w="140">
                  <a:moveTo>
                    <a:pt x="56" y="203"/>
                  </a:moveTo>
                  <a:cubicBezTo>
                    <a:pt x="52" y="202"/>
                    <a:pt x="48" y="201"/>
                    <a:pt x="45" y="199"/>
                  </a:cubicBezTo>
                  <a:cubicBezTo>
                    <a:pt x="41" y="196"/>
                    <a:pt x="38" y="192"/>
                    <a:pt x="36" y="188"/>
                  </a:cubicBezTo>
                  <a:cubicBezTo>
                    <a:pt x="36" y="186"/>
                    <a:pt x="35" y="185"/>
                    <a:pt x="34" y="185"/>
                  </a:cubicBezTo>
                  <a:cubicBezTo>
                    <a:pt x="25" y="181"/>
                    <a:pt x="21" y="170"/>
                    <a:pt x="25" y="162"/>
                  </a:cubicBezTo>
                  <a:cubicBezTo>
                    <a:pt x="25" y="161"/>
                    <a:pt x="25" y="159"/>
                    <a:pt x="25" y="159"/>
                  </a:cubicBezTo>
                  <a:cubicBezTo>
                    <a:pt x="23" y="154"/>
                    <a:pt x="23" y="150"/>
                    <a:pt x="25" y="146"/>
                  </a:cubicBezTo>
                  <a:cubicBezTo>
                    <a:pt x="25" y="144"/>
                    <a:pt x="25" y="143"/>
                    <a:pt x="25" y="142"/>
                  </a:cubicBezTo>
                  <a:cubicBezTo>
                    <a:pt x="24" y="139"/>
                    <a:pt x="23" y="136"/>
                    <a:pt x="23" y="133"/>
                  </a:cubicBezTo>
                  <a:cubicBezTo>
                    <a:pt x="22" y="125"/>
                    <a:pt x="19" y="119"/>
                    <a:pt x="16" y="112"/>
                  </a:cubicBezTo>
                  <a:cubicBezTo>
                    <a:pt x="12" y="106"/>
                    <a:pt x="9" y="100"/>
                    <a:pt x="6" y="94"/>
                  </a:cubicBezTo>
                  <a:cubicBezTo>
                    <a:pt x="1" y="82"/>
                    <a:pt x="0" y="70"/>
                    <a:pt x="2" y="57"/>
                  </a:cubicBezTo>
                  <a:cubicBezTo>
                    <a:pt x="7" y="33"/>
                    <a:pt x="20" y="16"/>
                    <a:pt x="43" y="6"/>
                  </a:cubicBezTo>
                  <a:cubicBezTo>
                    <a:pt x="49" y="3"/>
                    <a:pt x="57" y="1"/>
                    <a:pt x="64" y="1"/>
                  </a:cubicBezTo>
                  <a:cubicBezTo>
                    <a:pt x="64" y="1"/>
                    <a:pt x="65" y="0"/>
                    <a:pt x="66" y="0"/>
                  </a:cubicBezTo>
                  <a:cubicBezTo>
                    <a:pt x="68" y="0"/>
                    <a:pt x="71" y="0"/>
                    <a:pt x="74" y="0"/>
                  </a:cubicBezTo>
                  <a:cubicBezTo>
                    <a:pt x="78" y="1"/>
                    <a:pt x="83" y="2"/>
                    <a:pt x="87" y="3"/>
                  </a:cubicBezTo>
                  <a:cubicBezTo>
                    <a:pt x="99" y="6"/>
                    <a:pt x="109" y="12"/>
                    <a:pt x="118" y="20"/>
                  </a:cubicBezTo>
                  <a:cubicBezTo>
                    <a:pt x="127" y="29"/>
                    <a:pt x="133" y="40"/>
                    <a:pt x="136" y="52"/>
                  </a:cubicBezTo>
                  <a:cubicBezTo>
                    <a:pt x="140" y="70"/>
                    <a:pt x="138" y="86"/>
                    <a:pt x="130" y="102"/>
                  </a:cubicBezTo>
                  <a:cubicBezTo>
                    <a:pt x="127" y="107"/>
                    <a:pt x="124" y="111"/>
                    <a:pt x="122" y="116"/>
                  </a:cubicBezTo>
                  <a:cubicBezTo>
                    <a:pt x="118" y="123"/>
                    <a:pt x="117" y="130"/>
                    <a:pt x="116" y="137"/>
                  </a:cubicBezTo>
                  <a:cubicBezTo>
                    <a:pt x="116" y="138"/>
                    <a:pt x="116" y="139"/>
                    <a:pt x="116" y="140"/>
                  </a:cubicBezTo>
                  <a:cubicBezTo>
                    <a:pt x="115" y="142"/>
                    <a:pt x="115" y="147"/>
                    <a:pt x="115" y="148"/>
                  </a:cubicBezTo>
                  <a:cubicBezTo>
                    <a:pt x="116" y="152"/>
                    <a:pt x="115" y="155"/>
                    <a:pt x="114" y="159"/>
                  </a:cubicBezTo>
                  <a:cubicBezTo>
                    <a:pt x="114" y="160"/>
                    <a:pt x="114" y="161"/>
                    <a:pt x="114" y="161"/>
                  </a:cubicBezTo>
                  <a:cubicBezTo>
                    <a:pt x="118" y="171"/>
                    <a:pt x="114" y="181"/>
                    <a:pt x="105" y="185"/>
                  </a:cubicBezTo>
                  <a:cubicBezTo>
                    <a:pt x="104" y="185"/>
                    <a:pt x="104" y="186"/>
                    <a:pt x="103" y="186"/>
                  </a:cubicBezTo>
                  <a:cubicBezTo>
                    <a:pt x="100" y="196"/>
                    <a:pt x="93" y="202"/>
                    <a:pt x="83" y="203"/>
                  </a:cubicBezTo>
                  <a:cubicBezTo>
                    <a:pt x="83" y="203"/>
                    <a:pt x="83" y="203"/>
                    <a:pt x="83" y="203"/>
                  </a:cubicBezTo>
                  <a:cubicBezTo>
                    <a:pt x="74" y="203"/>
                    <a:pt x="65" y="203"/>
                    <a:pt x="56" y="203"/>
                  </a:cubicBezTo>
                  <a:moveTo>
                    <a:pt x="70" y="141"/>
                  </a:moveTo>
                  <a:cubicBezTo>
                    <a:pt x="79" y="141"/>
                    <a:pt x="88" y="141"/>
                    <a:pt x="97" y="141"/>
                  </a:cubicBezTo>
                  <a:cubicBezTo>
                    <a:pt x="101" y="141"/>
                    <a:pt x="103" y="139"/>
                    <a:pt x="103" y="136"/>
                  </a:cubicBezTo>
                  <a:cubicBezTo>
                    <a:pt x="104" y="135"/>
                    <a:pt x="104" y="134"/>
                    <a:pt x="104" y="134"/>
                  </a:cubicBezTo>
                  <a:cubicBezTo>
                    <a:pt x="104" y="128"/>
                    <a:pt x="105" y="122"/>
                    <a:pt x="108" y="116"/>
                  </a:cubicBezTo>
                  <a:cubicBezTo>
                    <a:pt x="111" y="110"/>
                    <a:pt x="114" y="103"/>
                    <a:pt x="118" y="97"/>
                  </a:cubicBezTo>
                  <a:cubicBezTo>
                    <a:pt x="124" y="85"/>
                    <a:pt x="126" y="73"/>
                    <a:pt x="124" y="60"/>
                  </a:cubicBezTo>
                  <a:cubicBezTo>
                    <a:pt x="122" y="44"/>
                    <a:pt x="114" y="31"/>
                    <a:pt x="100" y="22"/>
                  </a:cubicBezTo>
                  <a:cubicBezTo>
                    <a:pt x="81" y="10"/>
                    <a:pt x="60" y="9"/>
                    <a:pt x="40" y="21"/>
                  </a:cubicBezTo>
                  <a:cubicBezTo>
                    <a:pt x="20" y="33"/>
                    <a:pt x="11" y="56"/>
                    <a:pt x="15" y="80"/>
                  </a:cubicBezTo>
                  <a:cubicBezTo>
                    <a:pt x="16" y="88"/>
                    <a:pt x="20" y="95"/>
                    <a:pt x="24" y="102"/>
                  </a:cubicBezTo>
                  <a:cubicBezTo>
                    <a:pt x="30" y="112"/>
                    <a:pt x="34" y="123"/>
                    <a:pt x="36" y="135"/>
                  </a:cubicBezTo>
                  <a:cubicBezTo>
                    <a:pt x="36" y="139"/>
                    <a:pt x="38" y="141"/>
                    <a:pt x="42" y="141"/>
                  </a:cubicBezTo>
                  <a:cubicBezTo>
                    <a:pt x="51" y="141"/>
                    <a:pt x="60" y="141"/>
                    <a:pt x="70" y="141"/>
                  </a:cubicBezTo>
                  <a:moveTo>
                    <a:pt x="70" y="157"/>
                  </a:moveTo>
                  <a:cubicBezTo>
                    <a:pt x="79" y="157"/>
                    <a:pt x="88" y="157"/>
                    <a:pt x="97" y="157"/>
                  </a:cubicBezTo>
                  <a:cubicBezTo>
                    <a:pt x="99" y="157"/>
                    <a:pt x="101" y="156"/>
                    <a:pt x="102" y="154"/>
                  </a:cubicBezTo>
                  <a:cubicBezTo>
                    <a:pt x="104" y="150"/>
                    <a:pt x="101" y="146"/>
                    <a:pt x="97" y="146"/>
                  </a:cubicBezTo>
                  <a:cubicBezTo>
                    <a:pt x="84" y="146"/>
                    <a:pt x="71" y="146"/>
                    <a:pt x="58" y="146"/>
                  </a:cubicBezTo>
                  <a:cubicBezTo>
                    <a:pt x="53" y="146"/>
                    <a:pt x="48" y="146"/>
                    <a:pt x="42" y="146"/>
                  </a:cubicBezTo>
                  <a:cubicBezTo>
                    <a:pt x="40" y="146"/>
                    <a:pt x="38" y="147"/>
                    <a:pt x="37" y="150"/>
                  </a:cubicBezTo>
                  <a:cubicBezTo>
                    <a:pt x="35" y="153"/>
                    <a:pt x="38" y="157"/>
                    <a:pt x="42" y="157"/>
                  </a:cubicBezTo>
                  <a:cubicBezTo>
                    <a:pt x="48" y="157"/>
                    <a:pt x="55" y="157"/>
                    <a:pt x="61" y="157"/>
                  </a:cubicBezTo>
                  <a:cubicBezTo>
                    <a:pt x="64" y="157"/>
                    <a:pt x="67" y="157"/>
                    <a:pt x="70" y="157"/>
                  </a:cubicBezTo>
                  <a:moveTo>
                    <a:pt x="70" y="163"/>
                  </a:moveTo>
                  <a:cubicBezTo>
                    <a:pt x="61" y="163"/>
                    <a:pt x="51" y="163"/>
                    <a:pt x="42" y="163"/>
                  </a:cubicBezTo>
                  <a:cubicBezTo>
                    <a:pt x="40" y="163"/>
                    <a:pt x="38" y="164"/>
                    <a:pt x="37" y="166"/>
                  </a:cubicBezTo>
                  <a:cubicBezTo>
                    <a:pt x="35" y="170"/>
                    <a:pt x="38" y="174"/>
                    <a:pt x="42" y="174"/>
                  </a:cubicBezTo>
                  <a:cubicBezTo>
                    <a:pt x="56" y="174"/>
                    <a:pt x="69" y="174"/>
                    <a:pt x="82" y="174"/>
                  </a:cubicBezTo>
                  <a:cubicBezTo>
                    <a:pt x="87" y="174"/>
                    <a:pt x="92" y="174"/>
                    <a:pt x="97" y="174"/>
                  </a:cubicBezTo>
                  <a:cubicBezTo>
                    <a:pt x="100" y="174"/>
                    <a:pt x="101" y="173"/>
                    <a:pt x="102" y="171"/>
                  </a:cubicBezTo>
                  <a:cubicBezTo>
                    <a:pt x="104" y="167"/>
                    <a:pt x="101" y="163"/>
                    <a:pt x="97" y="163"/>
                  </a:cubicBezTo>
                  <a:cubicBezTo>
                    <a:pt x="88" y="163"/>
                    <a:pt x="79" y="163"/>
                    <a:pt x="70" y="163"/>
                  </a:cubicBezTo>
                  <a:moveTo>
                    <a:pt x="92" y="180"/>
                  </a:moveTo>
                  <a:cubicBezTo>
                    <a:pt x="77" y="180"/>
                    <a:pt x="62" y="180"/>
                    <a:pt x="47" y="180"/>
                  </a:cubicBezTo>
                  <a:cubicBezTo>
                    <a:pt x="48" y="186"/>
                    <a:pt x="52" y="190"/>
                    <a:pt x="58" y="191"/>
                  </a:cubicBezTo>
                  <a:cubicBezTo>
                    <a:pt x="66" y="191"/>
                    <a:pt x="74" y="191"/>
                    <a:pt x="81" y="191"/>
                  </a:cubicBezTo>
                  <a:cubicBezTo>
                    <a:pt x="87" y="190"/>
                    <a:pt x="92" y="186"/>
                    <a:pt x="92" y="180"/>
                  </a:cubicBezTo>
                </a:path>
              </a:pathLst>
            </a:custGeom>
            <a:solidFill>
              <a:schemeClr val="tx2">
                <a:lumMod val="40000"/>
                <a:lumOff val="60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1" name="Freeform 26"/>
            <p:cNvSpPr/>
            <p:nvPr/>
          </p:nvSpPr>
          <p:spPr bwMode="auto">
            <a:xfrm>
              <a:off x="5990911" y="5688847"/>
              <a:ext cx="228913" cy="246836"/>
            </a:xfrm>
            <a:custGeom>
              <a:gdLst>
                <a:gd fmla="*/ 115 w 119" name="T0"/>
                <a:gd fmla="*/ 5 h 128" name="T1"/>
                <a:gd fmla="*/ 117 w 119" name="T2"/>
                <a:gd fmla="*/ 11 h 128" name="T3"/>
                <a:gd fmla="*/ 110 w 119" name="T4"/>
                <a:gd fmla="*/ 64 h 128" name="T5"/>
                <a:gd fmla="*/ 28 w 119" name="T6"/>
                <a:gd fmla="*/ 127 h 128" name="T7"/>
                <a:gd fmla="*/ 11 w 119" name="T8"/>
                <a:gd fmla="*/ 128 h 128" name="T9"/>
                <a:gd fmla="*/ 1 w 119" name="T10"/>
                <a:gd fmla="*/ 118 h 128" name="T11"/>
                <a:gd fmla="*/ 8 w 119" name="T12"/>
                <a:gd fmla="*/ 107 h 128" name="T13"/>
                <a:gd fmla="*/ 14 w 119" name="T14"/>
                <a:gd fmla="*/ 106 h 128" name="T15"/>
                <a:gd fmla="*/ 41 w 119" name="T16"/>
                <a:gd fmla="*/ 102 h 128" name="T17"/>
                <a:gd fmla="*/ 81 w 119" name="T18"/>
                <a:gd fmla="*/ 72 h 128" name="T19"/>
                <a:gd fmla="*/ 94 w 119" name="T20"/>
                <a:gd fmla="*/ 40 h 128" name="T21"/>
                <a:gd fmla="*/ 96 w 119" name="T22"/>
                <a:gd fmla="*/ 20 h 128" name="T23"/>
                <a:gd fmla="*/ 96 w 119" name="T24"/>
                <a:gd fmla="*/ 11 h 128" name="T25"/>
                <a:gd fmla="*/ 102 w 119" name="T26"/>
                <a:gd fmla="*/ 2 h 128" name="T27"/>
                <a:gd fmla="*/ 115 w 119" name="T28"/>
                <a:gd fmla="*/ 5 h 12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8" w="119">
                  <a:moveTo>
                    <a:pt x="115" y="5"/>
                  </a:moveTo>
                  <a:cubicBezTo>
                    <a:pt x="116" y="6"/>
                    <a:pt x="117" y="8"/>
                    <a:pt x="117" y="11"/>
                  </a:cubicBezTo>
                  <a:cubicBezTo>
                    <a:pt x="119" y="30"/>
                    <a:pt x="117" y="48"/>
                    <a:pt x="110" y="64"/>
                  </a:cubicBezTo>
                  <a:cubicBezTo>
                    <a:pt x="94" y="100"/>
                    <a:pt x="66" y="121"/>
                    <a:pt x="28" y="127"/>
                  </a:cubicBezTo>
                  <a:cubicBezTo>
                    <a:pt x="22" y="128"/>
                    <a:pt x="16" y="128"/>
                    <a:pt x="11" y="128"/>
                  </a:cubicBezTo>
                  <a:cubicBezTo>
                    <a:pt x="5" y="128"/>
                    <a:pt x="1" y="124"/>
                    <a:pt x="1" y="118"/>
                  </a:cubicBezTo>
                  <a:cubicBezTo>
                    <a:pt x="0" y="113"/>
                    <a:pt x="3" y="108"/>
                    <a:pt x="8" y="107"/>
                  </a:cubicBezTo>
                  <a:cubicBezTo>
                    <a:pt x="10" y="106"/>
                    <a:pt x="12" y="106"/>
                    <a:pt x="14" y="106"/>
                  </a:cubicBezTo>
                  <a:cubicBezTo>
                    <a:pt x="23" y="106"/>
                    <a:pt x="32" y="105"/>
                    <a:pt x="41" y="102"/>
                  </a:cubicBezTo>
                  <a:cubicBezTo>
                    <a:pt x="57" y="96"/>
                    <a:pt x="71" y="86"/>
                    <a:pt x="81" y="72"/>
                  </a:cubicBezTo>
                  <a:cubicBezTo>
                    <a:pt x="87" y="62"/>
                    <a:pt x="92" y="52"/>
                    <a:pt x="94" y="40"/>
                  </a:cubicBezTo>
                  <a:cubicBezTo>
                    <a:pt x="96" y="34"/>
                    <a:pt x="96" y="27"/>
                    <a:pt x="96" y="20"/>
                  </a:cubicBezTo>
                  <a:cubicBezTo>
                    <a:pt x="96" y="17"/>
                    <a:pt x="95" y="14"/>
                    <a:pt x="96" y="11"/>
                  </a:cubicBezTo>
                  <a:cubicBezTo>
                    <a:pt x="96" y="7"/>
                    <a:pt x="98" y="4"/>
                    <a:pt x="102" y="2"/>
                  </a:cubicBezTo>
                  <a:cubicBezTo>
                    <a:pt x="106" y="0"/>
                    <a:pt x="111" y="1"/>
                    <a:pt x="115"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2" name="Freeform 27"/>
            <p:cNvSpPr/>
            <p:nvPr/>
          </p:nvSpPr>
          <p:spPr bwMode="auto">
            <a:xfrm>
              <a:off x="5985208" y="5692921"/>
              <a:ext cx="153967" cy="167001"/>
            </a:xfrm>
            <a:custGeom>
              <a:gdLst>
                <a:gd fmla="*/ 62 w 80" name="T0"/>
                <a:gd fmla="*/ 68 h 87" name="T1"/>
                <a:gd fmla="*/ 18 w 80" name="T2"/>
                <a:gd fmla="*/ 86 h 87" name="T3"/>
                <a:gd fmla="*/ 7 w 80" name="T4"/>
                <a:gd fmla="*/ 85 h 87" name="T5"/>
                <a:gd fmla="*/ 1 w 80" name="T6"/>
                <a:gd fmla="*/ 73 h 87" name="T7"/>
                <a:gd fmla="*/ 11 w 80" name="T8"/>
                <a:gd fmla="*/ 63 h 87" name="T9"/>
                <a:gd fmla="*/ 20 w 80" name="T10"/>
                <a:gd fmla="*/ 62 h 87" name="T11"/>
                <a:gd fmla="*/ 56 w 80" name="T12"/>
                <a:gd fmla="*/ 22 h 87" name="T13"/>
                <a:gd fmla="*/ 56 w 80" name="T14"/>
                <a:gd fmla="*/ 12 h 87" name="T15"/>
                <a:gd fmla="*/ 67 w 80" name="T16"/>
                <a:gd fmla="*/ 1 h 87" name="T17"/>
                <a:gd fmla="*/ 79 w 80" name="T18"/>
                <a:gd fmla="*/ 10 h 87" name="T19"/>
                <a:gd fmla="*/ 80 w 80" name="T20"/>
                <a:gd fmla="*/ 22 h 87" name="T21"/>
                <a:gd fmla="*/ 72 w 80" name="T22"/>
                <a:gd fmla="*/ 55 h 87" name="T23"/>
                <a:gd fmla="*/ 62 w 80" name="T24"/>
                <a:gd fmla="*/ 68 h 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7" w="80">
                  <a:moveTo>
                    <a:pt x="62" y="68"/>
                  </a:moveTo>
                  <a:cubicBezTo>
                    <a:pt x="50" y="80"/>
                    <a:pt x="35" y="86"/>
                    <a:pt x="18" y="86"/>
                  </a:cubicBezTo>
                  <a:cubicBezTo>
                    <a:pt x="14" y="87"/>
                    <a:pt x="11" y="87"/>
                    <a:pt x="7" y="85"/>
                  </a:cubicBezTo>
                  <a:cubicBezTo>
                    <a:pt x="3" y="83"/>
                    <a:pt x="0" y="78"/>
                    <a:pt x="1" y="73"/>
                  </a:cubicBezTo>
                  <a:cubicBezTo>
                    <a:pt x="2" y="68"/>
                    <a:pt x="6" y="63"/>
                    <a:pt x="11" y="63"/>
                  </a:cubicBezTo>
                  <a:cubicBezTo>
                    <a:pt x="14" y="63"/>
                    <a:pt x="17" y="63"/>
                    <a:pt x="20" y="62"/>
                  </a:cubicBezTo>
                  <a:cubicBezTo>
                    <a:pt x="41" y="61"/>
                    <a:pt x="56" y="44"/>
                    <a:pt x="56" y="22"/>
                  </a:cubicBezTo>
                  <a:cubicBezTo>
                    <a:pt x="56" y="19"/>
                    <a:pt x="56" y="15"/>
                    <a:pt x="56" y="12"/>
                  </a:cubicBezTo>
                  <a:cubicBezTo>
                    <a:pt x="56" y="6"/>
                    <a:pt x="61" y="1"/>
                    <a:pt x="67" y="1"/>
                  </a:cubicBezTo>
                  <a:cubicBezTo>
                    <a:pt x="72" y="0"/>
                    <a:pt x="78" y="4"/>
                    <a:pt x="79" y="10"/>
                  </a:cubicBezTo>
                  <a:cubicBezTo>
                    <a:pt x="80" y="14"/>
                    <a:pt x="80" y="18"/>
                    <a:pt x="80" y="22"/>
                  </a:cubicBezTo>
                  <a:cubicBezTo>
                    <a:pt x="80" y="33"/>
                    <a:pt x="78" y="45"/>
                    <a:pt x="72" y="55"/>
                  </a:cubicBezTo>
                  <a:cubicBezTo>
                    <a:pt x="69" y="59"/>
                    <a:pt x="66" y="64"/>
                    <a:pt x="62" y="6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3" name="Freeform 28"/>
            <p:cNvSpPr/>
            <p:nvPr/>
          </p:nvSpPr>
          <p:spPr bwMode="auto">
            <a:xfrm>
              <a:off x="5977062" y="5692921"/>
              <a:ext cx="80650" cy="82279"/>
            </a:xfrm>
            <a:custGeom>
              <a:gdLst>
                <a:gd fmla="*/ 34 w 42" name="T0"/>
                <a:gd fmla="*/ 7 h 43" name="T1"/>
                <a:gd fmla="*/ 35 w 42" name="T2"/>
                <a:gd fmla="*/ 34 h 43" name="T3"/>
                <a:gd fmla="*/ 8 w 42" name="T4"/>
                <a:gd fmla="*/ 35 h 43" name="T5"/>
                <a:gd fmla="*/ 7 w 42" name="T6"/>
                <a:gd fmla="*/ 8 h 43" name="T7"/>
                <a:gd fmla="*/ 34 w 42" name="T8"/>
                <a:gd fmla="*/ 7 h 43" name="T9"/>
              </a:gdLst>
              <a:cxnLst>
                <a:cxn ang="0">
                  <a:pos x="T0" y="T1"/>
                </a:cxn>
                <a:cxn ang="0">
                  <a:pos x="T2" y="T3"/>
                </a:cxn>
                <a:cxn ang="0">
                  <a:pos x="T4" y="T5"/>
                </a:cxn>
                <a:cxn ang="0">
                  <a:pos x="T6" y="T7"/>
                </a:cxn>
                <a:cxn ang="0">
                  <a:pos x="T8" y="T9"/>
                </a:cxn>
              </a:cxnLst>
              <a:rect b="b" l="0" r="r" t="0"/>
              <a:pathLst>
                <a:path h="43" w="42">
                  <a:moveTo>
                    <a:pt x="34" y="7"/>
                  </a:moveTo>
                  <a:cubicBezTo>
                    <a:pt x="42" y="15"/>
                    <a:pt x="42" y="27"/>
                    <a:pt x="35" y="34"/>
                  </a:cubicBezTo>
                  <a:cubicBezTo>
                    <a:pt x="28" y="42"/>
                    <a:pt x="16" y="43"/>
                    <a:pt x="8" y="35"/>
                  </a:cubicBezTo>
                  <a:cubicBezTo>
                    <a:pt x="0" y="28"/>
                    <a:pt x="0" y="16"/>
                    <a:pt x="7" y="8"/>
                  </a:cubicBezTo>
                  <a:cubicBezTo>
                    <a:pt x="14" y="1"/>
                    <a:pt x="26" y="0"/>
                    <a:pt x="34"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4" name="Freeform 29"/>
            <p:cNvSpPr/>
            <p:nvPr/>
          </p:nvSpPr>
          <p:spPr bwMode="auto">
            <a:xfrm>
              <a:off x="7601450" y="1614026"/>
              <a:ext cx="286753" cy="190626"/>
            </a:xfrm>
            <a:custGeom>
              <a:gdLst>
                <a:gd fmla="*/ 1 w 149" name="T0"/>
                <a:gd fmla="*/ 92 h 99" name="T1"/>
                <a:gd fmla="*/ 1 w 149" name="T2"/>
                <a:gd fmla="*/ 85 h 99" name="T3"/>
                <a:gd fmla="*/ 27 w 149" name="T4"/>
                <a:gd fmla="*/ 38 h 99" name="T5"/>
                <a:gd fmla="*/ 125 w 149" name="T6"/>
                <a:gd fmla="*/ 8 h 99" name="T7"/>
                <a:gd fmla="*/ 142 w 149" name="T8"/>
                <a:gd fmla="*/ 13 h 99" name="T9"/>
                <a:gd fmla="*/ 148 w 149" name="T10"/>
                <a:gd fmla="*/ 26 h 99" name="T11"/>
                <a:gd fmla="*/ 136 w 149" name="T12"/>
                <a:gd fmla="*/ 34 h 99" name="T13"/>
                <a:gd fmla="*/ 131 w 149" name="T14"/>
                <a:gd fmla="*/ 32 h 99" name="T15"/>
                <a:gd fmla="*/ 104 w 149" name="T16"/>
                <a:gd fmla="*/ 27 h 99" name="T17"/>
                <a:gd fmla="*/ 56 w 149" name="T18"/>
                <a:gd fmla="*/ 41 h 99" name="T19"/>
                <a:gd fmla="*/ 32 w 149" name="T20"/>
                <a:gd fmla="*/ 66 h 99" name="T21"/>
                <a:gd fmla="*/ 24 w 149" name="T22"/>
                <a:gd fmla="*/ 84 h 99" name="T23"/>
                <a:gd fmla="*/ 21 w 149" name="T24"/>
                <a:gd fmla="*/ 92 h 99" name="T25"/>
                <a:gd fmla="*/ 11 w 149" name="T26"/>
                <a:gd fmla="*/ 99 h 99" name="T27"/>
                <a:gd fmla="*/ 1 w 149" name="T28"/>
                <a:gd fmla="*/ 92 h 9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9" w="149">
                  <a:moveTo>
                    <a:pt x="1" y="92"/>
                  </a:moveTo>
                  <a:cubicBezTo>
                    <a:pt x="0" y="90"/>
                    <a:pt x="0" y="87"/>
                    <a:pt x="1" y="85"/>
                  </a:cubicBezTo>
                  <a:cubicBezTo>
                    <a:pt x="6" y="67"/>
                    <a:pt x="14" y="51"/>
                    <a:pt x="27" y="38"/>
                  </a:cubicBezTo>
                  <a:cubicBezTo>
                    <a:pt x="54" y="10"/>
                    <a:pt x="87" y="0"/>
                    <a:pt x="125" y="8"/>
                  </a:cubicBezTo>
                  <a:cubicBezTo>
                    <a:pt x="131" y="9"/>
                    <a:pt x="136" y="11"/>
                    <a:pt x="142" y="13"/>
                  </a:cubicBezTo>
                  <a:cubicBezTo>
                    <a:pt x="147" y="15"/>
                    <a:pt x="149" y="20"/>
                    <a:pt x="148" y="26"/>
                  </a:cubicBezTo>
                  <a:cubicBezTo>
                    <a:pt x="146" y="31"/>
                    <a:pt x="141" y="34"/>
                    <a:pt x="136" y="34"/>
                  </a:cubicBezTo>
                  <a:cubicBezTo>
                    <a:pt x="134" y="33"/>
                    <a:pt x="133" y="33"/>
                    <a:pt x="131" y="32"/>
                  </a:cubicBezTo>
                  <a:cubicBezTo>
                    <a:pt x="122" y="29"/>
                    <a:pt x="113" y="27"/>
                    <a:pt x="104" y="27"/>
                  </a:cubicBezTo>
                  <a:cubicBezTo>
                    <a:pt x="86" y="27"/>
                    <a:pt x="71" y="31"/>
                    <a:pt x="56" y="41"/>
                  </a:cubicBezTo>
                  <a:cubicBezTo>
                    <a:pt x="47" y="48"/>
                    <a:pt x="39" y="56"/>
                    <a:pt x="32" y="66"/>
                  </a:cubicBezTo>
                  <a:cubicBezTo>
                    <a:pt x="29" y="71"/>
                    <a:pt x="26" y="78"/>
                    <a:pt x="24" y="84"/>
                  </a:cubicBezTo>
                  <a:cubicBezTo>
                    <a:pt x="23" y="87"/>
                    <a:pt x="22" y="90"/>
                    <a:pt x="21" y="92"/>
                  </a:cubicBezTo>
                  <a:cubicBezTo>
                    <a:pt x="19" y="96"/>
                    <a:pt x="16" y="98"/>
                    <a:pt x="11" y="99"/>
                  </a:cubicBezTo>
                  <a:cubicBezTo>
                    <a:pt x="7" y="99"/>
                    <a:pt x="3" y="96"/>
                    <a:pt x="1" y="92"/>
                  </a:cubicBezTo>
                  <a:close/>
                </a:path>
              </a:pathLst>
            </a:custGeom>
            <a:solidFill>
              <a:schemeClr val="tx2">
                <a:lumMod val="40000"/>
                <a:lumOff val="60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5" name="Freeform 30"/>
            <p:cNvSpPr/>
            <p:nvPr/>
          </p:nvSpPr>
          <p:spPr bwMode="auto">
            <a:xfrm>
              <a:off x="7674768" y="1697119"/>
              <a:ext cx="190626" cy="134415"/>
            </a:xfrm>
            <a:custGeom>
              <a:gdLst>
                <a:gd fmla="*/ 38 w 99" name="T0"/>
                <a:gd fmla="*/ 7 h 70" name="T1"/>
                <a:gd fmla="*/ 86 w 99" name="T2"/>
                <a:gd fmla="*/ 6 h 70" name="T3"/>
                <a:gd fmla="*/ 95 w 99" name="T4"/>
                <a:gd fmla="*/ 10 h 70" name="T5"/>
                <a:gd fmla="*/ 97 w 99" name="T6"/>
                <a:gd fmla="*/ 24 h 70" name="T7"/>
                <a:gd fmla="*/ 84 w 99" name="T8"/>
                <a:gd fmla="*/ 30 h 70" name="T9"/>
                <a:gd fmla="*/ 76 w 99" name="T10"/>
                <a:gd fmla="*/ 28 h 70" name="T11"/>
                <a:gd fmla="*/ 27 w 99" name="T12"/>
                <a:gd fmla="*/ 52 h 70" name="T13"/>
                <a:gd fmla="*/ 24 w 99" name="T14"/>
                <a:gd fmla="*/ 62 h 70" name="T15"/>
                <a:gd fmla="*/ 10 w 99" name="T16"/>
                <a:gd fmla="*/ 68 h 70" name="T17"/>
                <a:gd fmla="*/ 1 w 99" name="T18"/>
                <a:gd fmla="*/ 56 h 70" name="T19"/>
                <a:gd fmla="*/ 5 w 99" name="T20"/>
                <a:gd fmla="*/ 44 h 70" name="T21"/>
                <a:gd fmla="*/ 24 w 99" name="T22"/>
                <a:gd fmla="*/ 16 h 70" name="T23"/>
                <a:gd fmla="*/ 37 w 99" name="T24"/>
                <a:gd fmla="*/ 7 h 70" name="T25"/>
                <a:gd fmla="*/ 38 w 99" name="T26"/>
                <a:gd fmla="*/ 7 h 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0" w="99">
                  <a:moveTo>
                    <a:pt x="38" y="7"/>
                  </a:moveTo>
                  <a:cubicBezTo>
                    <a:pt x="53" y="0"/>
                    <a:pt x="69" y="0"/>
                    <a:pt x="86" y="6"/>
                  </a:cubicBezTo>
                  <a:cubicBezTo>
                    <a:pt x="89" y="7"/>
                    <a:pt x="93" y="8"/>
                    <a:pt x="95" y="10"/>
                  </a:cubicBezTo>
                  <a:cubicBezTo>
                    <a:pt x="99" y="14"/>
                    <a:pt x="99" y="20"/>
                    <a:pt x="97" y="24"/>
                  </a:cubicBezTo>
                  <a:cubicBezTo>
                    <a:pt x="94" y="29"/>
                    <a:pt x="89" y="31"/>
                    <a:pt x="84" y="30"/>
                  </a:cubicBezTo>
                  <a:cubicBezTo>
                    <a:pt x="81" y="29"/>
                    <a:pt x="78" y="28"/>
                    <a:pt x="76" y="28"/>
                  </a:cubicBezTo>
                  <a:cubicBezTo>
                    <a:pt x="55" y="21"/>
                    <a:pt x="34" y="32"/>
                    <a:pt x="27" y="52"/>
                  </a:cubicBezTo>
                  <a:cubicBezTo>
                    <a:pt x="26" y="56"/>
                    <a:pt x="25" y="59"/>
                    <a:pt x="24" y="62"/>
                  </a:cubicBezTo>
                  <a:cubicBezTo>
                    <a:pt x="22" y="67"/>
                    <a:pt x="16" y="70"/>
                    <a:pt x="10" y="68"/>
                  </a:cubicBezTo>
                  <a:cubicBezTo>
                    <a:pt x="4" y="67"/>
                    <a:pt x="0" y="61"/>
                    <a:pt x="1" y="56"/>
                  </a:cubicBezTo>
                  <a:cubicBezTo>
                    <a:pt x="2" y="52"/>
                    <a:pt x="3" y="48"/>
                    <a:pt x="5" y="44"/>
                  </a:cubicBezTo>
                  <a:cubicBezTo>
                    <a:pt x="9" y="33"/>
                    <a:pt x="15" y="24"/>
                    <a:pt x="24" y="16"/>
                  </a:cubicBezTo>
                  <a:cubicBezTo>
                    <a:pt x="28" y="13"/>
                    <a:pt x="33" y="10"/>
                    <a:pt x="37" y="7"/>
                  </a:cubicBezTo>
                  <a:lnTo>
                    <a:pt x="38" y="7"/>
                  </a:lnTo>
                  <a:close/>
                </a:path>
              </a:pathLst>
            </a:custGeom>
            <a:solidFill>
              <a:schemeClr val="tx2">
                <a:lumMod val="40000"/>
                <a:lumOff val="60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6" name="Freeform 31"/>
            <p:cNvSpPr/>
            <p:nvPr/>
          </p:nvSpPr>
          <p:spPr bwMode="auto">
            <a:xfrm>
              <a:off x="7755417" y="1783471"/>
              <a:ext cx="83093" cy="83093"/>
            </a:xfrm>
            <a:custGeom>
              <a:gdLst>
                <a:gd fmla="*/ 4 w 43" name="T0"/>
                <a:gd fmla="*/ 30 h 43" name="T1"/>
                <a:gd fmla="*/ 13 w 43" name="T2"/>
                <a:gd fmla="*/ 5 h 43" name="T3"/>
                <a:gd fmla="*/ 39 w 43" name="T4"/>
                <a:gd fmla="*/ 13 h 43" name="T5"/>
                <a:gd fmla="*/ 30 w 43" name="T6"/>
                <a:gd fmla="*/ 39 h 43" name="T7"/>
                <a:gd fmla="*/ 4 w 43" name="T8"/>
                <a:gd fmla="*/ 30 h 43" name="T9"/>
              </a:gdLst>
              <a:cxnLst>
                <a:cxn ang="0">
                  <a:pos x="T0" y="T1"/>
                </a:cxn>
                <a:cxn ang="0">
                  <a:pos x="T2" y="T3"/>
                </a:cxn>
                <a:cxn ang="0">
                  <a:pos x="T4" y="T5"/>
                </a:cxn>
                <a:cxn ang="0">
                  <a:pos x="T6" y="T7"/>
                </a:cxn>
                <a:cxn ang="0">
                  <a:pos x="T8" y="T9"/>
                </a:cxn>
              </a:cxnLst>
              <a:rect b="b" l="0" r="r" t="0"/>
              <a:pathLst>
                <a:path h="43" w="43">
                  <a:moveTo>
                    <a:pt x="4" y="30"/>
                  </a:moveTo>
                  <a:cubicBezTo>
                    <a:pt x="0" y="21"/>
                    <a:pt x="4" y="9"/>
                    <a:pt x="13" y="5"/>
                  </a:cubicBezTo>
                  <a:cubicBezTo>
                    <a:pt x="22" y="0"/>
                    <a:pt x="34" y="4"/>
                    <a:pt x="39" y="13"/>
                  </a:cubicBezTo>
                  <a:cubicBezTo>
                    <a:pt x="43" y="22"/>
                    <a:pt x="39" y="34"/>
                    <a:pt x="30" y="39"/>
                  </a:cubicBezTo>
                  <a:cubicBezTo>
                    <a:pt x="21" y="43"/>
                    <a:pt x="9" y="40"/>
                    <a:pt x="4" y="30"/>
                  </a:cubicBezTo>
                  <a:close/>
                </a:path>
              </a:pathLst>
            </a:custGeom>
            <a:solidFill>
              <a:schemeClr val="tx2">
                <a:lumMod val="40000"/>
                <a:lumOff val="60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7" name="Freeform 32"/>
            <p:cNvSpPr/>
            <p:nvPr/>
          </p:nvSpPr>
          <p:spPr bwMode="auto">
            <a:xfrm>
              <a:off x="4321717" y="5978044"/>
              <a:ext cx="281864" cy="175147"/>
            </a:xfrm>
            <a:custGeom>
              <a:gdLst>
                <a:gd fmla="*/ 108 w 146" name="T0"/>
                <a:gd fmla="*/ 0 h 91" name="T1"/>
                <a:gd fmla="*/ 109 w 146" name="T2"/>
                <a:gd fmla="*/ 1 h 91" name="T3"/>
                <a:gd fmla="*/ 145 w 146" name="T4"/>
                <a:gd fmla="*/ 28 h 91" name="T5"/>
                <a:gd fmla="*/ 146 w 146" name="T6"/>
                <a:gd fmla="*/ 29 h 91" name="T7"/>
                <a:gd fmla="*/ 107 w 146" name="T8"/>
                <a:gd fmla="*/ 58 h 91" name="T9"/>
                <a:gd fmla="*/ 107 w 146" name="T10"/>
                <a:gd fmla="*/ 39 h 91" name="T11"/>
                <a:gd fmla="*/ 106 w 146" name="T12"/>
                <a:gd fmla="*/ 39 h 91" name="T13"/>
                <a:gd fmla="*/ 49 w 146" name="T14"/>
                <a:gd fmla="*/ 39 h 91" name="T15"/>
                <a:gd fmla="*/ 20 w 146" name="T16"/>
                <a:gd fmla="*/ 70 h 91" name="T17"/>
                <a:gd fmla="*/ 21 w 146" name="T18"/>
                <a:gd fmla="*/ 77 h 91" name="T19"/>
                <a:gd fmla="*/ 21 w 146" name="T20"/>
                <a:gd fmla="*/ 79 h 91" name="T21"/>
                <a:gd fmla="*/ 6 w 146" name="T22"/>
                <a:gd fmla="*/ 91 h 91" name="T23"/>
                <a:gd fmla="*/ 2 w 146" name="T24"/>
                <a:gd fmla="*/ 82 h 91" name="T25"/>
                <a:gd fmla="*/ 1 w 146" name="T26"/>
                <a:gd fmla="*/ 73 h 91" name="T27"/>
                <a:gd fmla="*/ 0 w 146" name="T28"/>
                <a:gd fmla="*/ 71 h 91" name="T29"/>
                <a:gd fmla="*/ 0 w 146" name="T30"/>
                <a:gd fmla="*/ 65 h 91" name="T31"/>
                <a:gd fmla="*/ 1 w 146" name="T32"/>
                <a:gd fmla="*/ 60 h 91" name="T33"/>
                <a:gd fmla="*/ 18 w 146" name="T34"/>
                <a:gd fmla="*/ 30 h 91" name="T35"/>
                <a:gd fmla="*/ 50 w 146" name="T36"/>
                <a:gd fmla="*/ 19 h 91" name="T37"/>
                <a:gd fmla="*/ 105 w 146" name="T38"/>
                <a:gd fmla="*/ 19 h 91" name="T39"/>
                <a:gd fmla="*/ 107 w 146" name="T40"/>
                <a:gd fmla="*/ 19 h 91" name="T41"/>
                <a:gd fmla="*/ 107 w 146" name="T42"/>
                <a:gd fmla="*/ 0 h 91" name="T43"/>
                <a:gd fmla="*/ 108 w 146" name="T44"/>
                <a:gd fmla="*/ 0 h 9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1" w="146">
                  <a:moveTo>
                    <a:pt x="108" y="0"/>
                  </a:moveTo>
                  <a:cubicBezTo>
                    <a:pt x="108" y="0"/>
                    <a:pt x="108" y="1"/>
                    <a:pt x="109" y="1"/>
                  </a:cubicBezTo>
                  <a:cubicBezTo>
                    <a:pt x="121" y="10"/>
                    <a:pt x="133" y="19"/>
                    <a:pt x="145" y="28"/>
                  </a:cubicBezTo>
                  <a:cubicBezTo>
                    <a:pt x="145" y="28"/>
                    <a:pt x="145" y="28"/>
                    <a:pt x="146" y="29"/>
                  </a:cubicBezTo>
                  <a:cubicBezTo>
                    <a:pt x="133" y="39"/>
                    <a:pt x="120" y="48"/>
                    <a:pt x="107" y="58"/>
                  </a:cubicBezTo>
                  <a:cubicBezTo>
                    <a:pt x="107" y="52"/>
                    <a:pt x="107" y="45"/>
                    <a:pt x="107" y="39"/>
                  </a:cubicBezTo>
                  <a:cubicBezTo>
                    <a:pt x="107" y="39"/>
                    <a:pt x="106" y="39"/>
                    <a:pt x="106" y="39"/>
                  </a:cubicBezTo>
                  <a:cubicBezTo>
                    <a:pt x="87" y="39"/>
                    <a:pt x="68" y="39"/>
                    <a:pt x="49" y="39"/>
                  </a:cubicBezTo>
                  <a:cubicBezTo>
                    <a:pt x="32" y="39"/>
                    <a:pt x="19" y="53"/>
                    <a:pt x="20" y="70"/>
                  </a:cubicBezTo>
                  <a:cubicBezTo>
                    <a:pt x="20" y="72"/>
                    <a:pt x="21" y="75"/>
                    <a:pt x="21" y="77"/>
                  </a:cubicBezTo>
                  <a:cubicBezTo>
                    <a:pt x="21" y="78"/>
                    <a:pt x="21" y="79"/>
                    <a:pt x="21" y="79"/>
                  </a:cubicBezTo>
                  <a:cubicBezTo>
                    <a:pt x="16" y="83"/>
                    <a:pt x="11" y="87"/>
                    <a:pt x="6" y="91"/>
                  </a:cubicBezTo>
                  <a:cubicBezTo>
                    <a:pt x="5" y="88"/>
                    <a:pt x="3" y="85"/>
                    <a:pt x="2" y="82"/>
                  </a:cubicBezTo>
                  <a:cubicBezTo>
                    <a:pt x="2" y="79"/>
                    <a:pt x="1" y="76"/>
                    <a:pt x="1" y="73"/>
                  </a:cubicBezTo>
                  <a:cubicBezTo>
                    <a:pt x="0" y="71"/>
                    <a:pt x="0" y="71"/>
                    <a:pt x="0" y="71"/>
                  </a:cubicBezTo>
                  <a:cubicBezTo>
                    <a:pt x="0" y="69"/>
                    <a:pt x="0" y="67"/>
                    <a:pt x="0" y="65"/>
                  </a:cubicBezTo>
                  <a:cubicBezTo>
                    <a:pt x="0" y="63"/>
                    <a:pt x="1" y="62"/>
                    <a:pt x="1" y="60"/>
                  </a:cubicBezTo>
                  <a:cubicBezTo>
                    <a:pt x="3" y="48"/>
                    <a:pt x="9" y="38"/>
                    <a:pt x="18" y="30"/>
                  </a:cubicBezTo>
                  <a:cubicBezTo>
                    <a:pt x="28" y="23"/>
                    <a:pt x="38" y="19"/>
                    <a:pt x="50" y="19"/>
                  </a:cubicBezTo>
                  <a:cubicBezTo>
                    <a:pt x="68" y="19"/>
                    <a:pt x="87" y="19"/>
                    <a:pt x="105" y="19"/>
                  </a:cubicBezTo>
                  <a:cubicBezTo>
                    <a:pt x="106" y="19"/>
                    <a:pt x="107" y="19"/>
                    <a:pt x="107" y="19"/>
                  </a:cubicBezTo>
                  <a:cubicBezTo>
                    <a:pt x="107" y="13"/>
                    <a:pt x="107" y="6"/>
                    <a:pt x="107" y="0"/>
                  </a:cubicBezTo>
                  <a:cubicBezTo>
                    <a:pt x="108" y="0"/>
                    <a:pt x="108" y="0"/>
                    <a:pt x="108" y="0"/>
                  </a:cubicBezTo>
                </a:path>
              </a:pathLst>
            </a:custGeom>
            <a:solidFill>
              <a:schemeClr val="accent2"/>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8" name="Freeform 33"/>
            <p:cNvSpPr/>
            <p:nvPr/>
          </p:nvSpPr>
          <p:spPr bwMode="auto">
            <a:xfrm>
              <a:off x="4341268" y="6064395"/>
              <a:ext cx="281050" cy="175147"/>
            </a:xfrm>
            <a:custGeom>
              <a:gdLst>
                <a:gd fmla="*/ 39 w 146" name="T0"/>
                <a:gd fmla="*/ 91 h 91" name="T1"/>
                <a:gd fmla="*/ 38 w 146" name="T2"/>
                <a:gd fmla="*/ 90 h 91" name="T3"/>
                <a:gd fmla="*/ 1 w 146" name="T4"/>
                <a:gd fmla="*/ 63 h 91" name="T5"/>
                <a:gd fmla="*/ 0 w 146" name="T6"/>
                <a:gd fmla="*/ 62 h 91" name="T7"/>
                <a:gd fmla="*/ 39 w 146" name="T8"/>
                <a:gd fmla="*/ 33 h 91" name="T9"/>
                <a:gd fmla="*/ 39 w 146" name="T10"/>
                <a:gd fmla="*/ 52 h 91" name="T11"/>
                <a:gd fmla="*/ 40 w 146" name="T12"/>
                <a:gd fmla="*/ 52 h 91" name="T13"/>
                <a:gd fmla="*/ 97 w 146" name="T14"/>
                <a:gd fmla="*/ 52 h 91" name="T15"/>
                <a:gd fmla="*/ 126 w 146" name="T16"/>
                <a:gd fmla="*/ 21 h 91" name="T17"/>
                <a:gd fmla="*/ 125 w 146" name="T18"/>
                <a:gd fmla="*/ 13 h 91" name="T19"/>
                <a:gd fmla="*/ 125 w 146" name="T20"/>
                <a:gd fmla="*/ 12 h 91" name="T21"/>
                <a:gd fmla="*/ 140 w 146" name="T22"/>
                <a:gd fmla="*/ 0 h 91" name="T23"/>
                <a:gd fmla="*/ 144 w 146" name="T24"/>
                <a:gd fmla="*/ 9 h 91" name="T25"/>
                <a:gd fmla="*/ 146 w 146" name="T26"/>
                <a:gd fmla="*/ 18 h 91" name="T27"/>
                <a:gd fmla="*/ 146 w 146" name="T28"/>
                <a:gd fmla="*/ 19 h 91" name="T29"/>
                <a:gd fmla="*/ 146 w 146" name="T30"/>
                <a:gd fmla="*/ 26 h 91" name="T31"/>
                <a:gd fmla="*/ 145 w 146" name="T32"/>
                <a:gd fmla="*/ 30 h 91" name="T33"/>
                <a:gd fmla="*/ 128 w 146" name="T34"/>
                <a:gd fmla="*/ 61 h 91" name="T35"/>
                <a:gd fmla="*/ 96 w 146" name="T36"/>
                <a:gd fmla="*/ 71 h 91" name="T37"/>
                <a:gd fmla="*/ 41 w 146" name="T38"/>
                <a:gd fmla="*/ 71 h 91" name="T39"/>
                <a:gd fmla="*/ 39 w 146" name="T40"/>
                <a:gd fmla="*/ 71 h 91" name="T41"/>
                <a:gd fmla="*/ 39 w 146" name="T42"/>
                <a:gd fmla="*/ 91 h 91" name="T43"/>
                <a:gd fmla="*/ 39 w 146" name="T44"/>
                <a:gd fmla="*/ 91 h 9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1" w="146">
                  <a:moveTo>
                    <a:pt x="39" y="91"/>
                  </a:moveTo>
                  <a:cubicBezTo>
                    <a:pt x="38" y="91"/>
                    <a:pt x="38" y="90"/>
                    <a:pt x="38" y="90"/>
                  </a:cubicBezTo>
                  <a:cubicBezTo>
                    <a:pt x="26" y="81"/>
                    <a:pt x="13" y="72"/>
                    <a:pt x="1" y="63"/>
                  </a:cubicBezTo>
                  <a:cubicBezTo>
                    <a:pt x="1" y="63"/>
                    <a:pt x="1" y="62"/>
                    <a:pt x="0" y="62"/>
                  </a:cubicBezTo>
                  <a:cubicBezTo>
                    <a:pt x="13" y="52"/>
                    <a:pt x="26" y="42"/>
                    <a:pt x="39" y="33"/>
                  </a:cubicBezTo>
                  <a:cubicBezTo>
                    <a:pt x="39" y="39"/>
                    <a:pt x="39" y="45"/>
                    <a:pt x="39" y="52"/>
                  </a:cubicBezTo>
                  <a:cubicBezTo>
                    <a:pt x="39" y="52"/>
                    <a:pt x="40" y="52"/>
                    <a:pt x="40" y="52"/>
                  </a:cubicBezTo>
                  <a:cubicBezTo>
                    <a:pt x="59" y="52"/>
                    <a:pt x="78" y="52"/>
                    <a:pt x="97" y="52"/>
                  </a:cubicBezTo>
                  <a:cubicBezTo>
                    <a:pt x="114" y="52"/>
                    <a:pt x="127" y="38"/>
                    <a:pt x="126" y="21"/>
                  </a:cubicBezTo>
                  <a:cubicBezTo>
                    <a:pt x="126" y="19"/>
                    <a:pt x="125" y="16"/>
                    <a:pt x="125" y="13"/>
                  </a:cubicBezTo>
                  <a:cubicBezTo>
                    <a:pt x="125" y="13"/>
                    <a:pt x="125" y="12"/>
                    <a:pt x="125" y="12"/>
                  </a:cubicBezTo>
                  <a:cubicBezTo>
                    <a:pt x="130" y="8"/>
                    <a:pt x="135" y="4"/>
                    <a:pt x="140" y="0"/>
                  </a:cubicBezTo>
                  <a:cubicBezTo>
                    <a:pt x="142" y="3"/>
                    <a:pt x="143" y="6"/>
                    <a:pt x="144" y="9"/>
                  </a:cubicBezTo>
                  <a:cubicBezTo>
                    <a:pt x="145" y="12"/>
                    <a:pt x="145" y="15"/>
                    <a:pt x="146" y="18"/>
                  </a:cubicBezTo>
                  <a:cubicBezTo>
                    <a:pt x="146" y="19"/>
                    <a:pt x="146" y="19"/>
                    <a:pt x="146" y="19"/>
                  </a:cubicBezTo>
                  <a:cubicBezTo>
                    <a:pt x="146" y="21"/>
                    <a:pt x="146" y="24"/>
                    <a:pt x="146" y="26"/>
                  </a:cubicBezTo>
                  <a:cubicBezTo>
                    <a:pt x="146" y="27"/>
                    <a:pt x="145" y="29"/>
                    <a:pt x="145" y="30"/>
                  </a:cubicBezTo>
                  <a:cubicBezTo>
                    <a:pt x="143" y="43"/>
                    <a:pt x="137" y="53"/>
                    <a:pt x="128" y="61"/>
                  </a:cubicBezTo>
                  <a:cubicBezTo>
                    <a:pt x="119" y="68"/>
                    <a:pt x="108" y="72"/>
                    <a:pt x="96" y="71"/>
                  </a:cubicBezTo>
                  <a:cubicBezTo>
                    <a:pt x="78" y="71"/>
                    <a:pt x="59" y="71"/>
                    <a:pt x="41" y="71"/>
                  </a:cubicBezTo>
                  <a:cubicBezTo>
                    <a:pt x="40" y="71"/>
                    <a:pt x="40" y="71"/>
                    <a:pt x="39" y="71"/>
                  </a:cubicBezTo>
                  <a:cubicBezTo>
                    <a:pt x="39" y="78"/>
                    <a:pt x="39" y="84"/>
                    <a:pt x="39" y="91"/>
                  </a:cubicBezTo>
                  <a:cubicBezTo>
                    <a:pt x="39" y="91"/>
                    <a:pt x="39" y="91"/>
                    <a:pt x="39" y="91"/>
                  </a:cubicBezTo>
                </a:path>
              </a:pathLst>
            </a:custGeom>
            <a:solidFill>
              <a:schemeClr val="accent2"/>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29" name="Freeform 34"/>
            <p:cNvSpPr>
              <a:spLocks noEditPoints="1"/>
            </p:cNvSpPr>
            <p:nvPr/>
          </p:nvSpPr>
          <p:spPr bwMode="auto">
            <a:xfrm>
              <a:off x="7933009" y="1644983"/>
              <a:ext cx="866775" cy="866775"/>
            </a:xfrm>
            <a:custGeom>
              <a:gdLst>
                <a:gd fmla="*/ 447 w 450" name="T0"/>
                <a:gd fmla="*/ 224 h 450" name="T1"/>
                <a:gd fmla="*/ 446 w 450" name="T2"/>
                <a:gd fmla="*/ 186 h 450" name="T3"/>
                <a:gd fmla="*/ 435 w 450" name="T4"/>
                <a:gd fmla="*/ 164 h 450" name="T5"/>
                <a:gd fmla="*/ 425 w 450" name="T6"/>
                <a:gd fmla="*/ 131 h 450" name="T7"/>
                <a:gd fmla="*/ 407 w 450" name="T8"/>
                <a:gd fmla="*/ 100 h 450" name="T9"/>
                <a:gd fmla="*/ 388 w 450" name="T10"/>
                <a:gd fmla="*/ 70 h 450" name="T11"/>
                <a:gd fmla="*/ 351 w 450" name="T12"/>
                <a:gd fmla="*/ 39 h 450" name="T13"/>
                <a:gd fmla="*/ 331 w 450" name="T14"/>
                <a:gd fmla="*/ 27 h 450" name="T15"/>
                <a:gd fmla="*/ 299 w 450" name="T16"/>
                <a:gd fmla="*/ 13 h 450" name="T17"/>
                <a:gd fmla="*/ 252 w 450" name="T18"/>
                <a:gd fmla="*/ 2 h 450" name="T19"/>
                <a:gd fmla="*/ 228 w 450" name="T20"/>
                <a:gd fmla="*/ 2 h 450" name="T21"/>
                <a:gd fmla="*/ 193 w 450" name="T22"/>
                <a:gd fmla="*/ 6 h 450" name="T23"/>
                <a:gd fmla="*/ 182 w 450" name="T24"/>
                <a:gd fmla="*/ 8 h 450" name="T25"/>
                <a:gd fmla="*/ 148 w 450" name="T26"/>
                <a:gd fmla="*/ 14 h 450" name="T27"/>
                <a:gd fmla="*/ 125 w 450" name="T28"/>
                <a:gd fmla="*/ 24 h 450" name="T29"/>
                <a:gd fmla="*/ 115 w 450" name="T30"/>
                <a:gd fmla="*/ 51 h 450" name="T31"/>
                <a:gd fmla="*/ 88 w 450" name="T32"/>
                <a:gd fmla="*/ 51 h 450" name="T33"/>
                <a:gd fmla="*/ 69 w 450" name="T34"/>
                <a:gd fmla="*/ 65 h 450" name="T35"/>
                <a:gd fmla="*/ 66 w 450" name="T36"/>
                <a:gd fmla="*/ 92 h 450" name="T37"/>
                <a:gd fmla="*/ 40 w 450" name="T38"/>
                <a:gd fmla="*/ 100 h 450" name="T39"/>
                <a:gd fmla="*/ 28 w 450" name="T40"/>
                <a:gd fmla="*/ 120 h 450" name="T41"/>
                <a:gd fmla="*/ 32 w 450" name="T42"/>
                <a:gd fmla="*/ 147 h 450" name="T43"/>
                <a:gd fmla="*/ 12 w 450" name="T44"/>
                <a:gd fmla="*/ 164 h 450" name="T45"/>
                <a:gd fmla="*/ 3 w 450" name="T46"/>
                <a:gd fmla="*/ 185 h 450" name="T47"/>
                <a:gd fmla="*/ 17 w 450" name="T48"/>
                <a:gd fmla="*/ 209 h 450" name="T49"/>
                <a:gd fmla="*/ 2 w 450" name="T50"/>
                <a:gd fmla="*/ 231 h 450" name="T51"/>
                <a:gd fmla="*/ 4 w 450" name="T52"/>
                <a:gd fmla="*/ 254 h 450" name="T53"/>
                <a:gd fmla="*/ 7 w 450" name="T54"/>
                <a:gd fmla="*/ 265 h 450" name="T55"/>
                <a:gd fmla="*/ 15 w 450" name="T56"/>
                <a:gd fmla="*/ 299 h 450" name="T57"/>
                <a:gd fmla="*/ 23 w 450" name="T58"/>
                <a:gd fmla="*/ 320 h 450" name="T59"/>
                <a:gd fmla="*/ 41 w 450" name="T60"/>
                <a:gd fmla="*/ 348 h 450" name="T61"/>
                <a:gd fmla="*/ 48 w 450" name="T62"/>
                <a:gd fmla="*/ 358 h 450" name="T63"/>
                <a:gd fmla="*/ 70 w 450" name="T64"/>
                <a:gd fmla="*/ 384 h 450" name="T65"/>
                <a:gd fmla="*/ 95 w 450" name="T66"/>
                <a:gd fmla="*/ 408 h 450" name="T67"/>
                <a:gd fmla="*/ 116 w 450" name="T68"/>
                <a:gd fmla="*/ 418 h 450" name="T69"/>
                <a:gd fmla="*/ 147 w 450" name="T70"/>
                <a:gd fmla="*/ 433 h 450" name="T71"/>
                <a:gd fmla="*/ 180 w 450" name="T72"/>
                <a:gd fmla="*/ 440 h 450" name="T73"/>
                <a:gd fmla="*/ 191 w 450" name="T74"/>
                <a:gd fmla="*/ 443 h 450" name="T75"/>
                <a:gd fmla="*/ 226 w 450" name="T76"/>
                <a:gd fmla="*/ 449 h 450" name="T77"/>
                <a:gd fmla="*/ 250 w 450" name="T78"/>
                <a:gd fmla="*/ 448 h 450" name="T79"/>
                <a:gd fmla="*/ 295 w 450" name="T80"/>
                <a:gd fmla="*/ 438 h 450" name="T81"/>
                <a:gd fmla="*/ 325 w 450" name="T82"/>
                <a:gd fmla="*/ 421 h 450" name="T83"/>
                <a:gd fmla="*/ 354 w 450" name="T84"/>
                <a:gd fmla="*/ 384 h 450" name="T85"/>
                <a:gd fmla="*/ 381 w 450" name="T86"/>
                <a:gd fmla="*/ 380 h 450" name="T87"/>
                <a:gd fmla="*/ 406 w 450" name="T88"/>
                <a:gd fmla="*/ 355 h 450" name="T89"/>
                <a:gd fmla="*/ 425 w 450" name="T90"/>
                <a:gd fmla="*/ 325 h 450" name="T91"/>
                <a:gd fmla="*/ 431 w 450" name="T92"/>
                <a:gd fmla="*/ 304 h 450" name="T93"/>
                <a:gd fmla="*/ 421 w 450" name="T94"/>
                <a:gd fmla="*/ 276 h 450" name="T95"/>
                <a:gd fmla="*/ 445 w 450" name="T96"/>
                <a:gd fmla="*/ 257 h 450" name="T97"/>
                <a:gd fmla="*/ 447 w 450" name="T98"/>
                <a:gd fmla="*/ 234 h 450" name="T99"/>
                <a:gd fmla="*/ 280 w 450" name="T100"/>
                <a:gd fmla="*/ 313 h 450" name="T101"/>
                <a:gd fmla="*/ 277 w 450" name="T102"/>
                <a:gd fmla="*/ 75 h 450" name="T103"/>
                <a:gd fmla="*/ 120 w 450" name="T104"/>
                <a:gd fmla="*/ 170 h 450" name="T105"/>
                <a:gd fmla="*/ 125 w 450" name="T106"/>
                <a:gd fmla="*/ 287 h 450" name="T107"/>
                <a:gd fmla="*/ 231 w 450" name="T108"/>
                <a:gd fmla="*/ 399 h 4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50" w="450">
                  <a:moveTo>
                    <a:pt x="447" y="234"/>
                  </a:moveTo>
                  <a:cubicBezTo>
                    <a:pt x="448" y="234"/>
                    <a:pt x="449" y="234"/>
                    <a:pt x="449" y="234"/>
                  </a:cubicBezTo>
                  <a:cubicBezTo>
                    <a:pt x="450" y="230"/>
                    <a:pt x="449" y="226"/>
                    <a:pt x="449" y="222"/>
                  </a:cubicBezTo>
                  <a:cubicBezTo>
                    <a:pt x="449" y="222"/>
                    <a:pt x="448" y="223"/>
                    <a:pt x="447" y="223"/>
                  </a:cubicBezTo>
                  <a:cubicBezTo>
                    <a:pt x="447" y="223"/>
                    <a:pt x="447" y="224"/>
                    <a:pt x="447" y="224"/>
                  </a:cubicBezTo>
                  <a:cubicBezTo>
                    <a:pt x="447" y="224"/>
                    <a:pt x="447" y="224"/>
                    <a:pt x="447" y="224"/>
                  </a:cubicBezTo>
                  <a:cubicBezTo>
                    <a:pt x="435" y="224"/>
                    <a:pt x="427" y="219"/>
                    <a:pt x="427" y="213"/>
                  </a:cubicBezTo>
                  <a:cubicBezTo>
                    <a:pt x="426" y="206"/>
                    <a:pt x="435" y="200"/>
                    <a:pt x="443" y="199"/>
                  </a:cubicBezTo>
                  <a:cubicBezTo>
                    <a:pt x="443" y="199"/>
                    <a:pt x="443" y="199"/>
                    <a:pt x="443" y="199"/>
                  </a:cubicBezTo>
                  <a:cubicBezTo>
                    <a:pt x="444" y="198"/>
                    <a:pt x="444" y="198"/>
                    <a:pt x="444" y="198"/>
                  </a:cubicBezTo>
                  <a:cubicBezTo>
                    <a:pt x="445" y="198"/>
                    <a:pt x="446" y="198"/>
                    <a:pt x="447" y="198"/>
                  </a:cubicBezTo>
                  <a:cubicBezTo>
                    <a:pt x="447" y="194"/>
                    <a:pt x="446" y="190"/>
                    <a:pt x="446" y="186"/>
                  </a:cubicBezTo>
                  <a:cubicBezTo>
                    <a:pt x="445" y="187"/>
                    <a:pt x="444" y="187"/>
                    <a:pt x="443" y="187"/>
                  </a:cubicBezTo>
                  <a:cubicBezTo>
                    <a:pt x="442" y="188"/>
                    <a:pt x="442" y="188"/>
                    <a:pt x="442" y="188"/>
                  </a:cubicBezTo>
                  <a:cubicBezTo>
                    <a:pt x="442" y="188"/>
                    <a:pt x="442" y="188"/>
                    <a:pt x="442" y="188"/>
                  </a:cubicBezTo>
                  <a:cubicBezTo>
                    <a:pt x="432" y="188"/>
                    <a:pt x="422" y="187"/>
                    <a:pt x="421" y="180"/>
                  </a:cubicBezTo>
                  <a:cubicBezTo>
                    <a:pt x="419" y="174"/>
                    <a:pt x="427" y="166"/>
                    <a:pt x="435" y="164"/>
                  </a:cubicBezTo>
                  <a:cubicBezTo>
                    <a:pt x="435" y="164"/>
                    <a:pt x="435" y="164"/>
                    <a:pt x="435" y="164"/>
                  </a:cubicBezTo>
                  <a:cubicBezTo>
                    <a:pt x="436" y="164"/>
                    <a:pt x="436" y="164"/>
                    <a:pt x="436" y="164"/>
                  </a:cubicBezTo>
                  <a:cubicBezTo>
                    <a:pt x="438" y="163"/>
                    <a:pt x="439" y="163"/>
                    <a:pt x="440" y="163"/>
                  </a:cubicBezTo>
                  <a:cubicBezTo>
                    <a:pt x="439" y="159"/>
                    <a:pt x="438" y="155"/>
                    <a:pt x="437" y="151"/>
                  </a:cubicBezTo>
                  <a:cubicBezTo>
                    <a:pt x="436" y="152"/>
                    <a:pt x="435" y="152"/>
                    <a:pt x="434" y="153"/>
                  </a:cubicBezTo>
                  <a:cubicBezTo>
                    <a:pt x="424" y="157"/>
                    <a:pt x="414" y="155"/>
                    <a:pt x="412" y="149"/>
                  </a:cubicBezTo>
                  <a:cubicBezTo>
                    <a:pt x="409" y="143"/>
                    <a:pt x="415" y="135"/>
                    <a:pt x="425" y="131"/>
                  </a:cubicBezTo>
                  <a:cubicBezTo>
                    <a:pt x="426" y="130"/>
                    <a:pt x="427" y="130"/>
                    <a:pt x="428" y="130"/>
                  </a:cubicBezTo>
                  <a:cubicBezTo>
                    <a:pt x="426" y="126"/>
                    <a:pt x="424" y="122"/>
                    <a:pt x="423" y="119"/>
                  </a:cubicBezTo>
                  <a:cubicBezTo>
                    <a:pt x="422" y="119"/>
                    <a:pt x="421" y="120"/>
                    <a:pt x="420" y="120"/>
                  </a:cubicBezTo>
                  <a:cubicBezTo>
                    <a:pt x="419" y="121"/>
                    <a:pt x="419" y="121"/>
                    <a:pt x="419" y="121"/>
                  </a:cubicBezTo>
                  <a:cubicBezTo>
                    <a:pt x="410" y="126"/>
                    <a:pt x="401" y="126"/>
                    <a:pt x="397" y="121"/>
                  </a:cubicBezTo>
                  <a:cubicBezTo>
                    <a:pt x="394" y="115"/>
                    <a:pt x="398" y="106"/>
                    <a:pt x="407" y="100"/>
                  </a:cubicBezTo>
                  <a:cubicBezTo>
                    <a:pt x="408" y="99"/>
                    <a:pt x="409" y="99"/>
                    <a:pt x="410" y="98"/>
                  </a:cubicBezTo>
                  <a:cubicBezTo>
                    <a:pt x="408" y="95"/>
                    <a:pt x="406" y="92"/>
                    <a:pt x="403" y="89"/>
                  </a:cubicBezTo>
                  <a:cubicBezTo>
                    <a:pt x="402" y="89"/>
                    <a:pt x="402" y="90"/>
                    <a:pt x="401" y="91"/>
                  </a:cubicBezTo>
                  <a:cubicBezTo>
                    <a:pt x="393" y="98"/>
                    <a:pt x="383" y="99"/>
                    <a:pt x="379" y="94"/>
                  </a:cubicBezTo>
                  <a:cubicBezTo>
                    <a:pt x="374" y="89"/>
                    <a:pt x="377" y="80"/>
                    <a:pt x="385" y="73"/>
                  </a:cubicBezTo>
                  <a:cubicBezTo>
                    <a:pt x="386" y="72"/>
                    <a:pt x="387" y="71"/>
                    <a:pt x="388" y="70"/>
                  </a:cubicBezTo>
                  <a:cubicBezTo>
                    <a:pt x="385" y="68"/>
                    <a:pt x="382" y="65"/>
                    <a:pt x="379" y="62"/>
                  </a:cubicBezTo>
                  <a:cubicBezTo>
                    <a:pt x="379" y="63"/>
                    <a:pt x="378" y="63"/>
                    <a:pt x="377" y="64"/>
                  </a:cubicBezTo>
                  <a:cubicBezTo>
                    <a:pt x="371" y="72"/>
                    <a:pt x="361" y="76"/>
                    <a:pt x="356" y="71"/>
                  </a:cubicBezTo>
                  <a:cubicBezTo>
                    <a:pt x="351" y="67"/>
                    <a:pt x="352" y="57"/>
                    <a:pt x="359" y="49"/>
                  </a:cubicBezTo>
                  <a:cubicBezTo>
                    <a:pt x="360" y="48"/>
                    <a:pt x="361" y="47"/>
                    <a:pt x="361" y="46"/>
                  </a:cubicBezTo>
                  <a:cubicBezTo>
                    <a:pt x="358" y="44"/>
                    <a:pt x="355" y="42"/>
                    <a:pt x="351" y="39"/>
                  </a:cubicBezTo>
                  <a:cubicBezTo>
                    <a:pt x="351" y="40"/>
                    <a:pt x="351" y="41"/>
                    <a:pt x="350" y="42"/>
                  </a:cubicBezTo>
                  <a:cubicBezTo>
                    <a:pt x="345" y="51"/>
                    <a:pt x="336" y="56"/>
                    <a:pt x="330" y="52"/>
                  </a:cubicBezTo>
                  <a:cubicBezTo>
                    <a:pt x="324" y="49"/>
                    <a:pt x="324" y="39"/>
                    <a:pt x="329" y="30"/>
                  </a:cubicBezTo>
                  <a:cubicBezTo>
                    <a:pt x="329" y="30"/>
                    <a:pt x="329" y="30"/>
                    <a:pt x="329" y="30"/>
                  </a:cubicBezTo>
                  <a:cubicBezTo>
                    <a:pt x="330" y="30"/>
                    <a:pt x="330" y="30"/>
                    <a:pt x="330" y="30"/>
                  </a:cubicBezTo>
                  <a:cubicBezTo>
                    <a:pt x="330" y="29"/>
                    <a:pt x="331" y="28"/>
                    <a:pt x="331" y="27"/>
                  </a:cubicBezTo>
                  <a:cubicBezTo>
                    <a:pt x="328" y="25"/>
                    <a:pt x="324" y="23"/>
                    <a:pt x="321" y="22"/>
                  </a:cubicBezTo>
                  <a:cubicBezTo>
                    <a:pt x="320" y="22"/>
                    <a:pt x="320" y="23"/>
                    <a:pt x="320" y="24"/>
                  </a:cubicBezTo>
                  <a:cubicBezTo>
                    <a:pt x="316" y="34"/>
                    <a:pt x="307" y="40"/>
                    <a:pt x="301" y="37"/>
                  </a:cubicBezTo>
                  <a:cubicBezTo>
                    <a:pt x="295" y="35"/>
                    <a:pt x="294" y="26"/>
                    <a:pt x="297" y="16"/>
                  </a:cubicBezTo>
                  <a:cubicBezTo>
                    <a:pt x="297" y="16"/>
                    <a:pt x="297" y="15"/>
                    <a:pt x="297" y="15"/>
                  </a:cubicBezTo>
                  <a:cubicBezTo>
                    <a:pt x="298" y="14"/>
                    <a:pt x="298" y="13"/>
                    <a:pt x="299" y="13"/>
                  </a:cubicBezTo>
                  <a:cubicBezTo>
                    <a:pt x="295" y="11"/>
                    <a:pt x="291" y="10"/>
                    <a:pt x="287" y="9"/>
                  </a:cubicBezTo>
                  <a:cubicBezTo>
                    <a:pt x="287" y="10"/>
                    <a:pt x="287" y="10"/>
                    <a:pt x="287" y="11"/>
                  </a:cubicBezTo>
                  <a:cubicBezTo>
                    <a:pt x="284" y="21"/>
                    <a:pt x="277" y="29"/>
                    <a:pt x="271" y="27"/>
                  </a:cubicBezTo>
                  <a:cubicBezTo>
                    <a:pt x="264" y="26"/>
                    <a:pt x="261" y="16"/>
                    <a:pt x="263" y="6"/>
                  </a:cubicBezTo>
                  <a:cubicBezTo>
                    <a:pt x="264" y="5"/>
                    <a:pt x="264" y="4"/>
                    <a:pt x="264" y="4"/>
                  </a:cubicBezTo>
                  <a:cubicBezTo>
                    <a:pt x="260" y="3"/>
                    <a:pt x="256" y="2"/>
                    <a:pt x="252" y="2"/>
                  </a:cubicBezTo>
                  <a:cubicBezTo>
                    <a:pt x="252" y="2"/>
                    <a:pt x="252" y="3"/>
                    <a:pt x="252" y="4"/>
                  </a:cubicBezTo>
                  <a:cubicBezTo>
                    <a:pt x="252" y="4"/>
                    <a:pt x="252" y="5"/>
                    <a:pt x="252" y="6"/>
                  </a:cubicBezTo>
                  <a:cubicBezTo>
                    <a:pt x="251" y="15"/>
                    <a:pt x="245" y="22"/>
                    <a:pt x="239" y="22"/>
                  </a:cubicBezTo>
                  <a:cubicBezTo>
                    <a:pt x="233" y="21"/>
                    <a:pt x="228" y="13"/>
                    <a:pt x="228" y="4"/>
                  </a:cubicBezTo>
                  <a:cubicBezTo>
                    <a:pt x="228" y="4"/>
                    <a:pt x="228" y="4"/>
                    <a:pt x="228" y="4"/>
                  </a:cubicBezTo>
                  <a:cubicBezTo>
                    <a:pt x="228" y="4"/>
                    <a:pt x="228" y="2"/>
                    <a:pt x="228" y="2"/>
                  </a:cubicBezTo>
                  <a:cubicBezTo>
                    <a:pt x="228" y="1"/>
                    <a:pt x="228" y="1"/>
                    <a:pt x="228" y="0"/>
                  </a:cubicBezTo>
                  <a:cubicBezTo>
                    <a:pt x="225" y="0"/>
                    <a:pt x="221" y="0"/>
                    <a:pt x="217" y="0"/>
                  </a:cubicBezTo>
                  <a:cubicBezTo>
                    <a:pt x="217" y="1"/>
                    <a:pt x="217" y="1"/>
                    <a:pt x="217" y="1"/>
                  </a:cubicBezTo>
                  <a:cubicBezTo>
                    <a:pt x="217" y="2"/>
                    <a:pt x="217" y="3"/>
                    <a:pt x="217" y="4"/>
                  </a:cubicBezTo>
                  <a:cubicBezTo>
                    <a:pt x="217" y="14"/>
                    <a:pt x="213" y="21"/>
                    <a:pt x="207" y="22"/>
                  </a:cubicBezTo>
                  <a:cubicBezTo>
                    <a:pt x="201" y="22"/>
                    <a:pt x="195" y="16"/>
                    <a:pt x="193" y="6"/>
                  </a:cubicBezTo>
                  <a:cubicBezTo>
                    <a:pt x="193" y="6"/>
                    <a:pt x="193" y="6"/>
                    <a:pt x="193" y="6"/>
                  </a:cubicBezTo>
                  <a:cubicBezTo>
                    <a:pt x="193" y="6"/>
                    <a:pt x="193" y="4"/>
                    <a:pt x="193" y="4"/>
                  </a:cubicBezTo>
                  <a:cubicBezTo>
                    <a:pt x="193" y="3"/>
                    <a:pt x="193" y="3"/>
                    <a:pt x="193" y="2"/>
                  </a:cubicBezTo>
                  <a:cubicBezTo>
                    <a:pt x="189" y="3"/>
                    <a:pt x="185" y="3"/>
                    <a:pt x="182" y="4"/>
                  </a:cubicBezTo>
                  <a:cubicBezTo>
                    <a:pt x="182" y="5"/>
                    <a:pt x="182" y="5"/>
                    <a:pt x="182" y="5"/>
                  </a:cubicBezTo>
                  <a:cubicBezTo>
                    <a:pt x="182" y="6"/>
                    <a:pt x="182" y="7"/>
                    <a:pt x="182" y="8"/>
                  </a:cubicBezTo>
                  <a:cubicBezTo>
                    <a:pt x="184" y="17"/>
                    <a:pt x="181" y="25"/>
                    <a:pt x="175" y="27"/>
                  </a:cubicBezTo>
                  <a:cubicBezTo>
                    <a:pt x="169" y="28"/>
                    <a:pt x="163" y="22"/>
                    <a:pt x="159" y="14"/>
                  </a:cubicBezTo>
                  <a:cubicBezTo>
                    <a:pt x="159" y="13"/>
                    <a:pt x="159" y="12"/>
                    <a:pt x="158" y="11"/>
                  </a:cubicBezTo>
                  <a:cubicBezTo>
                    <a:pt x="158" y="10"/>
                    <a:pt x="158" y="10"/>
                    <a:pt x="158" y="10"/>
                  </a:cubicBezTo>
                  <a:cubicBezTo>
                    <a:pt x="155" y="11"/>
                    <a:pt x="151" y="12"/>
                    <a:pt x="147" y="14"/>
                  </a:cubicBezTo>
                  <a:cubicBezTo>
                    <a:pt x="148" y="14"/>
                    <a:pt x="148" y="14"/>
                    <a:pt x="148" y="14"/>
                  </a:cubicBezTo>
                  <a:cubicBezTo>
                    <a:pt x="148" y="14"/>
                    <a:pt x="148" y="15"/>
                    <a:pt x="148" y="16"/>
                  </a:cubicBezTo>
                  <a:cubicBezTo>
                    <a:pt x="148" y="16"/>
                    <a:pt x="149" y="17"/>
                    <a:pt x="149" y="17"/>
                  </a:cubicBezTo>
                  <a:cubicBezTo>
                    <a:pt x="151" y="26"/>
                    <a:pt x="149" y="34"/>
                    <a:pt x="144" y="37"/>
                  </a:cubicBezTo>
                  <a:cubicBezTo>
                    <a:pt x="139" y="39"/>
                    <a:pt x="132" y="35"/>
                    <a:pt x="127" y="27"/>
                  </a:cubicBezTo>
                  <a:cubicBezTo>
                    <a:pt x="127" y="27"/>
                    <a:pt x="127" y="27"/>
                    <a:pt x="127" y="27"/>
                  </a:cubicBezTo>
                  <a:cubicBezTo>
                    <a:pt x="127" y="25"/>
                    <a:pt x="126" y="25"/>
                    <a:pt x="125" y="24"/>
                  </a:cubicBezTo>
                  <a:cubicBezTo>
                    <a:pt x="125" y="23"/>
                    <a:pt x="125" y="23"/>
                    <a:pt x="125" y="23"/>
                  </a:cubicBezTo>
                  <a:cubicBezTo>
                    <a:pt x="122" y="25"/>
                    <a:pt x="119" y="27"/>
                    <a:pt x="115" y="28"/>
                  </a:cubicBezTo>
                  <a:cubicBezTo>
                    <a:pt x="116" y="29"/>
                    <a:pt x="116" y="30"/>
                    <a:pt x="116" y="30"/>
                  </a:cubicBezTo>
                  <a:cubicBezTo>
                    <a:pt x="116" y="30"/>
                    <a:pt x="116" y="30"/>
                    <a:pt x="116" y="30"/>
                  </a:cubicBezTo>
                  <a:cubicBezTo>
                    <a:pt x="117" y="31"/>
                    <a:pt x="117" y="31"/>
                    <a:pt x="117" y="32"/>
                  </a:cubicBezTo>
                  <a:cubicBezTo>
                    <a:pt x="121" y="40"/>
                    <a:pt x="120" y="48"/>
                    <a:pt x="115" y="51"/>
                  </a:cubicBezTo>
                  <a:cubicBezTo>
                    <a:pt x="110" y="54"/>
                    <a:pt x="103" y="51"/>
                    <a:pt x="97" y="44"/>
                  </a:cubicBezTo>
                  <a:cubicBezTo>
                    <a:pt x="97" y="43"/>
                    <a:pt x="96" y="42"/>
                    <a:pt x="95" y="41"/>
                  </a:cubicBezTo>
                  <a:cubicBezTo>
                    <a:pt x="92" y="43"/>
                    <a:pt x="89" y="45"/>
                    <a:pt x="86" y="48"/>
                  </a:cubicBezTo>
                  <a:cubicBezTo>
                    <a:pt x="86" y="48"/>
                    <a:pt x="87" y="49"/>
                    <a:pt x="87" y="49"/>
                  </a:cubicBezTo>
                  <a:cubicBezTo>
                    <a:pt x="87" y="49"/>
                    <a:pt x="87" y="49"/>
                    <a:pt x="87" y="49"/>
                  </a:cubicBezTo>
                  <a:cubicBezTo>
                    <a:pt x="88" y="50"/>
                    <a:pt x="88" y="51"/>
                    <a:pt x="88" y="51"/>
                  </a:cubicBezTo>
                  <a:cubicBezTo>
                    <a:pt x="88" y="51"/>
                    <a:pt x="88" y="51"/>
                    <a:pt x="88" y="51"/>
                  </a:cubicBezTo>
                  <a:cubicBezTo>
                    <a:pt x="93" y="58"/>
                    <a:pt x="93" y="66"/>
                    <a:pt x="89" y="70"/>
                  </a:cubicBezTo>
                  <a:cubicBezTo>
                    <a:pt x="85" y="73"/>
                    <a:pt x="77" y="72"/>
                    <a:pt x="71" y="66"/>
                  </a:cubicBezTo>
                  <a:cubicBezTo>
                    <a:pt x="71" y="66"/>
                    <a:pt x="71" y="66"/>
                    <a:pt x="71" y="66"/>
                  </a:cubicBezTo>
                  <a:cubicBezTo>
                    <a:pt x="70" y="66"/>
                    <a:pt x="70" y="65"/>
                    <a:pt x="69" y="65"/>
                  </a:cubicBezTo>
                  <a:cubicBezTo>
                    <a:pt x="69" y="65"/>
                    <a:pt x="69" y="65"/>
                    <a:pt x="69" y="65"/>
                  </a:cubicBezTo>
                  <a:cubicBezTo>
                    <a:pt x="69" y="64"/>
                    <a:pt x="68" y="64"/>
                    <a:pt x="68" y="63"/>
                  </a:cubicBezTo>
                  <a:cubicBezTo>
                    <a:pt x="65" y="66"/>
                    <a:pt x="63" y="69"/>
                    <a:pt x="60" y="71"/>
                  </a:cubicBezTo>
                  <a:cubicBezTo>
                    <a:pt x="61" y="72"/>
                    <a:pt x="61" y="72"/>
                    <a:pt x="61" y="73"/>
                  </a:cubicBezTo>
                  <a:cubicBezTo>
                    <a:pt x="62" y="73"/>
                    <a:pt x="62" y="73"/>
                    <a:pt x="62" y="73"/>
                  </a:cubicBezTo>
                  <a:cubicBezTo>
                    <a:pt x="62" y="73"/>
                    <a:pt x="62" y="74"/>
                    <a:pt x="63" y="74"/>
                  </a:cubicBezTo>
                  <a:cubicBezTo>
                    <a:pt x="68" y="81"/>
                    <a:pt x="70" y="88"/>
                    <a:pt x="66" y="92"/>
                  </a:cubicBezTo>
                  <a:cubicBezTo>
                    <a:pt x="63" y="96"/>
                    <a:pt x="55" y="96"/>
                    <a:pt x="48" y="92"/>
                  </a:cubicBezTo>
                  <a:cubicBezTo>
                    <a:pt x="48" y="92"/>
                    <a:pt x="47" y="91"/>
                    <a:pt x="46" y="91"/>
                  </a:cubicBezTo>
                  <a:cubicBezTo>
                    <a:pt x="46" y="91"/>
                    <a:pt x="46" y="91"/>
                    <a:pt x="46" y="91"/>
                  </a:cubicBezTo>
                  <a:cubicBezTo>
                    <a:pt x="46" y="91"/>
                    <a:pt x="45" y="90"/>
                    <a:pt x="45" y="90"/>
                  </a:cubicBezTo>
                  <a:cubicBezTo>
                    <a:pt x="42" y="93"/>
                    <a:pt x="40" y="96"/>
                    <a:pt x="38" y="99"/>
                  </a:cubicBezTo>
                  <a:cubicBezTo>
                    <a:pt x="39" y="99"/>
                    <a:pt x="39" y="100"/>
                    <a:pt x="40" y="100"/>
                  </a:cubicBezTo>
                  <a:cubicBezTo>
                    <a:pt x="40" y="100"/>
                    <a:pt x="40" y="100"/>
                    <a:pt x="40" y="100"/>
                  </a:cubicBezTo>
                  <a:cubicBezTo>
                    <a:pt x="40" y="101"/>
                    <a:pt x="41" y="101"/>
                    <a:pt x="41" y="101"/>
                  </a:cubicBezTo>
                  <a:cubicBezTo>
                    <a:pt x="47" y="107"/>
                    <a:pt x="50" y="114"/>
                    <a:pt x="47" y="118"/>
                  </a:cubicBezTo>
                  <a:cubicBezTo>
                    <a:pt x="44" y="123"/>
                    <a:pt x="37" y="124"/>
                    <a:pt x="30" y="121"/>
                  </a:cubicBezTo>
                  <a:cubicBezTo>
                    <a:pt x="30" y="121"/>
                    <a:pt x="30" y="121"/>
                    <a:pt x="30" y="121"/>
                  </a:cubicBezTo>
                  <a:cubicBezTo>
                    <a:pt x="29" y="121"/>
                    <a:pt x="28" y="121"/>
                    <a:pt x="28" y="120"/>
                  </a:cubicBezTo>
                  <a:cubicBezTo>
                    <a:pt x="28" y="120"/>
                    <a:pt x="28" y="120"/>
                    <a:pt x="28" y="120"/>
                  </a:cubicBezTo>
                  <a:cubicBezTo>
                    <a:pt x="27" y="120"/>
                    <a:pt x="27" y="120"/>
                    <a:pt x="26" y="119"/>
                  </a:cubicBezTo>
                  <a:cubicBezTo>
                    <a:pt x="24" y="123"/>
                    <a:pt x="22" y="126"/>
                    <a:pt x="21" y="129"/>
                  </a:cubicBezTo>
                  <a:cubicBezTo>
                    <a:pt x="22" y="130"/>
                    <a:pt x="24" y="131"/>
                    <a:pt x="24" y="131"/>
                  </a:cubicBezTo>
                  <a:cubicBezTo>
                    <a:pt x="24" y="131"/>
                    <a:pt x="24" y="131"/>
                    <a:pt x="24" y="131"/>
                  </a:cubicBezTo>
                  <a:cubicBezTo>
                    <a:pt x="32" y="136"/>
                    <a:pt x="34" y="142"/>
                    <a:pt x="32" y="147"/>
                  </a:cubicBezTo>
                  <a:cubicBezTo>
                    <a:pt x="30" y="152"/>
                    <a:pt x="24" y="154"/>
                    <a:pt x="16" y="152"/>
                  </a:cubicBezTo>
                  <a:cubicBezTo>
                    <a:pt x="15" y="152"/>
                    <a:pt x="15" y="152"/>
                    <a:pt x="14" y="152"/>
                  </a:cubicBezTo>
                  <a:cubicBezTo>
                    <a:pt x="14" y="152"/>
                    <a:pt x="14" y="152"/>
                    <a:pt x="14" y="152"/>
                  </a:cubicBezTo>
                  <a:cubicBezTo>
                    <a:pt x="13" y="152"/>
                    <a:pt x="13" y="152"/>
                    <a:pt x="12" y="151"/>
                  </a:cubicBezTo>
                  <a:cubicBezTo>
                    <a:pt x="11" y="155"/>
                    <a:pt x="10" y="159"/>
                    <a:pt x="9" y="162"/>
                  </a:cubicBezTo>
                  <a:cubicBezTo>
                    <a:pt x="10" y="163"/>
                    <a:pt x="11" y="163"/>
                    <a:pt x="12" y="164"/>
                  </a:cubicBezTo>
                  <a:cubicBezTo>
                    <a:pt x="19" y="167"/>
                    <a:pt x="23" y="172"/>
                    <a:pt x="22" y="177"/>
                  </a:cubicBezTo>
                  <a:cubicBezTo>
                    <a:pt x="21" y="182"/>
                    <a:pt x="15" y="185"/>
                    <a:pt x="7" y="185"/>
                  </a:cubicBezTo>
                  <a:cubicBezTo>
                    <a:pt x="7" y="185"/>
                    <a:pt x="7" y="185"/>
                    <a:pt x="7" y="185"/>
                  </a:cubicBezTo>
                  <a:cubicBezTo>
                    <a:pt x="7" y="185"/>
                    <a:pt x="6" y="185"/>
                    <a:pt x="5" y="185"/>
                  </a:cubicBezTo>
                  <a:cubicBezTo>
                    <a:pt x="5" y="185"/>
                    <a:pt x="5" y="185"/>
                    <a:pt x="5" y="185"/>
                  </a:cubicBezTo>
                  <a:cubicBezTo>
                    <a:pt x="5" y="185"/>
                    <a:pt x="4" y="185"/>
                    <a:pt x="3" y="185"/>
                  </a:cubicBezTo>
                  <a:cubicBezTo>
                    <a:pt x="3" y="189"/>
                    <a:pt x="2" y="193"/>
                    <a:pt x="2" y="196"/>
                  </a:cubicBezTo>
                  <a:cubicBezTo>
                    <a:pt x="2" y="196"/>
                    <a:pt x="3" y="197"/>
                    <a:pt x="4" y="197"/>
                  </a:cubicBezTo>
                  <a:cubicBezTo>
                    <a:pt x="4" y="197"/>
                    <a:pt x="4" y="197"/>
                    <a:pt x="4" y="197"/>
                  </a:cubicBezTo>
                  <a:cubicBezTo>
                    <a:pt x="4" y="197"/>
                    <a:pt x="5" y="197"/>
                    <a:pt x="5" y="197"/>
                  </a:cubicBezTo>
                  <a:cubicBezTo>
                    <a:pt x="5" y="197"/>
                    <a:pt x="5" y="197"/>
                    <a:pt x="5" y="197"/>
                  </a:cubicBezTo>
                  <a:cubicBezTo>
                    <a:pt x="12" y="199"/>
                    <a:pt x="17" y="204"/>
                    <a:pt x="17" y="209"/>
                  </a:cubicBezTo>
                  <a:cubicBezTo>
                    <a:pt x="16" y="214"/>
                    <a:pt x="11" y="218"/>
                    <a:pt x="4" y="219"/>
                  </a:cubicBezTo>
                  <a:cubicBezTo>
                    <a:pt x="3" y="219"/>
                    <a:pt x="3" y="220"/>
                    <a:pt x="2" y="220"/>
                  </a:cubicBezTo>
                  <a:cubicBezTo>
                    <a:pt x="2" y="220"/>
                    <a:pt x="2" y="220"/>
                    <a:pt x="2" y="220"/>
                  </a:cubicBezTo>
                  <a:cubicBezTo>
                    <a:pt x="1" y="220"/>
                    <a:pt x="0" y="220"/>
                    <a:pt x="0" y="220"/>
                  </a:cubicBezTo>
                  <a:cubicBezTo>
                    <a:pt x="0" y="224"/>
                    <a:pt x="0" y="227"/>
                    <a:pt x="0" y="231"/>
                  </a:cubicBezTo>
                  <a:cubicBezTo>
                    <a:pt x="0" y="231"/>
                    <a:pt x="1" y="231"/>
                    <a:pt x="2" y="231"/>
                  </a:cubicBezTo>
                  <a:cubicBezTo>
                    <a:pt x="2" y="231"/>
                    <a:pt x="2" y="231"/>
                    <a:pt x="2" y="231"/>
                  </a:cubicBezTo>
                  <a:cubicBezTo>
                    <a:pt x="3" y="231"/>
                    <a:pt x="3" y="231"/>
                    <a:pt x="4" y="231"/>
                  </a:cubicBezTo>
                  <a:cubicBezTo>
                    <a:pt x="11" y="233"/>
                    <a:pt x="16" y="236"/>
                    <a:pt x="16" y="241"/>
                  </a:cubicBezTo>
                  <a:cubicBezTo>
                    <a:pt x="17" y="246"/>
                    <a:pt x="12" y="251"/>
                    <a:pt x="6" y="253"/>
                  </a:cubicBezTo>
                  <a:cubicBezTo>
                    <a:pt x="6" y="253"/>
                    <a:pt x="6" y="253"/>
                    <a:pt x="6" y="253"/>
                  </a:cubicBezTo>
                  <a:cubicBezTo>
                    <a:pt x="5" y="254"/>
                    <a:pt x="4" y="254"/>
                    <a:pt x="4" y="254"/>
                  </a:cubicBezTo>
                  <a:cubicBezTo>
                    <a:pt x="4" y="254"/>
                    <a:pt x="4" y="254"/>
                    <a:pt x="4" y="254"/>
                  </a:cubicBezTo>
                  <a:cubicBezTo>
                    <a:pt x="3" y="254"/>
                    <a:pt x="2" y="254"/>
                    <a:pt x="2" y="255"/>
                  </a:cubicBezTo>
                  <a:cubicBezTo>
                    <a:pt x="2" y="258"/>
                    <a:pt x="3" y="262"/>
                    <a:pt x="3" y="266"/>
                  </a:cubicBezTo>
                  <a:cubicBezTo>
                    <a:pt x="4" y="266"/>
                    <a:pt x="5" y="265"/>
                    <a:pt x="5" y="265"/>
                  </a:cubicBezTo>
                  <a:cubicBezTo>
                    <a:pt x="6" y="265"/>
                    <a:pt x="6" y="265"/>
                    <a:pt x="6" y="265"/>
                  </a:cubicBezTo>
                  <a:cubicBezTo>
                    <a:pt x="6" y="265"/>
                    <a:pt x="7" y="265"/>
                    <a:pt x="7" y="265"/>
                  </a:cubicBezTo>
                  <a:cubicBezTo>
                    <a:pt x="14" y="266"/>
                    <a:pt x="20" y="268"/>
                    <a:pt x="21" y="273"/>
                  </a:cubicBezTo>
                  <a:cubicBezTo>
                    <a:pt x="22" y="278"/>
                    <a:pt x="19" y="283"/>
                    <a:pt x="13" y="287"/>
                  </a:cubicBezTo>
                  <a:cubicBezTo>
                    <a:pt x="13" y="287"/>
                    <a:pt x="13" y="287"/>
                    <a:pt x="13" y="287"/>
                  </a:cubicBezTo>
                  <a:cubicBezTo>
                    <a:pt x="11" y="287"/>
                    <a:pt x="10" y="288"/>
                    <a:pt x="9" y="288"/>
                  </a:cubicBezTo>
                  <a:cubicBezTo>
                    <a:pt x="10" y="292"/>
                    <a:pt x="11" y="296"/>
                    <a:pt x="12" y="299"/>
                  </a:cubicBezTo>
                  <a:cubicBezTo>
                    <a:pt x="13" y="299"/>
                    <a:pt x="14" y="299"/>
                    <a:pt x="15" y="299"/>
                  </a:cubicBezTo>
                  <a:cubicBezTo>
                    <a:pt x="16" y="298"/>
                    <a:pt x="16" y="298"/>
                    <a:pt x="16" y="298"/>
                  </a:cubicBezTo>
                  <a:cubicBezTo>
                    <a:pt x="23" y="297"/>
                    <a:pt x="29" y="299"/>
                    <a:pt x="31" y="304"/>
                  </a:cubicBezTo>
                  <a:cubicBezTo>
                    <a:pt x="33" y="308"/>
                    <a:pt x="30" y="314"/>
                    <a:pt x="25" y="319"/>
                  </a:cubicBezTo>
                  <a:cubicBezTo>
                    <a:pt x="25" y="319"/>
                    <a:pt x="25" y="319"/>
                    <a:pt x="25" y="319"/>
                  </a:cubicBezTo>
                  <a:cubicBezTo>
                    <a:pt x="24" y="319"/>
                    <a:pt x="24" y="319"/>
                    <a:pt x="23" y="320"/>
                  </a:cubicBezTo>
                  <a:cubicBezTo>
                    <a:pt x="23" y="320"/>
                    <a:pt x="23" y="320"/>
                    <a:pt x="23" y="320"/>
                  </a:cubicBezTo>
                  <a:cubicBezTo>
                    <a:pt x="22" y="320"/>
                    <a:pt x="22" y="321"/>
                    <a:pt x="21" y="321"/>
                  </a:cubicBezTo>
                  <a:cubicBezTo>
                    <a:pt x="23" y="324"/>
                    <a:pt x="25" y="328"/>
                    <a:pt x="26" y="331"/>
                  </a:cubicBezTo>
                  <a:cubicBezTo>
                    <a:pt x="27" y="331"/>
                    <a:pt x="28" y="330"/>
                    <a:pt x="29" y="330"/>
                  </a:cubicBezTo>
                  <a:cubicBezTo>
                    <a:pt x="30" y="330"/>
                    <a:pt x="30" y="330"/>
                    <a:pt x="30" y="330"/>
                  </a:cubicBezTo>
                  <a:cubicBezTo>
                    <a:pt x="37" y="328"/>
                    <a:pt x="43" y="329"/>
                    <a:pt x="45" y="333"/>
                  </a:cubicBezTo>
                  <a:cubicBezTo>
                    <a:pt x="48" y="337"/>
                    <a:pt x="46" y="343"/>
                    <a:pt x="41" y="348"/>
                  </a:cubicBezTo>
                  <a:cubicBezTo>
                    <a:pt x="41" y="349"/>
                    <a:pt x="41" y="349"/>
                    <a:pt x="40" y="350"/>
                  </a:cubicBezTo>
                  <a:cubicBezTo>
                    <a:pt x="40" y="350"/>
                    <a:pt x="40" y="350"/>
                    <a:pt x="40" y="350"/>
                  </a:cubicBezTo>
                  <a:cubicBezTo>
                    <a:pt x="40" y="350"/>
                    <a:pt x="39" y="351"/>
                    <a:pt x="39" y="351"/>
                  </a:cubicBezTo>
                  <a:cubicBezTo>
                    <a:pt x="41" y="354"/>
                    <a:pt x="43" y="357"/>
                    <a:pt x="45" y="360"/>
                  </a:cubicBezTo>
                  <a:cubicBezTo>
                    <a:pt x="46" y="360"/>
                    <a:pt x="47" y="359"/>
                    <a:pt x="47" y="359"/>
                  </a:cubicBezTo>
                  <a:cubicBezTo>
                    <a:pt x="48" y="358"/>
                    <a:pt x="48" y="358"/>
                    <a:pt x="48" y="358"/>
                  </a:cubicBezTo>
                  <a:cubicBezTo>
                    <a:pt x="55" y="355"/>
                    <a:pt x="61" y="355"/>
                    <a:pt x="64" y="359"/>
                  </a:cubicBezTo>
                  <a:cubicBezTo>
                    <a:pt x="68" y="363"/>
                    <a:pt x="67" y="369"/>
                    <a:pt x="62" y="375"/>
                  </a:cubicBezTo>
                  <a:cubicBezTo>
                    <a:pt x="62" y="376"/>
                    <a:pt x="62" y="376"/>
                    <a:pt x="62" y="376"/>
                  </a:cubicBezTo>
                  <a:cubicBezTo>
                    <a:pt x="61" y="377"/>
                    <a:pt x="61" y="377"/>
                    <a:pt x="60" y="378"/>
                  </a:cubicBezTo>
                  <a:cubicBezTo>
                    <a:pt x="63" y="381"/>
                    <a:pt x="65" y="384"/>
                    <a:pt x="68" y="386"/>
                  </a:cubicBezTo>
                  <a:cubicBezTo>
                    <a:pt x="69" y="386"/>
                    <a:pt x="69" y="385"/>
                    <a:pt x="70" y="384"/>
                  </a:cubicBezTo>
                  <a:cubicBezTo>
                    <a:pt x="71" y="384"/>
                    <a:pt x="71" y="384"/>
                    <a:pt x="71" y="384"/>
                  </a:cubicBezTo>
                  <a:cubicBezTo>
                    <a:pt x="77" y="380"/>
                    <a:pt x="83" y="379"/>
                    <a:pt x="87" y="382"/>
                  </a:cubicBezTo>
                  <a:cubicBezTo>
                    <a:pt x="91" y="385"/>
                    <a:pt x="91" y="392"/>
                    <a:pt x="88" y="398"/>
                  </a:cubicBezTo>
                  <a:cubicBezTo>
                    <a:pt x="87" y="399"/>
                    <a:pt x="87" y="399"/>
                    <a:pt x="87" y="399"/>
                  </a:cubicBezTo>
                  <a:cubicBezTo>
                    <a:pt x="87" y="400"/>
                    <a:pt x="86" y="401"/>
                    <a:pt x="86" y="402"/>
                  </a:cubicBezTo>
                  <a:cubicBezTo>
                    <a:pt x="89" y="404"/>
                    <a:pt x="92" y="406"/>
                    <a:pt x="95" y="408"/>
                  </a:cubicBezTo>
                  <a:cubicBezTo>
                    <a:pt x="95" y="408"/>
                    <a:pt x="96" y="407"/>
                    <a:pt x="96" y="407"/>
                  </a:cubicBezTo>
                  <a:cubicBezTo>
                    <a:pt x="96" y="407"/>
                    <a:pt x="96" y="407"/>
                    <a:pt x="96" y="407"/>
                  </a:cubicBezTo>
                  <a:cubicBezTo>
                    <a:pt x="97" y="406"/>
                    <a:pt x="97" y="406"/>
                    <a:pt x="97" y="405"/>
                  </a:cubicBezTo>
                  <a:cubicBezTo>
                    <a:pt x="102" y="400"/>
                    <a:pt x="109" y="399"/>
                    <a:pt x="113" y="401"/>
                  </a:cubicBezTo>
                  <a:cubicBezTo>
                    <a:pt x="117" y="404"/>
                    <a:pt x="118" y="410"/>
                    <a:pt x="116" y="417"/>
                  </a:cubicBezTo>
                  <a:cubicBezTo>
                    <a:pt x="116" y="418"/>
                    <a:pt x="116" y="418"/>
                    <a:pt x="116" y="418"/>
                  </a:cubicBezTo>
                  <a:cubicBezTo>
                    <a:pt x="115" y="419"/>
                    <a:pt x="115" y="420"/>
                    <a:pt x="115" y="421"/>
                  </a:cubicBezTo>
                  <a:cubicBezTo>
                    <a:pt x="118" y="423"/>
                    <a:pt x="121" y="424"/>
                    <a:pt x="125" y="426"/>
                  </a:cubicBezTo>
                  <a:cubicBezTo>
                    <a:pt x="125" y="425"/>
                    <a:pt x="126" y="424"/>
                    <a:pt x="127" y="423"/>
                  </a:cubicBezTo>
                  <a:cubicBezTo>
                    <a:pt x="131" y="417"/>
                    <a:pt x="137" y="414"/>
                    <a:pt x="141" y="416"/>
                  </a:cubicBezTo>
                  <a:cubicBezTo>
                    <a:pt x="146" y="418"/>
                    <a:pt x="148" y="424"/>
                    <a:pt x="147" y="432"/>
                  </a:cubicBezTo>
                  <a:cubicBezTo>
                    <a:pt x="147" y="432"/>
                    <a:pt x="147" y="433"/>
                    <a:pt x="147" y="433"/>
                  </a:cubicBezTo>
                  <a:cubicBezTo>
                    <a:pt x="147" y="434"/>
                    <a:pt x="147" y="434"/>
                    <a:pt x="147" y="434"/>
                  </a:cubicBezTo>
                  <a:cubicBezTo>
                    <a:pt x="147" y="434"/>
                    <a:pt x="147" y="435"/>
                    <a:pt x="146" y="435"/>
                  </a:cubicBezTo>
                  <a:cubicBezTo>
                    <a:pt x="150" y="437"/>
                    <a:pt x="153" y="438"/>
                    <a:pt x="157" y="439"/>
                  </a:cubicBezTo>
                  <a:cubicBezTo>
                    <a:pt x="157" y="438"/>
                    <a:pt x="158" y="437"/>
                    <a:pt x="158" y="436"/>
                  </a:cubicBezTo>
                  <a:cubicBezTo>
                    <a:pt x="162" y="429"/>
                    <a:pt x="167" y="424"/>
                    <a:pt x="172" y="426"/>
                  </a:cubicBezTo>
                  <a:cubicBezTo>
                    <a:pt x="177" y="427"/>
                    <a:pt x="180" y="433"/>
                    <a:pt x="180" y="440"/>
                  </a:cubicBezTo>
                  <a:cubicBezTo>
                    <a:pt x="180" y="442"/>
                    <a:pt x="180" y="443"/>
                    <a:pt x="180" y="444"/>
                  </a:cubicBezTo>
                  <a:cubicBezTo>
                    <a:pt x="184" y="445"/>
                    <a:pt x="187" y="446"/>
                    <a:pt x="191" y="447"/>
                  </a:cubicBezTo>
                  <a:cubicBezTo>
                    <a:pt x="191" y="446"/>
                    <a:pt x="191" y="446"/>
                    <a:pt x="191" y="445"/>
                  </a:cubicBezTo>
                  <a:cubicBezTo>
                    <a:pt x="191" y="445"/>
                    <a:pt x="191" y="445"/>
                    <a:pt x="191" y="445"/>
                  </a:cubicBezTo>
                  <a:cubicBezTo>
                    <a:pt x="191" y="444"/>
                    <a:pt x="191" y="444"/>
                    <a:pt x="191" y="443"/>
                  </a:cubicBezTo>
                  <a:cubicBezTo>
                    <a:pt x="191" y="443"/>
                    <a:pt x="191" y="443"/>
                    <a:pt x="191" y="443"/>
                  </a:cubicBezTo>
                  <a:cubicBezTo>
                    <a:pt x="191" y="436"/>
                    <a:pt x="198" y="431"/>
                    <a:pt x="203" y="431"/>
                  </a:cubicBezTo>
                  <a:cubicBezTo>
                    <a:pt x="209" y="432"/>
                    <a:pt x="213" y="438"/>
                    <a:pt x="214" y="445"/>
                  </a:cubicBezTo>
                  <a:cubicBezTo>
                    <a:pt x="214" y="446"/>
                    <a:pt x="214" y="447"/>
                    <a:pt x="214" y="447"/>
                  </a:cubicBezTo>
                  <a:cubicBezTo>
                    <a:pt x="214" y="447"/>
                    <a:pt x="214" y="447"/>
                    <a:pt x="214" y="447"/>
                  </a:cubicBezTo>
                  <a:cubicBezTo>
                    <a:pt x="214" y="448"/>
                    <a:pt x="215" y="449"/>
                    <a:pt x="215" y="449"/>
                  </a:cubicBezTo>
                  <a:cubicBezTo>
                    <a:pt x="218" y="449"/>
                    <a:pt x="222" y="450"/>
                    <a:pt x="226" y="449"/>
                  </a:cubicBezTo>
                  <a:cubicBezTo>
                    <a:pt x="226" y="449"/>
                    <a:pt x="226" y="448"/>
                    <a:pt x="226" y="448"/>
                  </a:cubicBezTo>
                  <a:cubicBezTo>
                    <a:pt x="226" y="447"/>
                    <a:pt x="226" y="447"/>
                    <a:pt x="226" y="447"/>
                  </a:cubicBezTo>
                  <a:cubicBezTo>
                    <a:pt x="226" y="447"/>
                    <a:pt x="226" y="446"/>
                    <a:pt x="226" y="446"/>
                  </a:cubicBezTo>
                  <a:cubicBezTo>
                    <a:pt x="227" y="438"/>
                    <a:pt x="231" y="432"/>
                    <a:pt x="236" y="432"/>
                  </a:cubicBezTo>
                  <a:cubicBezTo>
                    <a:pt x="241" y="431"/>
                    <a:pt x="247" y="437"/>
                    <a:pt x="249" y="444"/>
                  </a:cubicBezTo>
                  <a:cubicBezTo>
                    <a:pt x="249" y="446"/>
                    <a:pt x="249" y="447"/>
                    <a:pt x="250" y="448"/>
                  </a:cubicBezTo>
                  <a:cubicBezTo>
                    <a:pt x="253" y="448"/>
                    <a:pt x="257" y="447"/>
                    <a:pt x="261" y="447"/>
                  </a:cubicBezTo>
                  <a:cubicBezTo>
                    <a:pt x="260" y="445"/>
                    <a:pt x="260" y="444"/>
                    <a:pt x="260" y="443"/>
                  </a:cubicBezTo>
                  <a:cubicBezTo>
                    <a:pt x="260" y="435"/>
                    <a:pt x="263" y="428"/>
                    <a:pt x="268" y="427"/>
                  </a:cubicBezTo>
                  <a:cubicBezTo>
                    <a:pt x="273" y="425"/>
                    <a:pt x="279" y="430"/>
                    <a:pt x="283" y="438"/>
                  </a:cubicBezTo>
                  <a:cubicBezTo>
                    <a:pt x="283" y="439"/>
                    <a:pt x="284" y="440"/>
                    <a:pt x="284" y="441"/>
                  </a:cubicBezTo>
                  <a:cubicBezTo>
                    <a:pt x="288" y="441"/>
                    <a:pt x="291" y="439"/>
                    <a:pt x="295" y="438"/>
                  </a:cubicBezTo>
                  <a:cubicBezTo>
                    <a:pt x="294" y="437"/>
                    <a:pt x="294" y="436"/>
                    <a:pt x="294" y="435"/>
                  </a:cubicBezTo>
                  <a:cubicBezTo>
                    <a:pt x="292" y="427"/>
                    <a:pt x="294" y="419"/>
                    <a:pt x="299" y="417"/>
                  </a:cubicBezTo>
                  <a:cubicBezTo>
                    <a:pt x="304" y="415"/>
                    <a:pt x="311" y="419"/>
                    <a:pt x="315" y="426"/>
                  </a:cubicBezTo>
                  <a:cubicBezTo>
                    <a:pt x="316" y="427"/>
                    <a:pt x="316" y="428"/>
                    <a:pt x="317" y="430"/>
                  </a:cubicBezTo>
                  <a:cubicBezTo>
                    <a:pt x="320" y="428"/>
                    <a:pt x="324" y="426"/>
                    <a:pt x="327" y="425"/>
                  </a:cubicBezTo>
                  <a:cubicBezTo>
                    <a:pt x="327" y="423"/>
                    <a:pt x="326" y="422"/>
                    <a:pt x="325" y="421"/>
                  </a:cubicBezTo>
                  <a:cubicBezTo>
                    <a:pt x="322" y="413"/>
                    <a:pt x="323" y="406"/>
                    <a:pt x="327" y="403"/>
                  </a:cubicBezTo>
                  <a:cubicBezTo>
                    <a:pt x="332" y="400"/>
                    <a:pt x="340" y="403"/>
                    <a:pt x="346" y="409"/>
                  </a:cubicBezTo>
                  <a:cubicBezTo>
                    <a:pt x="346" y="410"/>
                    <a:pt x="347" y="411"/>
                    <a:pt x="348" y="413"/>
                  </a:cubicBezTo>
                  <a:cubicBezTo>
                    <a:pt x="351" y="410"/>
                    <a:pt x="354" y="408"/>
                    <a:pt x="357" y="406"/>
                  </a:cubicBezTo>
                  <a:cubicBezTo>
                    <a:pt x="356" y="405"/>
                    <a:pt x="356" y="404"/>
                    <a:pt x="355" y="403"/>
                  </a:cubicBezTo>
                  <a:cubicBezTo>
                    <a:pt x="350" y="396"/>
                    <a:pt x="349" y="388"/>
                    <a:pt x="354" y="384"/>
                  </a:cubicBezTo>
                  <a:cubicBezTo>
                    <a:pt x="358" y="380"/>
                    <a:pt x="366" y="382"/>
                    <a:pt x="373" y="388"/>
                  </a:cubicBezTo>
                  <a:cubicBezTo>
                    <a:pt x="374" y="389"/>
                    <a:pt x="375" y="390"/>
                    <a:pt x="375" y="390"/>
                  </a:cubicBezTo>
                  <a:cubicBezTo>
                    <a:pt x="376" y="391"/>
                    <a:pt x="376" y="391"/>
                    <a:pt x="376" y="391"/>
                  </a:cubicBezTo>
                  <a:cubicBezTo>
                    <a:pt x="379" y="388"/>
                    <a:pt x="381" y="386"/>
                    <a:pt x="384" y="383"/>
                  </a:cubicBezTo>
                  <a:cubicBezTo>
                    <a:pt x="384" y="383"/>
                    <a:pt x="384" y="383"/>
                    <a:pt x="384" y="383"/>
                  </a:cubicBezTo>
                  <a:cubicBezTo>
                    <a:pt x="383" y="382"/>
                    <a:pt x="382" y="381"/>
                    <a:pt x="381" y="380"/>
                  </a:cubicBezTo>
                  <a:cubicBezTo>
                    <a:pt x="375" y="374"/>
                    <a:pt x="373" y="366"/>
                    <a:pt x="377" y="361"/>
                  </a:cubicBezTo>
                  <a:cubicBezTo>
                    <a:pt x="381" y="357"/>
                    <a:pt x="389" y="357"/>
                    <a:pt x="397" y="363"/>
                  </a:cubicBezTo>
                  <a:cubicBezTo>
                    <a:pt x="398" y="363"/>
                    <a:pt x="398" y="364"/>
                    <a:pt x="399" y="364"/>
                  </a:cubicBezTo>
                  <a:cubicBezTo>
                    <a:pt x="400" y="365"/>
                    <a:pt x="400" y="365"/>
                    <a:pt x="400" y="365"/>
                  </a:cubicBezTo>
                  <a:cubicBezTo>
                    <a:pt x="402" y="362"/>
                    <a:pt x="405" y="359"/>
                    <a:pt x="407" y="356"/>
                  </a:cubicBezTo>
                  <a:cubicBezTo>
                    <a:pt x="406" y="355"/>
                    <a:pt x="406" y="355"/>
                    <a:pt x="406" y="355"/>
                  </a:cubicBezTo>
                  <a:cubicBezTo>
                    <a:pt x="405" y="355"/>
                    <a:pt x="405" y="354"/>
                    <a:pt x="404" y="354"/>
                  </a:cubicBezTo>
                  <a:cubicBezTo>
                    <a:pt x="396" y="348"/>
                    <a:pt x="393" y="340"/>
                    <a:pt x="396" y="335"/>
                  </a:cubicBezTo>
                  <a:cubicBezTo>
                    <a:pt x="399" y="330"/>
                    <a:pt x="408" y="329"/>
                    <a:pt x="417" y="334"/>
                  </a:cubicBezTo>
                  <a:cubicBezTo>
                    <a:pt x="417" y="334"/>
                    <a:pt x="418" y="334"/>
                    <a:pt x="419" y="335"/>
                  </a:cubicBezTo>
                  <a:cubicBezTo>
                    <a:pt x="419" y="335"/>
                    <a:pt x="419" y="335"/>
                    <a:pt x="420" y="336"/>
                  </a:cubicBezTo>
                  <a:cubicBezTo>
                    <a:pt x="422" y="332"/>
                    <a:pt x="424" y="329"/>
                    <a:pt x="425" y="325"/>
                  </a:cubicBezTo>
                  <a:cubicBezTo>
                    <a:pt x="425" y="325"/>
                    <a:pt x="425" y="325"/>
                    <a:pt x="425" y="325"/>
                  </a:cubicBezTo>
                  <a:cubicBezTo>
                    <a:pt x="424" y="325"/>
                    <a:pt x="423" y="324"/>
                    <a:pt x="423" y="324"/>
                  </a:cubicBezTo>
                  <a:cubicBezTo>
                    <a:pt x="423" y="324"/>
                    <a:pt x="423" y="324"/>
                    <a:pt x="423" y="324"/>
                  </a:cubicBezTo>
                  <a:cubicBezTo>
                    <a:pt x="413" y="320"/>
                    <a:pt x="409" y="313"/>
                    <a:pt x="411" y="308"/>
                  </a:cubicBezTo>
                  <a:cubicBezTo>
                    <a:pt x="413" y="302"/>
                    <a:pt x="422" y="296"/>
                    <a:pt x="432" y="304"/>
                  </a:cubicBezTo>
                  <a:cubicBezTo>
                    <a:pt x="431" y="304"/>
                    <a:pt x="431" y="304"/>
                    <a:pt x="431" y="304"/>
                  </a:cubicBezTo>
                  <a:cubicBezTo>
                    <a:pt x="432" y="304"/>
                    <a:pt x="433" y="303"/>
                    <a:pt x="433" y="304"/>
                  </a:cubicBezTo>
                  <a:cubicBezTo>
                    <a:pt x="434" y="304"/>
                    <a:pt x="434" y="304"/>
                    <a:pt x="435" y="304"/>
                  </a:cubicBezTo>
                  <a:cubicBezTo>
                    <a:pt x="436" y="300"/>
                    <a:pt x="438" y="296"/>
                    <a:pt x="439" y="293"/>
                  </a:cubicBezTo>
                  <a:cubicBezTo>
                    <a:pt x="438" y="293"/>
                    <a:pt x="438" y="292"/>
                    <a:pt x="437" y="292"/>
                  </a:cubicBezTo>
                  <a:cubicBezTo>
                    <a:pt x="436" y="292"/>
                    <a:pt x="436" y="292"/>
                    <a:pt x="435" y="292"/>
                  </a:cubicBezTo>
                  <a:cubicBezTo>
                    <a:pt x="426" y="289"/>
                    <a:pt x="420" y="282"/>
                    <a:pt x="421" y="276"/>
                  </a:cubicBezTo>
                  <a:cubicBezTo>
                    <a:pt x="423" y="270"/>
                    <a:pt x="432" y="267"/>
                    <a:pt x="442" y="268"/>
                  </a:cubicBezTo>
                  <a:cubicBezTo>
                    <a:pt x="442" y="268"/>
                    <a:pt x="442" y="268"/>
                    <a:pt x="442" y="268"/>
                  </a:cubicBezTo>
                  <a:cubicBezTo>
                    <a:pt x="442" y="268"/>
                    <a:pt x="442" y="269"/>
                    <a:pt x="443" y="269"/>
                  </a:cubicBezTo>
                  <a:cubicBezTo>
                    <a:pt x="444" y="269"/>
                    <a:pt x="444" y="269"/>
                    <a:pt x="445" y="269"/>
                  </a:cubicBezTo>
                  <a:cubicBezTo>
                    <a:pt x="446" y="265"/>
                    <a:pt x="446" y="261"/>
                    <a:pt x="447" y="258"/>
                  </a:cubicBezTo>
                  <a:cubicBezTo>
                    <a:pt x="446" y="258"/>
                    <a:pt x="445" y="257"/>
                    <a:pt x="445" y="257"/>
                  </a:cubicBezTo>
                  <a:cubicBezTo>
                    <a:pt x="444" y="257"/>
                    <a:pt x="443" y="256"/>
                    <a:pt x="443" y="256"/>
                  </a:cubicBezTo>
                  <a:cubicBezTo>
                    <a:pt x="443" y="256"/>
                    <a:pt x="443" y="256"/>
                    <a:pt x="443" y="256"/>
                  </a:cubicBezTo>
                  <a:cubicBezTo>
                    <a:pt x="433" y="256"/>
                    <a:pt x="427" y="250"/>
                    <a:pt x="427" y="244"/>
                  </a:cubicBezTo>
                  <a:cubicBezTo>
                    <a:pt x="427" y="237"/>
                    <a:pt x="435" y="233"/>
                    <a:pt x="447" y="234"/>
                  </a:cubicBezTo>
                  <a:cubicBezTo>
                    <a:pt x="447" y="234"/>
                    <a:pt x="447" y="234"/>
                    <a:pt x="447" y="234"/>
                  </a:cubicBezTo>
                  <a:cubicBezTo>
                    <a:pt x="447" y="234"/>
                    <a:pt x="447" y="234"/>
                    <a:pt x="447" y="234"/>
                  </a:cubicBezTo>
                  <a:moveTo>
                    <a:pt x="319" y="97"/>
                  </a:moveTo>
                  <a:cubicBezTo>
                    <a:pt x="333" y="88"/>
                    <a:pt x="355" y="106"/>
                    <a:pt x="372" y="132"/>
                  </a:cubicBezTo>
                  <a:cubicBezTo>
                    <a:pt x="388" y="159"/>
                    <a:pt x="395" y="187"/>
                    <a:pt x="381" y="196"/>
                  </a:cubicBezTo>
                  <a:cubicBezTo>
                    <a:pt x="369" y="203"/>
                    <a:pt x="340" y="187"/>
                    <a:pt x="324" y="162"/>
                  </a:cubicBezTo>
                  <a:cubicBezTo>
                    <a:pt x="309" y="138"/>
                    <a:pt x="307" y="104"/>
                    <a:pt x="319" y="97"/>
                  </a:cubicBezTo>
                  <a:moveTo>
                    <a:pt x="280" y="313"/>
                  </a:moveTo>
                  <a:cubicBezTo>
                    <a:pt x="231" y="344"/>
                    <a:pt x="167" y="329"/>
                    <a:pt x="136" y="280"/>
                  </a:cubicBezTo>
                  <a:cubicBezTo>
                    <a:pt x="106" y="231"/>
                    <a:pt x="120" y="167"/>
                    <a:pt x="169" y="137"/>
                  </a:cubicBezTo>
                  <a:cubicBezTo>
                    <a:pt x="218" y="106"/>
                    <a:pt x="282" y="121"/>
                    <a:pt x="313" y="169"/>
                  </a:cubicBezTo>
                  <a:cubicBezTo>
                    <a:pt x="343" y="218"/>
                    <a:pt x="329" y="283"/>
                    <a:pt x="280" y="313"/>
                  </a:cubicBezTo>
                  <a:moveTo>
                    <a:pt x="218" y="51"/>
                  </a:moveTo>
                  <a:cubicBezTo>
                    <a:pt x="249" y="50"/>
                    <a:pt x="277" y="58"/>
                    <a:pt x="277" y="75"/>
                  </a:cubicBezTo>
                  <a:cubicBezTo>
                    <a:pt x="278" y="89"/>
                    <a:pt x="249" y="106"/>
                    <a:pt x="220" y="107"/>
                  </a:cubicBezTo>
                  <a:cubicBezTo>
                    <a:pt x="191" y="108"/>
                    <a:pt x="161" y="93"/>
                    <a:pt x="161" y="79"/>
                  </a:cubicBezTo>
                  <a:cubicBezTo>
                    <a:pt x="160" y="62"/>
                    <a:pt x="187" y="52"/>
                    <a:pt x="218" y="51"/>
                  </a:cubicBezTo>
                  <a:moveTo>
                    <a:pt x="71" y="144"/>
                  </a:moveTo>
                  <a:cubicBezTo>
                    <a:pt x="85" y="116"/>
                    <a:pt x="106" y="96"/>
                    <a:pt x="121" y="104"/>
                  </a:cubicBezTo>
                  <a:cubicBezTo>
                    <a:pt x="133" y="110"/>
                    <a:pt x="134" y="144"/>
                    <a:pt x="120" y="170"/>
                  </a:cubicBezTo>
                  <a:cubicBezTo>
                    <a:pt x="107" y="195"/>
                    <a:pt x="79" y="214"/>
                    <a:pt x="66" y="207"/>
                  </a:cubicBezTo>
                  <a:cubicBezTo>
                    <a:pt x="51" y="199"/>
                    <a:pt x="56" y="171"/>
                    <a:pt x="71" y="144"/>
                  </a:cubicBezTo>
                  <a:moveTo>
                    <a:pt x="130" y="353"/>
                  </a:moveTo>
                  <a:cubicBezTo>
                    <a:pt x="116" y="362"/>
                    <a:pt x="94" y="343"/>
                    <a:pt x="77" y="317"/>
                  </a:cubicBezTo>
                  <a:cubicBezTo>
                    <a:pt x="61" y="291"/>
                    <a:pt x="54" y="263"/>
                    <a:pt x="68" y="254"/>
                  </a:cubicBezTo>
                  <a:cubicBezTo>
                    <a:pt x="80" y="247"/>
                    <a:pt x="109" y="263"/>
                    <a:pt x="125" y="287"/>
                  </a:cubicBezTo>
                  <a:cubicBezTo>
                    <a:pt x="140" y="312"/>
                    <a:pt x="142" y="346"/>
                    <a:pt x="130" y="353"/>
                  </a:cubicBezTo>
                  <a:moveTo>
                    <a:pt x="231" y="399"/>
                  </a:moveTo>
                  <a:cubicBezTo>
                    <a:pt x="200" y="400"/>
                    <a:pt x="172" y="392"/>
                    <a:pt x="172" y="375"/>
                  </a:cubicBezTo>
                  <a:cubicBezTo>
                    <a:pt x="171" y="361"/>
                    <a:pt x="200" y="344"/>
                    <a:pt x="229" y="343"/>
                  </a:cubicBezTo>
                  <a:cubicBezTo>
                    <a:pt x="258" y="342"/>
                    <a:pt x="288" y="357"/>
                    <a:pt x="288" y="371"/>
                  </a:cubicBezTo>
                  <a:cubicBezTo>
                    <a:pt x="289" y="387"/>
                    <a:pt x="262" y="397"/>
                    <a:pt x="231" y="399"/>
                  </a:cubicBezTo>
                  <a:moveTo>
                    <a:pt x="378" y="306"/>
                  </a:moveTo>
                  <a:cubicBezTo>
                    <a:pt x="364" y="334"/>
                    <a:pt x="343" y="354"/>
                    <a:pt x="328" y="346"/>
                  </a:cubicBezTo>
                  <a:cubicBezTo>
                    <a:pt x="316" y="339"/>
                    <a:pt x="315" y="306"/>
                    <a:pt x="329" y="280"/>
                  </a:cubicBezTo>
                  <a:cubicBezTo>
                    <a:pt x="342" y="254"/>
                    <a:pt x="370" y="236"/>
                    <a:pt x="383" y="243"/>
                  </a:cubicBezTo>
                  <a:cubicBezTo>
                    <a:pt x="398" y="250"/>
                    <a:pt x="393" y="279"/>
                    <a:pt x="378" y="306"/>
                  </a:cubicBezTo>
                </a:path>
              </a:pathLst>
            </a:custGeom>
            <a:solidFill>
              <a:schemeClr val="accent1"/>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0" name="Freeform 35"/>
            <p:cNvSpPr>
              <a:spLocks noEditPoints="1"/>
            </p:cNvSpPr>
            <p:nvPr/>
          </p:nvSpPr>
          <p:spPr bwMode="auto">
            <a:xfrm>
              <a:off x="6932633" y="2390376"/>
              <a:ext cx="1191002" cy="1192631"/>
            </a:xfrm>
            <a:custGeom>
              <a:gdLst>
                <a:gd fmla="*/ 207 w 618" name="T0"/>
                <a:gd fmla="*/ 17 h 619" name="T1"/>
                <a:gd fmla="*/ 187 w 618" name="T2"/>
                <a:gd fmla="*/ 58 h 619" name="T3"/>
                <a:gd fmla="*/ 140 w 618" name="T4"/>
                <a:gd fmla="*/ 72 h 619" name="T5"/>
                <a:gd fmla="*/ 105 w 618" name="T6"/>
                <a:gd fmla="*/ 77 h 619" name="T7"/>
                <a:gd fmla="*/ 60 w 618" name="T8"/>
                <a:gd fmla="*/ 126 h 619" name="T9"/>
                <a:gd fmla="*/ 67 w 618" name="T10"/>
                <a:gd fmla="*/ 170 h 619" name="T11"/>
                <a:gd fmla="*/ 13 w 618" name="T12"/>
                <a:gd fmla="*/ 220 h 619" name="T13"/>
                <a:gd fmla="*/ 30 w 618" name="T14"/>
                <a:gd fmla="*/ 291 h 619" name="T15"/>
                <a:gd fmla="*/ 0 w 618" name="T16"/>
                <a:gd fmla="*/ 324 h 619" name="T17"/>
                <a:gd fmla="*/ 10 w 618" name="T18"/>
                <a:gd fmla="*/ 390 h 619" name="T19"/>
                <a:gd fmla="*/ 49 w 618" name="T20"/>
                <a:gd fmla="*/ 413 h 619" name="T21"/>
                <a:gd fmla="*/ 55 w 618" name="T22"/>
                <a:gd fmla="*/ 485 h 619" name="T23"/>
                <a:gd fmla="*/ 121 w 618" name="T24"/>
                <a:gd fmla="*/ 516 h 619" name="T25"/>
                <a:gd fmla="*/ 128 w 618" name="T26"/>
                <a:gd fmla="*/ 561 h 619" name="T27"/>
                <a:gd fmla="*/ 186 w 618" name="T28"/>
                <a:gd fmla="*/ 594 h 619" name="T29"/>
                <a:gd fmla="*/ 228 w 618" name="T30"/>
                <a:gd fmla="*/ 577 h 619" name="T31"/>
                <a:gd fmla="*/ 288 w 618" name="T32"/>
                <a:gd fmla="*/ 618 h 619" name="T33"/>
                <a:gd fmla="*/ 307 w 618" name="T34"/>
                <a:gd fmla="*/ 602 h 619" name="T35"/>
                <a:gd fmla="*/ 368 w 618" name="T36"/>
                <a:gd fmla="*/ 614 h 619" name="T37"/>
                <a:gd fmla="*/ 393 w 618" name="T38"/>
                <a:gd fmla="*/ 577 h 619" name="T39"/>
                <a:gd fmla="*/ 455 w 618" name="T40"/>
                <a:gd fmla="*/ 583 h 619" name="T41"/>
                <a:gd fmla="*/ 468 w 618" name="T42"/>
                <a:gd fmla="*/ 540 h 619" name="T43"/>
                <a:gd fmla="*/ 538 w 618" name="T44"/>
                <a:gd fmla="*/ 519 h 619" name="T45"/>
                <a:gd fmla="*/ 553 w 618" name="T46"/>
                <a:gd fmla="*/ 448 h 619" name="T47"/>
                <a:gd fmla="*/ 595 w 618" name="T48"/>
                <a:gd fmla="*/ 430 h 619" name="T49"/>
                <a:gd fmla="*/ 576 w 618" name="T50"/>
                <a:gd fmla="*/ 395 h 619" name="T51"/>
                <a:gd fmla="*/ 616 w 618" name="T52"/>
                <a:gd fmla="*/ 354 h 619" name="T53"/>
                <a:gd fmla="*/ 589 w 618" name="T54"/>
                <a:gd fmla="*/ 286 h 619" name="T55"/>
                <a:gd fmla="*/ 614 w 618" name="T56"/>
                <a:gd fmla="*/ 249 h 619" name="T57"/>
                <a:gd fmla="*/ 570 w 618" name="T58"/>
                <a:gd fmla="*/ 205 h 619" name="T59"/>
                <a:gd fmla="*/ 582 w 618" name="T60"/>
                <a:gd fmla="*/ 162 h 619" name="T61"/>
                <a:gd fmla="*/ 544 w 618" name="T62"/>
                <a:gd fmla="*/ 107 h 619" name="T63"/>
                <a:gd fmla="*/ 499 w 618" name="T64"/>
                <a:gd fmla="*/ 103 h 619" name="T65"/>
                <a:gd fmla="*/ 466 w 618" name="T66"/>
                <a:gd fmla="*/ 77 h 619" name="T67"/>
                <a:gd fmla="*/ 452 w 618" name="T68"/>
                <a:gd fmla="*/ 34 h 619" name="T69"/>
                <a:gd fmla="*/ 390 w 618" name="T70"/>
                <a:gd fmla="*/ 10 h 619" name="T71"/>
                <a:gd fmla="*/ 350 w 618" name="T72"/>
                <a:gd fmla="*/ 32 h 619" name="T73"/>
                <a:gd fmla="*/ 285 w 618" name="T74"/>
                <a:gd fmla="*/ 1 h 619" name="T75"/>
                <a:gd fmla="*/ 225 w 618" name="T76"/>
                <a:gd fmla="*/ 42 h 619" name="T77"/>
                <a:gd fmla="*/ 188 w 618" name="T78"/>
                <a:gd fmla="*/ 286 h 619" name="T79"/>
                <a:gd fmla="*/ 228 w 618" name="T80"/>
                <a:gd fmla="*/ 335 h 619" name="T81"/>
                <a:gd fmla="*/ 334 w 618" name="T82"/>
                <a:gd fmla="*/ 390 h 619" name="T83"/>
                <a:gd fmla="*/ 223 w 618" name="T84"/>
                <a:gd fmla="*/ 399 h 619" name="T85"/>
                <a:gd fmla="*/ 82 w 618" name="T86"/>
                <a:gd fmla="*/ 398 h 619" name="T87"/>
                <a:gd fmla="*/ 323 w 618" name="T88"/>
                <a:gd fmla="*/ 552 h 619" name="T89"/>
                <a:gd fmla="*/ 534 w 618" name="T90"/>
                <a:gd fmla="*/ 402 h 619" name="T91"/>
                <a:gd fmla="*/ 437 w 618" name="T92"/>
                <a:gd fmla="*/ 291 h 619" name="T93"/>
                <a:gd fmla="*/ 541 w 618" name="T94"/>
                <a:gd fmla="*/ 237 h 619" name="T95"/>
                <a:gd fmla="*/ 295 w 618" name="T96"/>
                <a:gd fmla="*/ 186 h 619" name="T97"/>
                <a:gd fmla="*/ 441 w 618" name="T98"/>
                <a:gd fmla="*/ 105 h 61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19" w="618">
                  <a:moveTo>
                    <a:pt x="225" y="42"/>
                  </a:moveTo>
                  <a:cubicBezTo>
                    <a:pt x="225" y="42"/>
                    <a:pt x="225" y="42"/>
                    <a:pt x="225" y="42"/>
                  </a:cubicBezTo>
                  <a:cubicBezTo>
                    <a:pt x="207" y="17"/>
                    <a:pt x="207" y="17"/>
                    <a:pt x="207" y="17"/>
                  </a:cubicBezTo>
                  <a:cubicBezTo>
                    <a:pt x="195" y="22"/>
                    <a:pt x="195" y="22"/>
                    <a:pt x="195" y="22"/>
                  </a:cubicBezTo>
                  <a:cubicBezTo>
                    <a:pt x="183" y="27"/>
                    <a:pt x="183" y="27"/>
                    <a:pt x="183" y="27"/>
                  </a:cubicBezTo>
                  <a:cubicBezTo>
                    <a:pt x="187" y="58"/>
                    <a:pt x="187" y="58"/>
                    <a:pt x="187" y="58"/>
                  </a:cubicBezTo>
                  <a:cubicBezTo>
                    <a:pt x="174" y="64"/>
                    <a:pt x="162" y="71"/>
                    <a:pt x="150" y="79"/>
                  </a:cubicBezTo>
                  <a:cubicBezTo>
                    <a:pt x="140" y="72"/>
                    <a:pt x="140" y="72"/>
                    <a:pt x="140" y="72"/>
                  </a:cubicBezTo>
                  <a:cubicBezTo>
                    <a:pt x="140" y="72"/>
                    <a:pt x="140" y="72"/>
                    <a:pt x="140" y="72"/>
                  </a:cubicBezTo>
                  <a:cubicBezTo>
                    <a:pt x="125" y="60"/>
                    <a:pt x="125" y="60"/>
                    <a:pt x="125" y="60"/>
                  </a:cubicBezTo>
                  <a:cubicBezTo>
                    <a:pt x="115" y="68"/>
                    <a:pt x="115" y="68"/>
                    <a:pt x="115" y="68"/>
                  </a:cubicBezTo>
                  <a:cubicBezTo>
                    <a:pt x="105" y="77"/>
                    <a:pt x="105" y="77"/>
                    <a:pt x="105" y="77"/>
                  </a:cubicBezTo>
                  <a:cubicBezTo>
                    <a:pt x="118" y="105"/>
                    <a:pt x="118" y="105"/>
                    <a:pt x="118" y="105"/>
                  </a:cubicBezTo>
                  <a:cubicBezTo>
                    <a:pt x="108" y="115"/>
                    <a:pt x="98" y="125"/>
                    <a:pt x="89" y="137"/>
                  </a:cubicBezTo>
                  <a:cubicBezTo>
                    <a:pt x="60" y="126"/>
                    <a:pt x="60" y="126"/>
                    <a:pt x="60" y="126"/>
                  </a:cubicBezTo>
                  <a:cubicBezTo>
                    <a:pt x="53" y="137"/>
                    <a:pt x="53" y="137"/>
                    <a:pt x="53" y="137"/>
                  </a:cubicBezTo>
                  <a:cubicBezTo>
                    <a:pt x="45" y="147"/>
                    <a:pt x="45" y="147"/>
                    <a:pt x="45" y="147"/>
                  </a:cubicBezTo>
                  <a:cubicBezTo>
                    <a:pt x="67" y="170"/>
                    <a:pt x="67" y="170"/>
                    <a:pt x="67" y="170"/>
                  </a:cubicBezTo>
                  <a:cubicBezTo>
                    <a:pt x="59" y="183"/>
                    <a:pt x="53" y="196"/>
                    <a:pt x="48" y="209"/>
                  </a:cubicBezTo>
                  <a:cubicBezTo>
                    <a:pt x="17" y="207"/>
                    <a:pt x="17" y="207"/>
                    <a:pt x="17" y="207"/>
                  </a:cubicBezTo>
                  <a:cubicBezTo>
                    <a:pt x="13" y="220"/>
                    <a:pt x="13" y="220"/>
                    <a:pt x="13" y="220"/>
                  </a:cubicBezTo>
                  <a:cubicBezTo>
                    <a:pt x="9" y="232"/>
                    <a:pt x="9" y="232"/>
                    <a:pt x="9" y="232"/>
                  </a:cubicBezTo>
                  <a:cubicBezTo>
                    <a:pt x="36" y="248"/>
                    <a:pt x="36" y="248"/>
                    <a:pt x="36" y="248"/>
                  </a:cubicBezTo>
                  <a:cubicBezTo>
                    <a:pt x="33" y="262"/>
                    <a:pt x="31" y="276"/>
                    <a:pt x="30" y="291"/>
                  </a:cubicBezTo>
                  <a:cubicBezTo>
                    <a:pt x="0" y="298"/>
                    <a:pt x="0" y="298"/>
                    <a:pt x="0" y="298"/>
                  </a:cubicBezTo>
                  <a:cubicBezTo>
                    <a:pt x="0" y="311"/>
                    <a:pt x="0" y="311"/>
                    <a:pt x="0" y="311"/>
                  </a:cubicBezTo>
                  <a:cubicBezTo>
                    <a:pt x="0" y="324"/>
                    <a:pt x="0" y="324"/>
                    <a:pt x="0" y="324"/>
                  </a:cubicBezTo>
                  <a:cubicBezTo>
                    <a:pt x="30" y="331"/>
                    <a:pt x="30" y="331"/>
                    <a:pt x="30" y="331"/>
                  </a:cubicBezTo>
                  <a:cubicBezTo>
                    <a:pt x="31" y="346"/>
                    <a:pt x="34" y="360"/>
                    <a:pt x="37" y="374"/>
                  </a:cubicBezTo>
                  <a:cubicBezTo>
                    <a:pt x="10" y="390"/>
                    <a:pt x="10" y="390"/>
                    <a:pt x="10" y="390"/>
                  </a:cubicBezTo>
                  <a:cubicBezTo>
                    <a:pt x="14" y="403"/>
                    <a:pt x="14" y="403"/>
                    <a:pt x="14" y="403"/>
                  </a:cubicBezTo>
                  <a:cubicBezTo>
                    <a:pt x="18" y="415"/>
                    <a:pt x="18" y="415"/>
                    <a:pt x="18" y="415"/>
                  </a:cubicBezTo>
                  <a:cubicBezTo>
                    <a:pt x="49" y="413"/>
                    <a:pt x="49" y="413"/>
                    <a:pt x="49" y="413"/>
                  </a:cubicBezTo>
                  <a:cubicBezTo>
                    <a:pt x="55" y="426"/>
                    <a:pt x="61" y="439"/>
                    <a:pt x="68" y="452"/>
                  </a:cubicBezTo>
                  <a:cubicBezTo>
                    <a:pt x="47" y="475"/>
                    <a:pt x="47" y="475"/>
                    <a:pt x="47" y="475"/>
                  </a:cubicBezTo>
                  <a:cubicBezTo>
                    <a:pt x="55" y="485"/>
                    <a:pt x="55" y="485"/>
                    <a:pt x="55" y="485"/>
                  </a:cubicBezTo>
                  <a:cubicBezTo>
                    <a:pt x="62" y="496"/>
                    <a:pt x="62" y="496"/>
                    <a:pt x="62" y="496"/>
                  </a:cubicBezTo>
                  <a:cubicBezTo>
                    <a:pt x="91" y="485"/>
                    <a:pt x="91" y="485"/>
                    <a:pt x="91" y="485"/>
                  </a:cubicBezTo>
                  <a:cubicBezTo>
                    <a:pt x="100" y="496"/>
                    <a:pt x="110" y="507"/>
                    <a:pt x="121" y="516"/>
                  </a:cubicBezTo>
                  <a:cubicBezTo>
                    <a:pt x="108" y="545"/>
                    <a:pt x="108" y="545"/>
                    <a:pt x="108" y="545"/>
                  </a:cubicBezTo>
                  <a:cubicBezTo>
                    <a:pt x="118" y="553"/>
                    <a:pt x="118" y="553"/>
                    <a:pt x="118" y="553"/>
                  </a:cubicBezTo>
                  <a:cubicBezTo>
                    <a:pt x="128" y="561"/>
                    <a:pt x="128" y="561"/>
                    <a:pt x="128" y="561"/>
                  </a:cubicBezTo>
                  <a:cubicBezTo>
                    <a:pt x="153" y="542"/>
                    <a:pt x="153" y="542"/>
                    <a:pt x="153" y="542"/>
                  </a:cubicBezTo>
                  <a:cubicBezTo>
                    <a:pt x="165" y="550"/>
                    <a:pt x="177" y="557"/>
                    <a:pt x="190" y="563"/>
                  </a:cubicBezTo>
                  <a:cubicBezTo>
                    <a:pt x="186" y="594"/>
                    <a:pt x="186" y="594"/>
                    <a:pt x="186" y="594"/>
                  </a:cubicBezTo>
                  <a:cubicBezTo>
                    <a:pt x="198" y="598"/>
                    <a:pt x="198" y="598"/>
                    <a:pt x="198" y="598"/>
                  </a:cubicBezTo>
                  <a:cubicBezTo>
                    <a:pt x="210" y="603"/>
                    <a:pt x="210" y="603"/>
                    <a:pt x="210" y="603"/>
                  </a:cubicBezTo>
                  <a:cubicBezTo>
                    <a:pt x="228" y="577"/>
                    <a:pt x="228" y="577"/>
                    <a:pt x="228" y="577"/>
                  </a:cubicBezTo>
                  <a:cubicBezTo>
                    <a:pt x="242" y="582"/>
                    <a:pt x="256" y="585"/>
                    <a:pt x="270" y="587"/>
                  </a:cubicBezTo>
                  <a:cubicBezTo>
                    <a:pt x="275" y="618"/>
                    <a:pt x="275" y="618"/>
                    <a:pt x="275" y="618"/>
                  </a:cubicBezTo>
                  <a:cubicBezTo>
                    <a:pt x="288" y="618"/>
                    <a:pt x="288" y="618"/>
                    <a:pt x="288" y="618"/>
                  </a:cubicBezTo>
                  <a:cubicBezTo>
                    <a:pt x="301" y="619"/>
                    <a:pt x="301" y="619"/>
                    <a:pt x="301" y="619"/>
                  </a:cubicBezTo>
                  <a:cubicBezTo>
                    <a:pt x="307" y="602"/>
                    <a:pt x="307" y="602"/>
                    <a:pt x="307" y="602"/>
                  </a:cubicBezTo>
                  <a:cubicBezTo>
                    <a:pt x="307" y="602"/>
                    <a:pt x="307" y="602"/>
                    <a:pt x="307" y="602"/>
                  </a:cubicBezTo>
                  <a:cubicBezTo>
                    <a:pt x="311" y="590"/>
                    <a:pt x="311" y="590"/>
                    <a:pt x="311" y="590"/>
                  </a:cubicBezTo>
                  <a:cubicBezTo>
                    <a:pt x="325" y="590"/>
                    <a:pt x="339" y="588"/>
                    <a:pt x="354" y="586"/>
                  </a:cubicBezTo>
                  <a:cubicBezTo>
                    <a:pt x="368" y="614"/>
                    <a:pt x="368" y="614"/>
                    <a:pt x="368" y="614"/>
                  </a:cubicBezTo>
                  <a:cubicBezTo>
                    <a:pt x="380" y="611"/>
                    <a:pt x="380" y="611"/>
                    <a:pt x="380" y="611"/>
                  </a:cubicBezTo>
                  <a:cubicBezTo>
                    <a:pt x="393" y="608"/>
                    <a:pt x="393" y="608"/>
                    <a:pt x="393" y="608"/>
                  </a:cubicBezTo>
                  <a:cubicBezTo>
                    <a:pt x="393" y="577"/>
                    <a:pt x="393" y="577"/>
                    <a:pt x="393" y="577"/>
                  </a:cubicBezTo>
                  <a:cubicBezTo>
                    <a:pt x="394" y="577"/>
                    <a:pt x="394" y="577"/>
                    <a:pt x="394" y="577"/>
                  </a:cubicBezTo>
                  <a:cubicBezTo>
                    <a:pt x="408" y="572"/>
                    <a:pt x="421" y="567"/>
                    <a:pt x="433" y="561"/>
                  </a:cubicBezTo>
                  <a:cubicBezTo>
                    <a:pt x="455" y="583"/>
                    <a:pt x="455" y="583"/>
                    <a:pt x="455" y="583"/>
                  </a:cubicBezTo>
                  <a:cubicBezTo>
                    <a:pt x="466" y="577"/>
                    <a:pt x="466" y="577"/>
                    <a:pt x="466" y="577"/>
                  </a:cubicBezTo>
                  <a:cubicBezTo>
                    <a:pt x="477" y="570"/>
                    <a:pt x="477" y="570"/>
                    <a:pt x="477" y="570"/>
                  </a:cubicBezTo>
                  <a:cubicBezTo>
                    <a:pt x="468" y="540"/>
                    <a:pt x="468" y="540"/>
                    <a:pt x="468" y="540"/>
                  </a:cubicBezTo>
                  <a:cubicBezTo>
                    <a:pt x="480" y="532"/>
                    <a:pt x="491" y="523"/>
                    <a:pt x="502" y="513"/>
                  </a:cubicBezTo>
                  <a:cubicBezTo>
                    <a:pt x="529" y="528"/>
                    <a:pt x="529" y="528"/>
                    <a:pt x="529" y="528"/>
                  </a:cubicBezTo>
                  <a:cubicBezTo>
                    <a:pt x="538" y="519"/>
                    <a:pt x="538" y="519"/>
                    <a:pt x="538" y="519"/>
                  </a:cubicBezTo>
                  <a:cubicBezTo>
                    <a:pt x="547" y="509"/>
                    <a:pt x="547" y="509"/>
                    <a:pt x="547" y="509"/>
                  </a:cubicBezTo>
                  <a:cubicBezTo>
                    <a:pt x="529" y="483"/>
                    <a:pt x="529" y="483"/>
                    <a:pt x="529" y="483"/>
                  </a:cubicBezTo>
                  <a:cubicBezTo>
                    <a:pt x="538" y="472"/>
                    <a:pt x="546" y="460"/>
                    <a:pt x="553" y="448"/>
                  </a:cubicBezTo>
                  <a:cubicBezTo>
                    <a:pt x="584" y="454"/>
                    <a:pt x="584" y="454"/>
                    <a:pt x="584" y="454"/>
                  </a:cubicBezTo>
                  <a:cubicBezTo>
                    <a:pt x="589" y="442"/>
                    <a:pt x="589" y="442"/>
                    <a:pt x="589" y="442"/>
                  </a:cubicBezTo>
                  <a:cubicBezTo>
                    <a:pt x="595" y="430"/>
                    <a:pt x="595" y="430"/>
                    <a:pt x="595" y="430"/>
                  </a:cubicBezTo>
                  <a:cubicBezTo>
                    <a:pt x="571" y="411"/>
                    <a:pt x="571" y="411"/>
                    <a:pt x="571" y="411"/>
                  </a:cubicBezTo>
                  <a:cubicBezTo>
                    <a:pt x="572" y="408"/>
                    <a:pt x="573" y="405"/>
                    <a:pt x="574" y="402"/>
                  </a:cubicBezTo>
                  <a:cubicBezTo>
                    <a:pt x="576" y="395"/>
                    <a:pt x="576" y="395"/>
                    <a:pt x="576" y="395"/>
                  </a:cubicBezTo>
                  <a:cubicBezTo>
                    <a:pt x="579" y="386"/>
                    <a:pt x="581" y="378"/>
                    <a:pt x="583" y="370"/>
                  </a:cubicBezTo>
                  <a:cubicBezTo>
                    <a:pt x="614" y="367"/>
                    <a:pt x="614" y="367"/>
                    <a:pt x="614" y="367"/>
                  </a:cubicBezTo>
                  <a:cubicBezTo>
                    <a:pt x="616" y="354"/>
                    <a:pt x="616" y="354"/>
                    <a:pt x="616" y="354"/>
                  </a:cubicBezTo>
                  <a:cubicBezTo>
                    <a:pt x="618" y="341"/>
                    <a:pt x="618" y="341"/>
                    <a:pt x="618" y="341"/>
                  </a:cubicBezTo>
                  <a:cubicBezTo>
                    <a:pt x="589" y="329"/>
                    <a:pt x="589" y="329"/>
                    <a:pt x="589" y="329"/>
                  </a:cubicBezTo>
                  <a:cubicBezTo>
                    <a:pt x="590" y="315"/>
                    <a:pt x="590" y="301"/>
                    <a:pt x="589" y="286"/>
                  </a:cubicBezTo>
                  <a:cubicBezTo>
                    <a:pt x="618" y="274"/>
                    <a:pt x="618" y="274"/>
                    <a:pt x="618" y="274"/>
                  </a:cubicBezTo>
                  <a:cubicBezTo>
                    <a:pt x="616" y="261"/>
                    <a:pt x="616" y="261"/>
                    <a:pt x="616" y="261"/>
                  </a:cubicBezTo>
                  <a:cubicBezTo>
                    <a:pt x="614" y="249"/>
                    <a:pt x="614" y="249"/>
                    <a:pt x="614" y="249"/>
                  </a:cubicBezTo>
                  <a:cubicBezTo>
                    <a:pt x="582" y="246"/>
                    <a:pt x="582" y="246"/>
                    <a:pt x="582" y="246"/>
                  </a:cubicBezTo>
                  <a:cubicBezTo>
                    <a:pt x="581" y="239"/>
                    <a:pt x="579" y="232"/>
                    <a:pt x="577" y="225"/>
                  </a:cubicBezTo>
                  <a:cubicBezTo>
                    <a:pt x="575" y="218"/>
                    <a:pt x="572" y="212"/>
                    <a:pt x="570" y="205"/>
                  </a:cubicBezTo>
                  <a:cubicBezTo>
                    <a:pt x="594" y="185"/>
                    <a:pt x="594" y="185"/>
                    <a:pt x="594" y="185"/>
                  </a:cubicBezTo>
                  <a:cubicBezTo>
                    <a:pt x="588" y="173"/>
                    <a:pt x="588" y="173"/>
                    <a:pt x="588" y="173"/>
                  </a:cubicBezTo>
                  <a:cubicBezTo>
                    <a:pt x="582" y="162"/>
                    <a:pt x="582" y="162"/>
                    <a:pt x="582" y="162"/>
                  </a:cubicBezTo>
                  <a:cubicBezTo>
                    <a:pt x="552" y="168"/>
                    <a:pt x="552" y="168"/>
                    <a:pt x="552" y="168"/>
                  </a:cubicBezTo>
                  <a:cubicBezTo>
                    <a:pt x="544" y="156"/>
                    <a:pt x="536" y="144"/>
                    <a:pt x="527" y="133"/>
                  </a:cubicBezTo>
                  <a:cubicBezTo>
                    <a:pt x="544" y="107"/>
                    <a:pt x="544" y="107"/>
                    <a:pt x="544" y="107"/>
                  </a:cubicBezTo>
                  <a:cubicBezTo>
                    <a:pt x="535" y="97"/>
                    <a:pt x="535" y="97"/>
                    <a:pt x="535" y="97"/>
                  </a:cubicBezTo>
                  <a:cubicBezTo>
                    <a:pt x="526" y="88"/>
                    <a:pt x="526" y="88"/>
                    <a:pt x="526" y="88"/>
                  </a:cubicBezTo>
                  <a:cubicBezTo>
                    <a:pt x="499" y="103"/>
                    <a:pt x="499" y="103"/>
                    <a:pt x="499" y="103"/>
                  </a:cubicBezTo>
                  <a:cubicBezTo>
                    <a:pt x="493" y="97"/>
                    <a:pt x="486" y="92"/>
                    <a:pt x="479" y="87"/>
                  </a:cubicBezTo>
                  <a:cubicBezTo>
                    <a:pt x="473" y="82"/>
                    <a:pt x="473" y="82"/>
                    <a:pt x="473" y="82"/>
                  </a:cubicBezTo>
                  <a:cubicBezTo>
                    <a:pt x="471" y="80"/>
                    <a:pt x="468" y="78"/>
                    <a:pt x="466" y="77"/>
                  </a:cubicBezTo>
                  <a:cubicBezTo>
                    <a:pt x="474" y="47"/>
                    <a:pt x="474" y="47"/>
                    <a:pt x="474" y="47"/>
                  </a:cubicBezTo>
                  <a:cubicBezTo>
                    <a:pt x="463" y="40"/>
                    <a:pt x="463" y="40"/>
                    <a:pt x="463" y="40"/>
                  </a:cubicBezTo>
                  <a:cubicBezTo>
                    <a:pt x="452" y="34"/>
                    <a:pt x="452" y="34"/>
                    <a:pt x="452" y="34"/>
                  </a:cubicBezTo>
                  <a:cubicBezTo>
                    <a:pt x="430" y="57"/>
                    <a:pt x="430" y="57"/>
                    <a:pt x="430" y="57"/>
                  </a:cubicBezTo>
                  <a:cubicBezTo>
                    <a:pt x="417" y="50"/>
                    <a:pt x="404" y="45"/>
                    <a:pt x="390" y="41"/>
                  </a:cubicBezTo>
                  <a:cubicBezTo>
                    <a:pt x="390" y="10"/>
                    <a:pt x="390" y="10"/>
                    <a:pt x="390" y="10"/>
                  </a:cubicBezTo>
                  <a:cubicBezTo>
                    <a:pt x="377" y="7"/>
                    <a:pt x="377" y="7"/>
                    <a:pt x="377" y="7"/>
                  </a:cubicBezTo>
                  <a:cubicBezTo>
                    <a:pt x="364" y="4"/>
                    <a:pt x="364" y="4"/>
                    <a:pt x="364" y="4"/>
                  </a:cubicBezTo>
                  <a:cubicBezTo>
                    <a:pt x="350" y="32"/>
                    <a:pt x="350" y="32"/>
                    <a:pt x="350" y="32"/>
                  </a:cubicBezTo>
                  <a:cubicBezTo>
                    <a:pt x="336" y="30"/>
                    <a:pt x="322" y="29"/>
                    <a:pt x="307" y="29"/>
                  </a:cubicBezTo>
                  <a:cubicBezTo>
                    <a:pt x="298" y="0"/>
                    <a:pt x="298" y="0"/>
                    <a:pt x="298" y="0"/>
                  </a:cubicBezTo>
                  <a:cubicBezTo>
                    <a:pt x="285" y="1"/>
                    <a:pt x="285" y="1"/>
                    <a:pt x="285" y="1"/>
                  </a:cubicBezTo>
                  <a:cubicBezTo>
                    <a:pt x="272" y="2"/>
                    <a:pt x="272" y="2"/>
                    <a:pt x="272" y="2"/>
                  </a:cubicBezTo>
                  <a:cubicBezTo>
                    <a:pt x="267" y="33"/>
                    <a:pt x="267" y="33"/>
                    <a:pt x="267" y="33"/>
                  </a:cubicBezTo>
                  <a:cubicBezTo>
                    <a:pt x="253" y="35"/>
                    <a:pt x="239" y="38"/>
                    <a:pt x="225" y="42"/>
                  </a:cubicBezTo>
                  <a:moveTo>
                    <a:pt x="156" y="121"/>
                  </a:moveTo>
                  <a:cubicBezTo>
                    <a:pt x="198" y="255"/>
                    <a:pt x="198" y="255"/>
                    <a:pt x="198" y="255"/>
                  </a:cubicBezTo>
                  <a:cubicBezTo>
                    <a:pt x="201" y="266"/>
                    <a:pt x="197" y="279"/>
                    <a:pt x="188" y="286"/>
                  </a:cubicBezTo>
                  <a:cubicBezTo>
                    <a:pt x="73" y="367"/>
                    <a:pt x="73" y="367"/>
                    <a:pt x="73" y="367"/>
                  </a:cubicBezTo>
                  <a:cubicBezTo>
                    <a:pt x="50" y="274"/>
                    <a:pt x="84" y="179"/>
                    <a:pt x="156" y="121"/>
                  </a:cubicBezTo>
                  <a:moveTo>
                    <a:pt x="228" y="335"/>
                  </a:moveTo>
                  <a:cubicBezTo>
                    <a:pt x="214" y="291"/>
                    <a:pt x="239" y="243"/>
                    <a:pt x="284" y="229"/>
                  </a:cubicBezTo>
                  <a:cubicBezTo>
                    <a:pt x="328" y="215"/>
                    <a:pt x="375" y="240"/>
                    <a:pt x="389" y="284"/>
                  </a:cubicBezTo>
                  <a:cubicBezTo>
                    <a:pt x="404" y="329"/>
                    <a:pt x="379" y="376"/>
                    <a:pt x="334" y="390"/>
                  </a:cubicBezTo>
                  <a:cubicBezTo>
                    <a:pt x="290" y="404"/>
                    <a:pt x="242" y="380"/>
                    <a:pt x="228" y="335"/>
                  </a:cubicBezTo>
                  <a:moveTo>
                    <a:pt x="82" y="398"/>
                  </a:moveTo>
                  <a:cubicBezTo>
                    <a:pt x="223" y="399"/>
                    <a:pt x="223" y="399"/>
                    <a:pt x="223" y="399"/>
                  </a:cubicBezTo>
                  <a:cubicBezTo>
                    <a:pt x="235" y="399"/>
                    <a:pt x="246" y="407"/>
                    <a:pt x="249" y="418"/>
                  </a:cubicBezTo>
                  <a:cubicBezTo>
                    <a:pt x="291" y="552"/>
                    <a:pt x="291" y="552"/>
                    <a:pt x="291" y="552"/>
                  </a:cubicBezTo>
                  <a:cubicBezTo>
                    <a:pt x="200" y="546"/>
                    <a:pt x="117" y="487"/>
                    <a:pt x="82" y="398"/>
                  </a:cubicBezTo>
                  <a:moveTo>
                    <a:pt x="534" y="402"/>
                  </a:moveTo>
                  <a:cubicBezTo>
                    <a:pt x="507" y="466"/>
                    <a:pt x="454" y="519"/>
                    <a:pt x="382" y="542"/>
                  </a:cubicBezTo>
                  <a:cubicBezTo>
                    <a:pt x="363" y="548"/>
                    <a:pt x="343" y="551"/>
                    <a:pt x="323" y="552"/>
                  </a:cubicBezTo>
                  <a:cubicBezTo>
                    <a:pt x="368" y="419"/>
                    <a:pt x="368" y="419"/>
                    <a:pt x="368" y="419"/>
                  </a:cubicBezTo>
                  <a:cubicBezTo>
                    <a:pt x="372" y="408"/>
                    <a:pt x="382" y="400"/>
                    <a:pt x="394" y="401"/>
                  </a:cubicBezTo>
                  <a:cubicBezTo>
                    <a:pt x="534" y="402"/>
                    <a:pt x="534" y="402"/>
                    <a:pt x="534" y="402"/>
                  </a:cubicBezTo>
                  <a:moveTo>
                    <a:pt x="541" y="237"/>
                  </a:moveTo>
                  <a:cubicBezTo>
                    <a:pt x="555" y="282"/>
                    <a:pt x="555" y="328"/>
                    <a:pt x="544" y="371"/>
                  </a:cubicBezTo>
                  <a:cubicBezTo>
                    <a:pt x="437" y="291"/>
                    <a:pt x="437" y="291"/>
                    <a:pt x="437" y="291"/>
                  </a:cubicBezTo>
                  <a:cubicBezTo>
                    <a:pt x="424" y="282"/>
                    <a:pt x="419" y="266"/>
                    <a:pt x="424" y="251"/>
                  </a:cubicBezTo>
                  <a:cubicBezTo>
                    <a:pt x="467" y="125"/>
                    <a:pt x="467" y="125"/>
                    <a:pt x="467" y="125"/>
                  </a:cubicBezTo>
                  <a:cubicBezTo>
                    <a:pt x="500" y="153"/>
                    <a:pt x="527" y="191"/>
                    <a:pt x="541" y="237"/>
                  </a:cubicBezTo>
                  <a:moveTo>
                    <a:pt x="441" y="105"/>
                  </a:moveTo>
                  <a:cubicBezTo>
                    <a:pt x="327" y="186"/>
                    <a:pt x="327" y="186"/>
                    <a:pt x="327" y="186"/>
                  </a:cubicBezTo>
                  <a:cubicBezTo>
                    <a:pt x="317" y="193"/>
                    <a:pt x="304" y="193"/>
                    <a:pt x="295" y="186"/>
                  </a:cubicBezTo>
                  <a:cubicBezTo>
                    <a:pt x="182" y="102"/>
                    <a:pt x="182" y="102"/>
                    <a:pt x="182" y="102"/>
                  </a:cubicBezTo>
                  <a:cubicBezTo>
                    <a:pt x="198" y="92"/>
                    <a:pt x="216" y="84"/>
                    <a:pt x="236" y="78"/>
                  </a:cubicBezTo>
                  <a:cubicBezTo>
                    <a:pt x="308" y="55"/>
                    <a:pt x="382" y="68"/>
                    <a:pt x="441" y="105"/>
                  </a:cubicBezTo>
                </a:path>
              </a:pathLst>
            </a:custGeom>
            <a:solidFill>
              <a:schemeClr val="accent2"/>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1" name="Freeform 36"/>
            <p:cNvSpPr>
              <a:spLocks noEditPoints="1"/>
            </p:cNvSpPr>
            <p:nvPr/>
          </p:nvSpPr>
          <p:spPr bwMode="auto">
            <a:xfrm>
              <a:off x="5942847" y="4075863"/>
              <a:ext cx="597130" cy="597945"/>
            </a:xfrm>
            <a:custGeom>
              <a:gdLst>
                <a:gd fmla="*/ 234 w 310" name="T0"/>
                <a:gd fmla="*/ 262 h 310" name="T1"/>
                <a:gd fmla="*/ 263 w 310" name="T2"/>
                <a:gd fmla="*/ 266 h 310" name="T3"/>
                <a:gd fmla="*/ 264 w 310" name="T4"/>
                <a:gd fmla="*/ 250 h 310" name="T5"/>
                <a:gd fmla="*/ 280 w 310" name="T6"/>
                <a:gd fmla="*/ 234 h 310" name="T7"/>
                <a:gd fmla="*/ 289 w 310" name="T8"/>
                <a:gd fmla="*/ 216 h 310" name="T9"/>
                <a:gd fmla="*/ 288 w 310" name="T10"/>
                <a:gd fmla="*/ 192 h 310" name="T11"/>
                <a:gd fmla="*/ 308 w 310" name="T12"/>
                <a:gd fmla="*/ 184 h 310" name="T13"/>
                <a:gd fmla="*/ 287 w 310" name="T14"/>
                <a:gd fmla="*/ 164 h 310" name="T15"/>
                <a:gd fmla="*/ 310 w 310" name="T16"/>
                <a:gd fmla="*/ 146 h 310" name="T17"/>
                <a:gd fmla="*/ 298 w 310" name="T18"/>
                <a:gd fmla="*/ 135 h 310" name="T19"/>
                <a:gd fmla="*/ 296 w 310" name="T20"/>
                <a:gd fmla="*/ 112 h 310" name="T21"/>
                <a:gd fmla="*/ 290 w 310" name="T22"/>
                <a:gd fmla="*/ 94 h 310" name="T23"/>
                <a:gd fmla="*/ 276 w 310" name="T24"/>
                <a:gd fmla="*/ 76 h 310" name="T25"/>
                <a:gd fmla="*/ 277 w 310" name="T26"/>
                <a:gd fmla="*/ 59 h 310" name="T27"/>
                <a:gd fmla="*/ 250 w 310" name="T28"/>
                <a:gd fmla="*/ 62 h 310" name="T29"/>
                <a:gd fmla="*/ 250 w 310" name="T30"/>
                <a:gd fmla="*/ 32 h 310" name="T31"/>
                <a:gd fmla="*/ 233 w 310" name="T32"/>
                <a:gd fmla="*/ 34 h 310" name="T33"/>
                <a:gd fmla="*/ 214 w 310" name="T34"/>
                <a:gd fmla="*/ 23 h 310" name="T35"/>
                <a:gd fmla="*/ 206 w 310" name="T36"/>
                <a:gd fmla="*/ 8 h 310" name="T37"/>
                <a:gd fmla="*/ 183 w 310" name="T38"/>
                <a:gd fmla="*/ 25 h 310" name="T39"/>
                <a:gd fmla="*/ 169 w 310" name="T40"/>
                <a:gd fmla="*/ 0 h 310" name="T41"/>
                <a:gd fmla="*/ 156 w 310" name="T42"/>
                <a:gd fmla="*/ 11 h 310" name="T43"/>
                <a:gd fmla="*/ 133 w 310" name="T44"/>
                <a:gd fmla="*/ 9 h 310" name="T45"/>
                <a:gd fmla="*/ 114 w 310" name="T46"/>
                <a:gd fmla="*/ 13 h 310" name="T47"/>
                <a:gd fmla="*/ 94 w 310" name="T48"/>
                <a:gd fmla="*/ 24 h 310" name="T49"/>
                <a:gd fmla="*/ 83 w 310" name="T50"/>
                <a:gd fmla="*/ 17 h 310" name="T51"/>
                <a:gd fmla="*/ 78 w 310" name="T52"/>
                <a:gd fmla="*/ 34 h 310" name="T53"/>
                <a:gd fmla="*/ 58 w 310" name="T54"/>
                <a:gd fmla="*/ 44 h 310" name="T55"/>
                <a:gd fmla="*/ 44 w 310" name="T56"/>
                <a:gd fmla="*/ 58 h 310" name="T57"/>
                <a:gd fmla="*/ 33 w 310" name="T58"/>
                <a:gd fmla="*/ 78 h 310" name="T59"/>
                <a:gd fmla="*/ 17 w 310" name="T60"/>
                <a:gd fmla="*/ 84 h 310" name="T61"/>
                <a:gd fmla="*/ 31 w 310" name="T62"/>
                <a:gd fmla="*/ 109 h 310" name="T63"/>
                <a:gd fmla="*/ 4 w 310" name="T64"/>
                <a:gd fmla="*/ 119 h 310" name="T65"/>
                <a:gd fmla="*/ 13 w 310" name="T66"/>
                <a:gd fmla="*/ 134 h 310" name="T67"/>
                <a:gd fmla="*/ 8 w 310" name="T68"/>
                <a:gd fmla="*/ 156 h 310" name="T69"/>
                <a:gd fmla="*/ 9 w 310" name="T70"/>
                <a:gd fmla="*/ 176 h 310" name="T71"/>
                <a:gd fmla="*/ 17 w 310" name="T72"/>
                <a:gd fmla="*/ 197 h 310" name="T73"/>
                <a:gd fmla="*/ 11 w 310" name="T74"/>
                <a:gd fmla="*/ 213 h 310" name="T75"/>
                <a:gd fmla="*/ 39 w 310" name="T76"/>
                <a:gd fmla="*/ 219 h 310" name="T77"/>
                <a:gd fmla="*/ 29 w 310" name="T78"/>
                <a:gd fmla="*/ 246 h 310" name="T79"/>
                <a:gd fmla="*/ 46 w 310" name="T80"/>
                <a:gd fmla="*/ 249 h 310" name="T81"/>
                <a:gd fmla="*/ 60 w 310" name="T82"/>
                <a:gd fmla="*/ 267 h 310" name="T83"/>
                <a:gd fmla="*/ 75 w 310" name="T84"/>
                <a:gd fmla="*/ 279 h 310" name="T85"/>
                <a:gd fmla="*/ 97 w 310" name="T86"/>
                <a:gd fmla="*/ 287 h 310" name="T87"/>
                <a:gd fmla="*/ 104 w 310" name="T88"/>
                <a:gd fmla="*/ 302 h 310" name="T89"/>
                <a:gd fmla="*/ 126 w 310" name="T90"/>
                <a:gd fmla="*/ 284 h 310" name="T91"/>
                <a:gd fmla="*/ 142 w 310" name="T92"/>
                <a:gd fmla="*/ 309 h 310" name="T93"/>
                <a:gd fmla="*/ 155 w 310" name="T94"/>
                <a:gd fmla="*/ 299 h 310" name="T95"/>
                <a:gd fmla="*/ 177 w 310" name="T96"/>
                <a:gd fmla="*/ 301 h 310" name="T97"/>
                <a:gd fmla="*/ 197 w 310" name="T98"/>
                <a:gd fmla="*/ 297 h 310" name="T99"/>
                <a:gd fmla="*/ 217 w 310" name="T100"/>
                <a:gd fmla="*/ 286 h 310" name="T101"/>
                <a:gd fmla="*/ 227 w 310" name="T102"/>
                <a:gd fmla="*/ 292 h 310" name="T103"/>
                <a:gd fmla="*/ 128 w 310" name="T104"/>
                <a:gd fmla="*/ 120 h 310" name="T105"/>
                <a:gd fmla="*/ 141 w 310" name="T106"/>
                <a:gd fmla="*/ 124 h 310" name="T107"/>
                <a:gd fmla="*/ 198 w 310" name="T108"/>
                <a:gd fmla="*/ 143 h 310" name="T109"/>
                <a:gd fmla="*/ 202 w 310" name="T110"/>
                <a:gd fmla="*/ 130 h 310" name="T111"/>
                <a:gd fmla="*/ 126 w 310" name="T112"/>
                <a:gd fmla="*/ 169 h 310" name="T113"/>
                <a:gd fmla="*/ 133 w 310" name="T114"/>
                <a:gd fmla="*/ 166 h 310" name="T115"/>
                <a:gd fmla="*/ 166 w 310" name="T116"/>
                <a:gd fmla="*/ 177 h 310" name="T117"/>
                <a:gd fmla="*/ 171 w 310" name="T118"/>
                <a:gd fmla="*/ 184 h 310" name="T119"/>
                <a:gd fmla="*/ 167 w 310" name="T120"/>
                <a:gd fmla="*/ 197 h 31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0" w="310">
                  <a:moveTo>
                    <a:pt x="235" y="279"/>
                  </a:moveTo>
                  <a:cubicBezTo>
                    <a:pt x="233" y="276"/>
                    <a:pt x="233" y="276"/>
                    <a:pt x="233" y="276"/>
                  </a:cubicBezTo>
                  <a:cubicBezTo>
                    <a:pt x="230" y="272"/>
                    <a:pt x="230" y="266"/>
                    <a:pt x="234" y="262"/>
                  </a:cubicBezTo>
                  <a:cubicBezTo>
                    <a:pt x="239" y="257"/>
                    <a:pt x="247" y="258"/>
                    <a:pt x="251" y="263"/>
                  </a:cubicBezTo>
                  <a:cubicBezTo>
                    <a:pt x="253" y="266"/>
                    <a:pt x="253" y="266"/>
                    <a:pt x="253" y="266"/>
                  </a:cubicBezTo>
                  <a:cubicBezTo>
                    <a:pt x="255" y="269"/>
                    <a:pt x="260" y="269"/>
                    <a:pt x="263" y="266"/>
                  </a:cubicBezTo>
                  <a:cubicBezTo>
                    <a:pt x="265" y="265"/>
                    <a:pt x="266" y="264"/>
                    <a:pt x="268" y="262"/>
                  </a:cubicBezTo>
                  <a:cubicBezTo>
                    <a:pt x="270" y="259"/>
                    <a:pt x="270" y="254"/>
                    <a:pt x="267" y="252"/>
                  </a:cubicBezTo>
                  <a:cubicBezTo>
                    <a:pt x="264" y="250"/>
                    <a:pt x="264" y="250"/>
                    <a:pt x="264" y="250"/>
                  </a:cubicBezTo>
                  <a:cubicBezTo>
                    <a:pt x="260" y="246"/>
                    <a:pt x="258" y="240"/>
                    <a:pt x="261" y="235"/>
                  </a:cubicBezTo>
                  <a:cubicBezTo>
                    <a:pt x="264" y="229"/>
                    <a:pt x="272" y="228"/>
                    <a:pt x="277" y="232"/>
                  </a:cubicBezTo>
                  <a:cubicBezTo>
                    <a:pt x="280" y="234"/>
                    <a:pt x="280" y="234"/>
                    <a:pt x="280" y="234"/>
                  </a:cubicBezTo>
                  <a:cubicBezTo>
                    <a:pt x="283" y="236"/>
                    <a:pt x="288" y="235"/>
                    <a:pt x="290" y="232"/>
                  </a:cubicBezTo>
                  <a:cubicBezTo>
                    <a:pt x="291" y="230"/>
                    <a:pt x="292" y="228"/>
                    <a:pt x="293" y="226"/>
                  </a:cubicBezTo>
                  <a:cubicBezTo>
                    <a:pt x="295" y="222"/>
                    <a:pt x="293" y="218"/>
                    <a:pt x="289" y="216"/>
                  </a:cubicBezTo>
                  <a:cubicBezTo>
                    <a:pt x="286" y="215"/>
                    <a:pt x="286" y="215"/>
                    <a:pt x="286" y="215"/>
                  </a:cubicBezTo>
                  <a:cubicBezTo>
                    <a:pt x="280" y="213"/>
                    <a:pt x="277" y="206"/>
                    <a:pt x="280" y="200"/>
                  </a:cubicBezTo>
                  <a:cubicBezTo>
                    <a:pt x="277" y="195"/>
                    <a:pt x="282" y="189"/>
                    <a:pt x="288" y="192"/>
                  </a:cubicBezTo>
                  <a:cubicBezTo>
                    <a:pt x="297" y="195"/>
                    <a:pt x="297" y="195"/>
                    <a:pt x="297" y="195"/>
                  </a:cubicBezTo>
                  <a:cubicBezTo>
                    <a:pt x="301" y="197"/>
                    <a:pt x="305" y="195"/>
                    <a:pt x="306" y="190"/>
                  </a:cubicBezTo>
                  <a:cubicBezTo>
                    <a:pt x="307" y="188"/>
                    <a:pt x="307" y="186"/>
                    <a:pt x="308" y="184"/>
                  </a:cubicBezTo>
                  <a:cubicBezTo>
                    <a:pt x="308" y="180"/>
                    <a:pt x="305" y="176"/>
                    <a:pt x="301" y="176"/>
                  </a:cubicBezTo>
                  <a:cubicBezTo>
                    <a:pt x="298" y="176"/>
                    <a:pt x="298" y="176"/>
                    <a:pt x="298" y="176"/>
                  </a:cubicBezTo>
                  <a:cubicBezTo>
                    <a:pt x="291" y="175"/>
                    <a:pt x="287" y="170"/>
                    <a:pt x="287" y="164"/>
                  </a:cubicBezTo>
                  <a:cubicBezTo>
                    <a:pt x="288" y="157"/>
                    <a:pt x="293" y="153"/>
                    <a:pt x="300" y="153"/>
                  </a:cubicBezTo>
                  <a:cubicBezTo>
                    <a:pt x="303" y="154"/>
                    <a:pt x="303" y="154"/>
                    <a:pt x="303" y="154"/>
                  </a:cubicBezTo>
                  <a:cubicBezTo>
                    <a:pt x="307" y="154"/>
                    <a:pt x="310" y="151"/>
                    <a:pt x="310" y="146"/>
                  </a:cubicBezTo>
                  <a:cubicBezTo>
                    <a:pt x="310" y="144"/>
                    <a:pt x="310" y="142"/>
                    <a:pt x="310" y="140"/>
                  </a:cubicBezTo>
                  <a:cubicBezTo>
                    <a:pt x="309" y="136"/>
                    <a:pt x="305" y="133"/>
                    <a:pt x="301" y="134"/>
                  </a:cubicBezTo>
                  <a:cubicBezTo>
                    <a:pt x="298" y="135"/>
                    <a:pt x="298" y="135"/>
                    <a:pt x="298" y="135"/>
                  </a:cubicBezTo>
                  <a:cubicBezTo>
                    <a:pt x="292" y="136"/>
                    <a:pt x="286" y="132"/>
                    <a:pt x="285" y="126"/>
                  </a:cubicBezTo>
                  <a:cubicBezTo>
                    <a:pt x="283" y="120"/>
                    <a:pt x="287" y="114"/>
                    <a:pt x="293" y="113"/>
                  </a:cubicBezTo>
                  <a:cubicBezTo>
                    <a:pt x="296" y="112"/>
                    <a:pt x="296" y="112"/>
                    <a:pt x="296" y="112"/>
                  </a:cubicBezTo>
                  <a:cubicBezTo>
                    <a:pt x="300" y="111"/>
                    <a:pt x="303" y="107"/>
                    <a:pt x="301" y="103"/>
                  </a:cubicBezTo>
                  <a:cubicBezTo>
                    <a:pt x="301" y="101"/>
                    <a:pt x="300" y="99"/>
                    <a:pt x="299" y="97"/>
                  </a:cubicBezTo>
                  <a:cubicBezTo>
                    <a:pt x="298" y="93"/>
                    <a:pt x="293" y="92"/>
                    <a:pt x="290" y="94"/>
                  </a:cubicBezTo>
                  <a:cubicBezTo>
                    <a:pt x="286" y="95"/>
                    <a:pt x="286" y="95"/>
                    <a:pt x="286" y="95"/>
                  </a:cubicBezTo>
                  <a:cubicBezTo>
                    <a:pt x="281" y="98"/>
                    <a:pt x="274" y="96"/>
                    <a:pt x="271" y="91"/>
                  </a:cubicBezTo>
                  <a:cubicBezTo>
                    <a:pt x="268" y="85"/>
                    <a:pt x="270" y="79"/>
                    <a:pt x="276" y="76"/>
                  </a:cubicBezTo>
                  <a:cubicBezTo>
                    <a:pt x="279" y="74"/>
                    <a:pt x="279" y="74"/>
                    <a:pt x="279" y="74"/>
                  </a:cubicBezTo>
                  <a:cubicBezTo>
                    <a:pt x="282" y="72"/>
                    <a:pt x="283" y="67"/>
                    <a:pt x="281" y="64"/>
                  </a:cubicBezTo>
                  <a:cubicBezTo>
                    <a:pt x="280" y="62"/>
                    <a:pt x="278" y="61"/>
                    <a:pt x="277" y="59"/>
                  </a:cubicBezTo>
                  <a:cubicBezTo>
                    <a:pt x="275" y="56"/>
                    <a:pt x="270" y="55"/>
                    <a:pt x="267" y="58"/>
                  </a:cubicBezTo>
                  <a:cubicBezTo>
                    <a:pt x="264" y="61"/>
                    <a:pt x="264" y="61"/>
                    <a:pt x="264" y="61"/>
                  </a:cubicBezTo>
                  <a:cubicBezTo>
                    <a:pt x="260" y="64"/>
                    <a:pt x="254" y="65"/>
                    <a:pt x="250" y="62"/>
                  </a:cubicBezTo>
                  <a:cubicBezTo>
                    <a:pt x="244" y="58"/>
                    <a:pt x="244" y="50"/>
                    <a:pt x="249" y="45"/>
                  </a:cubicBezTo>
                  <a:cubicBezTo>
                    <a:pt x="251" y="43"/>
                    <a:pt x="251" y="43"/>
                    <a:pt x="251" y="43"/>
                  </a:cubicBezTo>
                  <a:cubicBezTo>
                    <a:pt x="254" y="40"/>
                    <a:pt x="254" y="35"/>
                    <a:pt x="250" y="32"/>
                  </a:cubicBezTo>
                  <a:cubicBezTo>
                    <a:pt x="249" y="31"/>
                    <a:pt x="247" y="30"/>
                    <a:pt x="245" y="28"/>
                  </a:cubicBezTo>
                  <a:cubicBezTo>
                    <a:pt x="242" y="26"/>
                    <a:pt x="237" y="27"/>
                    <a:pt x="235" y="31"/>
                  </a:cubicBezTo>
                  <a:cubicBezTo>
                    <a:pt x="233" y="34"/>
                    <a:pt x="233" y="34"/>
                    <a:pt x="233" y="34"/>
                  </a:cubicBezTo>
                  <a:cubicBezTo>
                    <a:pt x="230" y="39"/>
                    <a:pt x="223" y="41"/>
                    <a:pt x="218" y="38"/>
                  </a:cubicBezTo>
                  <a:cubicBezTo>
                    <a:pt x="218" y="38"/>
                    <a:pt x="218" y="38"/>
                    <a:pt x="218" y="38"/>
                  </a:cubicBezTo>
                  <a:cubicBezTo>
                    <a:pt x="213" y="35"/>
                    <a:pt x="211" y="28"/>
                    <a:pt x="214" y="23"/>
                  </a:cubicBezTo>
                  <a:cubicBezTo>
                    <a:pt x="215" y="20"/>
                    <a:pt x="215" y="20"/>
                    <a:pt x="215" y="20"/>
                  </a:cubicBezTo>
                  <a:cubicBezTo>
                    <a:pt x="217" y="17"/>
                    <a:pt x="216" y="12"/>
                    <a:pt x="212" y="10"/>
                  </a:cubicBezTo>
                  <a:cubicBezTo>
                    <a:pt x="210" y="10"/>
                    <a:pt x="208" y="9"/>
                    <a:pt x="206" y="8"/>
                  </a:cubicBezTo>
                  <a:cubicBezTo>
                    <a:pt x="202" y="7"/>
                    <a:pt x="198" y="9"/>
                    <a:pt x="197" y="13"/>
                  </a:cubicBezTo>
                  <a:cubicBezTo>
                    <a:pt x="196" y="17"/>
                    <a:pt x="196" y="17"/>
                    <a:pt x="196" y="17"/>
                  </a:cubicBezTo>
                  <a:cubicBezTo>
                    <a:pt x="195" y="23"/>
                    <a:pt x="189" y="27"/>
                    <a:pt x="183" y="25"/>
                  </a:cubicBezTo>
                  <a:cubicBezTo>
                    <a:pt x="177" y="24"/>
                    <a:pt x="173" y="18"/>
                    <a:pt x="174" y="12"/>
                  </a:cubicBezTo>
                  <a:cubicBezTo>
                    <a:pt x="175" y="9"/>
                    <a:pt x="175" y="9"/>
                    <a:pt x="175" y="9"/>
                  </a:cubicBezTo>
                  <a:cubicBezTo>
                    <a:pt x="176" y="5"/>
                    <a:pt x="173" y="1"/>
                    <a:pt x="169" y="0"/>
                  </a:cubicBezTo>
                  <a:cubicBezTo>
                    <a:pt x="167" y="0"/>
                    <a:pt x="165" y="0"/>
                    <a:pt x="163" y="0"/>
                  </a:cubicBezTo>
                  <a:cubicBezTo>
                    <a:pt x="158" y="0"/>
                    <a:pt x="155" y="3"/>
                    <a:pt x="155" y="7"/>
                  </a:cubicBezTo>
                  <a:cubicBezTo>
                    <a:pt x="156" y="11"/>
                    <a:pt x="156" y="11"/>
                    <a:pt x="156" y="11"/>
                  </a:cubicBezTo>
                  <a:cubicBezTo>
                    <a:pt x="156" y="17"/>
                    <a:pt x="151" y="22"/>
                    <a:pt x="145" y="23"/>
                  </a:cubicBezTo>
                  <a:cubicBezTo>
                    <a:pt x="139" y="23"/>
                    <a:pt x="134" y="18"/>
                    <a:pt x="133" y="12"/>
                  </a:cubicBezTo>
                  <a:cubicBezTo>
                    <a:pt x="133" y="9"/>
                    <a:pt x="133" y="9"/>
                    <a:pt x="133" y="9"/>
                  </a:cubicBezTo>
                  <a:cubicBezTo>
                    <a:pt x="133" y="5"/>
                    <a:pt x="129" y="2"/>
                    <a:pt x="125" y="3"/>
                  </a:cubicBezTo>
                  <a:cubicBezTo>
                    <a:pt x="123" y="3"/>
                    <a:pt x="121" y="4"/>
                    <a:pt x="119" y="4"/>
                  </a:cubicBezTo>
                  <a:cubicBezTo>
                    <a:pt x="115" y="5"/>
                    <a:pt x="112" y="9"/>
                    <a:pt x="114" y="13"/>
                  </a:cubicBezTo>
                  <a:cubicBezTo>
                    <a:pt x="115" y="17"/>
                    <a:pt x="115" y="17"/>
                    <a:pt x="115" y="17"/>
                  </a:cubicBezTo>
                  <a:cubicBezTo>
                    <a:pt x="117" y="23"/>
                    <a:pt x="114" y="29"/>
                    <a:pt x="108" y="31"/>
                  </a:cubicBezTo>
                  <a:cubicBezTo>
                    <a:pt x="102" y="33"/>
                    <a:pt x="96" y="30"/>
                    <a:pt x="94" y="24"/>
                  </a:cubicBezTo>
                  <a:cubicBezTo>
                    <a:pt x="93" y="21"/>
                    <a:pt x="93" y="21"/>
                    <a:pt x="93" y="21"/>
                  </a:cubicBezTo>
                  <a:cubicBezTo>
                    <a:pt x="92" y="17"/>
                    <a:pt x="87" y="15"/>
                    <a:pt x="83" y="17"/>
                  </a:cubicBezTo>
                  <a:cubicBezTo>
                    <a:pt x="83" y="17"/>
                    <a:pt x="83" y="17"/>
                    <a:pt x="83" y="17"/>
                  </a:cubicBezTo>
                  <a:cubicBezTo>
                    <a:pt x="81" y="18"/>
                    <a:pt x="79" y="19"/>
                    <a:pt x="78" y="21"/>
                  </a:cubicBezTo>
                  <a:cubicBezTo>
                    <a:pt x="74" y="23"/>
                    <a:pt x="73" y="27"/>
                    <a:pt x="75" y="31"/>
                  </a:cubicBezTo>
                  <a:cubicBezTo>
                    <a:pt x="78" y="34"/>
                    <a:pt x="78" y="34"/>
                    <a:pt x="78" y="34"/>
                  </a:cubicBezTo>
                  <a:cubicBezTo>
                    <a:pt x="81" y="39"/>
                    <a:pt x="80" y="46"/>
                    <a:pt x="75" y="49"/>
                  </a:cubicBezTo>
                  <a:cubicBezTo>
                    <a:pt x="70" y="53"/>
                    <a:pt x="63" y="52"/>
                    <a:pt x="60" y="47"/>
                  </a:cubicBezTo>
                  <a:cubicBezTo>
                    <a:pt x="58" y="44"/>
                    <a:pt x="58" y="44"/>
                    <a:pt x="58" y="44"/>
                  </a:cubicBezTo>
                  <a:cubicBezTo>
                    <a:pt x="55" y="41"/>
                    <a:pt x="50" y="40"/>
                    <a:pt x="47" y="43"/>
                  </a:cubicBezTo>
                  <a:cubicBezTo>
                    <a:pt x="46" y="45"/>
                    <a:pt x="44" y="46"/>
                    <a:pt x="43" y="48"/>
                  </a:cubicBezTo>
                  <a:cubicBezTo>
                    <a:pt x="40" y="51"/>
                    <a:pt x="40" y="56"/>
                    <a:pt x="44" y="58"/>
                  </a:cubicBezTo>
                  <a:cubicBezTo>
                    <a:pt x="47" y="60"/>
                    <a:pt x="47" y="60"/>
                    <a:pt x="47" y="60"/>
                  </a:cubicBezTo>
                  <a:cubicBezTo>
                    <a:pt x="52" y="64"/>
                    <a:pt x="52" y="71"/>
                    <a:pt x="49" y="76"/>
                  </a:cubicBezTo>
                  <a:cubicBezTo>
                    <a:pt x="45" y="81"/>
                    <a:pt x="38" y="82"/>
                    <a:pt x="33" y="78"/>
                  </a:cubicBezTo>
                  <a:cubicBezTo>
                    <a:pt x="31" y="76"/>
                    <a:pt x="31" y="76"/>
                    <a:pt x="31" y="76"/>
                  </a:cubicBezTo>
                  <a:cubicBezTo>
                    <a:pt x="27" y="74"/>
                    <a:pt x="22" y="75"/>
                    <a:pt x="20" y="78"/>
                  </a:cubicBezTo>
                  <a:cubicBezTo>
                    <a:pt x="19" y="80"/>
                    <a:pt x="18" y="82"/>
                    <a:pt x="17" y="84"/>
                  </a:cubicBezTo>
                  <a:cubicBezTo>
                    <a:pt x="15" y="87"/>
                    <a:pt x="17" y="92"/>
                    <a:pt x="21" y="93"/>
                  </a:cubicBezTo>
                  <a:cubicBezTo>
                    <a:pt x="24" y="95"/>
                    <a:pt x="24" y="95"/>
                    <a:pt x="24" y="95"/>
                  </a:cubicBezTo>
                  <a:cubicBezTo>
                    <a:pt x="30" y="97"/>
                    <a:pt x="33" y="104"/>
                    <a:pt x="31" y="109"/>
                  </a:cubicBezTo>
                  <a:cubicBezTo>
                    <a:pt x="34" y="114"/>
                    <a:pt x="28" y="120"/>
                    <a:pt x="23" y="118"/>
                  </a:cubicBezTo>
                  <a:cubicBezTo>
                    <a:pt x="14" y="114"/>
                    <a:pt x="14" y="114"/>
                    <a:pt x="14" y="114"/>
                  </a:cubicBezTo>
                  <a:cubicBezTo>
                    <a:pt x="10" y="113"/>
                    <a:pt x="5" y="115"/>
                    <a:pt x="4" y="119"/>
                  </a:cubicBezTo>
                  <a:cubicBezTo>
                    <a:pt x="4" y="121"/>
                    <a:pt x="3" y="123"/>
                    <a:pt x="3" y="125"/>
                  </a:cubicBezTo>
                  <a:cubicBezTo>
                    <a:pt x="2" y="130"/>
                    <a:pt x="5" y="133"/>
                    <a:pt x="9" y="134"/>
                  </a:cubicBezTo>
                  <a:cubicBezTo>
                    <a:pt x="13" y="134"/>
                    <a:pt x="13" y="134"/>
                    <a:pt x="13" y="134"/>
                  </a:cubicBezTo>
                  <a:cubicBezTo>
                    <a:pt x="18" y="135"/>
                    <a:pt x="23" y="139"/>
                    <a:pt x="23" y="144"/>
                  </a:cubicBezTo>
                  <a:cubicBezTo>
                    <a:pt x="24" y="151"/>
                    <a:pt x="18" y="157"/>
                    <a:pt x="11" y="156"/>
                  </a:cubicBezTo>
                  <a:cubicBezTo>
                    <a:pt x="8" y="156"/>
                    <a:pt x="8" y="156"/>
                    <a:pt x="8" y="156"/>
                  </a:cubicBezTo>
                  <a:cubicBezTo>
                    <a:pt x="4" y="156"/>
                    <a:pt x="0" y="159"/>
                    <a:pt x="0" y="163"/>
                  </a:cubicBezTo>
                  <a:cubicBezTo>
                    <a:pt x="0" y="165"/>
                    <a:pt x="1" y="168"/>
                    <a:pt x="1" y="170"/>
                  </a:cubicBezTo>
                  <a:cubicBezTo>
                    <a:pt x="1" y="174"/>
                    <a:pt x="5" y="177"/>
                    <a:pt x="9" y="176"/>
                  </a:cubicBezTo>
                  <a:cubicBezTo>
                    <a:pt x="13" y="175"/>
                    <a:pt x="13" y="175"/>
                    <a:pt x="13" y="175"/>
                  </a:cubicBezTo>
                  <a:cubicBezTo>
                    <a:pt x="18" y="174"/>
                    <a:pt x="23" y="177"/>
                    <a:pt x="25" y="182"/>
                  </a:cubicBezTo>
                  <a:cubicBezTo>
                    <a:pt x="28" y="188"/>
                    <a:pt x="24" y="196"/>
                    <a:pt x="17" y="197"/>
                  </a:cubicBezTo>
                  <a:cubicBezTo>
                    <a:pt x="14" y="198"/>
                    <a:pt x="14" y="198"/>
                    <a:pt x="14" y="198"/>
                  </a:cubicBezTo>
                  <a:cubicBezTo>
                    <a:pt x="10" y="198"/>
                    <a:pt x="8" y="203"/>
                    <a:pt x="9" y="207"/>
                  </a:cubicBezTo>
                  <a:cubicBezTo>
                    <a:pt x="10" y="209"/>
                    <a:pt x="10" y="211"/>
                    <a:pt x="11" y="213"/>
                  </a:cubicBezTo>
                  <a:cubicBezTo>
                    <a:pt x="13" y="216"/>
                    <a:pt x="17" y="218"/>
                    <a:pt x="21" y="216"/>
                  </a:cubicBezTo>
                  <a:cubicBezTo>
                    <a:pt x="24" y="214"/>
                    <a:pt x="24" y="214"/>
                    <a:pt x="24" y="214"/>
                  </a:cubicBezTo>
                  <a:cubicBezTo>
                    <a:pt x="30" y="212"/>
                    <a:pt x="36" y="214"/>
                    <a:pt x="39" y="219"/>
                  </a:cubicBezTo>
                  <a:cubicBezTo>
                    <a:pt x="42" y="224"/>
                    <a:pt x="40" y="231"/>
                    <a:pt x="35" y="234"/>
                  </a:cubicBezTo>
                  <a:cubicBezTo>
                    <a:pt x="32" y="236"/>
                    <a:pt x="32" y="236"/>
                    <a:pt x="32" y="236"/>
                  </a:cubicBezTo>
                  <a:cubicBezTo>
                    <a:pt x="28" y="238"/>
                    <a:pt x="27" y="242"/>
                    <a:pt x="29" y="246"/>
                  </a:cubicBezTo>
                  <a:cubicBezTo>
                    <a:pt x="31" y="248"/>
                    <a:pt x="32" y="249"/>
                    <a:pt x="33" y="251"/>
                  </a:cubicBezTo>
                  <a:cubicBezTo>
                    <a:pt x="36" y="254"/>
                    <a:pt x="41" y="254"/>
                    <a:pt x="44" y="252"/>
                  </a:cubicBezTo>
                  <a:cubicBezTo>
                    <a:pt x="46" y="249"/>
                    <a:pt x="46" y="249"/>
                    <a:pt x="46" y="249"/>
                  </a:cubicBezTo>
                  <a:cubicBezTo>
                    <a:pt x="50" y="245"/>
                    <a:pt x="56" y="245"/>
                    <a:pt x="61" y="248"/>
                  </a:cubicBezTo>
                  <a:cubicBezTo>
                    <a:pt x="66" y="252"/>
                    <a:pt x="67" y="260"/>
                    <a:pt x="62" y="265"/>
                  </a:cubicBezTo>
                  <a:cubicBezTo>
                    <a:pt x="60" y="267"/>
                    <a:pt x="60" y="267"/>
                    <a:pt x="60" y="267"/>
                  </a:cubicBezTo>
                  <a:cubicBezTo>
                    <a:pt x="57" y="270"/>
                    <a:pt x="57" y="275"/>
                    <a:pt x="60" y="278"/>
                  </a:cubicBezTo>
                  <a:cubicBezTo>
                    <a:pt x="62" y="279"/>
                    <a:pt x="63" y="280"/>
                    <a:pt x="65" y="281"/>
                  </a:cubicBezTo>
                  <a:cubicBezTo>
                    <a:pt x="69" y="284"/>
                    <a:pt x="73" y="283"/>
                    <a:pt x="75" y="279"/>
                  </a:cubicBezTo>
                  <a:cubicBezTo>
                    <a:pt x="77" y="276"/>
                    <a:pt x="77" y="276"/>
                    <a:pt x="77" y="276"/>
                  </a:cubicBezTo>
                  <a:cubicBezTo>
                    <a:pt x="80" y="271"/>
                    <a:pt x="85" y="269"/>
                    <a:pt x="91" y="271"/>
                  </a:cubicBezTo>
                  <a:cubicBezTo>
                    <a:pt x="97" y="273"/>
                    <a:pt x="100" y="281"/>
                    <a:pt x="97" y="287"/>
                  </a:cubicBezTo>
                  <a:cubicBezTo>
                    <a:pt x="95" y="289"/>
                    <a:pt x="95" y="289"/>
                    <a:pt x="95" y="289"/>
                  </a:cubicBezTo>
                  <a:cubicBezTo>
                    <a:pt x="93" y="293"/>
                    <a:pt x="95" y="298"/>
                    <a:pt x="99" y="299"/>
                  </a:cubicBezTo>
                  <a:cubicBezTo>
                    <a:pt x="101" y="300"/>
                    <a:pt x="102" y="301"/>
                    <a:pt x="104" y="302"/>
                  </a:cubicBezTo>
                  <a:cubicBezTo>
                    <a:pt x="108" y="303"/>
                    <a:pt x="113" y="301"/>
                    <a:pt x="114" y="297"/>
                  </a:cubicBezTo>
                  <a:cubicBezTo>
                    <a:pt x="114" y="293"/>
                    <a:pt x="114" y="293"/>
                    <a:pt x="114" y="293"/>
                  </a:cubicBezTo>
                  <a:cubicBezTo>
                    <a:pt x="116" y="288"/>
                    <a:pt x="120" y="284"/>
                    <a:pt x="126" y="284"/>
                  </a:cubicBezTo>
                  <a:cubicBezTo>
                    <a:pt x="133" y="285"/>
                    <a:pt x="138" y="291"/>
                    <a:pt x="136" y="298"/>
                  </a:cubicBezTo>
                  <a:cubicBezTo>
                    <a:pt x="135" y="301"/>
                    <a:pt x="135" y="301"/>
                    <a:pt x="135" y="301"/>
                  </a:cubicBezTo>
                  <a:cubicBezTo>
                    <a:pt x="134" y="305"/>
                    <a:pt x="137" y="309"/>
                    <a:pt x="142" y="309"/>
                  </a:cubicBezTo>
                  <a:cubicBezTo>
                    <a:pt x="144" y="310"/>
                    <a:pt x="146" y="310"/>
                    <a:pt x="148" y="310"/>
                  </a:cubicBezTo>
                  <a:cubicBezTo>
                    <a:pt x="152" y="310"/>
                    <a:pt x="155" y="307"/>
                    <a:pt x="155" y="303"/>
                  </a:cubicBezTo>
                  <a:cubicBezTo>
                    <a:pt x="155" y="299"/>
                    <a:pt x="155" y="299"/>
                    <a:pt x="155" y="299"/>
                  </a:cubicBezTo>
                  <a:cubicBezTo>
                    <a:pt x="155" y="293"/>
                    <a:pt x="159" y="287"/>
                    <a:pt x="165" y="287"/>
                  </a:cubicBezTo>
                  <a:cubicBezTo>
                    <a:pt x="171" y="284"/>
                    <a:pt x="177" y="288"/>
                    <a:pt x="177" y="294"/>
                  </a:cubicBezTo>
                  <a:cubicBezTo>
                    <a:pt x="177" y="301"/>
                    <a:pt x="177" y="301"/>
                    <a:pt x="177" y="301"/>
                  </a:cubicBezTo>
                  <a:cubicBezTo>
                    <a:pt x="178" y="305"/>
                    <a:pt x="182" y="308"/>
                    <a:pt x="186" y="307"/>
                  </a:cubicBezTo>
                  <a:cubicBezTo>
                    <a:pt x="188" y="307"/>
                    <a:pt x="190" y="306"/>
                    <a:pt x="192" y="306"/>
                  </a:cubicBezTo>
                  <a:cubicBezTo>
                    <a:pt x="196" y="305"/>
                    <a:pt x="198" y="300"/>
                    <a:pt x="197" y="297"/>
                  </a:cubicBezTo>
                  <a:cubicBezTo>
                    <a:pt x="195" y="293"/>
                    <a:pt x="195" y="293"/>
                    <a:pt x="195" y="293"/>
                  </a:cubicBezTo>
                  <a:cubicBezTo>
                    <a:pt x="193" y="287"/>
                    <a:pt x="197" y="279"/>
                    <a:pt x="204" y="278"/>
                  </a:cubicBezTo>
                  <a:cubicBezTo>
                    <a:pt x="210" y="277"/>
                    <a:pt x="215" y="281"/>
                    <a:pt x="217" y="286"/>
                  </a:cubicBezTo>
                  <a:cubicBezTo>
                    <a:pt x="217" y="288"/>
                    <a:pt x="217" y="288"/>
                    <a:pt x="217" y="288"/>
                  </a:cubicBezTo>
                  <a:cubicBezTo>
                    <a:pt x="219" y="292"/>
                    <a:pt x="224" y="294"/>
                    <a:pt x="227" y="292"/>
                  </a:cubicBezTo>
                  <a:cubicBezTo>
                    <a:pt x="227" y="292"/>
                    <a:pt x="227" y="292"/>
                    <a:pt x="227" y="292"/>
                  </a:cubicBezTo>
                  <a:cubicBezTo>
                    <a:pt x="229" y="291"/>
                    <a:pt x="231" y="290"/>
                    <a:pt x="233" y="289"/>
                  </a:cubicBezTo>
                  <a:cubicBezTo>
                    <a:pt x="236" y="287"/>
                    <a:pt x="237" y="282"/>
                    <a:pt x="235" y="279"/>
                  </a:cubicBezTo>
                  <a:moveTo>
                    <a:pt x="128" y="120"/>
                  </a:moveTo>
                  <a:cubicBezTo>
                    <a:pt x="125" y="116"/>
                    <a:pt x="127" y="110"/>
                    <a:pt x="132" y="108"/>
                  </a:cubicBezTo>
                  <a:cubicBezTo>
                    <a:pt x="136" y="105"/>
                    <a:pt x="142" y="107"/>
                    <a:pt x="145" y="111"/>
                  </a:cubicBezTo>
                  <a:cubicBezTo>
                    <a:pt x="147" y="116"/>
                    <a:pt x="145" y="122"/>
                    <a:pt x="141" y="124"/>
                  </a:cubicBezTo>
                  <a:cubicBezTo>
                    <a:pt x="136" y="127"/>
                    <a:pt x="130" y="125"/>
                    <a:pt x="128" y="120"/>
                  </a:cubicBezTo>
                  <a:moveTo>
                    <a:pt x="202" y="130"/>
                  </a:moveTo>
                  <a:cubicBezTo>
                    <a:pt x="205" y="135"/>
                    <a:pt x="203" y="140"/>
                    <a:pt x="198" y="143"/>
                  </a:cubicBezTo>
                  <a:cubicBezTo>
                    <a:pt x="194" y="145"/>
                    <a:pt x="188" y="144"/>
                    <a:pt x="186" y="139"/>
                  </a:cubicBezTo>
                  <a:cubicBezTo>
                    <a:pt x="183" y="134"/>
                    <a:pt x="185" y="129"/>
                    <a:pt x="190" y="126"/>
                  </a:cubicBezTo>
                  <a:cubicBezTo>
                    <a:pt x="194" y="124"/>
                    <a:pt x="200" y="126"/>
                    <a:pt x="202" y="130"/>
                  </a:cubicBezTo>
                  <a:moveTo>
                    <a:pt x="109" y="178"/>
                  </a:moveTo>
                  <a:cubicBezTo>
                    <a:pt x="107" y="174"/>
                    <a:pt x="108" y="168"/>
                    <a:pt x="113" y="165"/>
                  </a:cubicBezTo>
                  <a:cubicBezTo>
                    <a:pt x="118" y="163"/>
                    <a:pt x="123" y="165"/>
                    <a:pt x="126" y="169"/>
                  </a:cubicBezTo>
                  <a:cubicBezTo>
                    <a:pt x="128" y="174"/>
                    <a:pt x="126" y="180"/>
                    <a:pt x="122" y="182"/>
                  </a:cubicBezTo>
                  <a:cubicBezTo>
                    <a:pt x="117" y="185"/>
                    <a:pt x="112" y="183"/>
                    <a:pt x="109" y="178"/>
                  </a:cubicBezTo>
                  <a:moveTo>
                    <a:pt x="133" y="166"/>
                  </a:moveTo>
                  <a:cubicBezTo>
                    <a:pt x="127" y="154"/>
                    <a:pt x="132" y="140"/>
                    <a:pt x="144" y="133"/>
                  </a:cubicBezTo>
                  <a:cubicBezTo>
                    <a:pt x="156" y="127"/>
                    <a:pt x="170" y="132"/>
                    <a:pt x="177" y="144"/>
                  </a:cubicBezTo>
                  <a:cubicBezTo>
                    <a:pt x="183" y="156"/>
                    <a:pt x="178" y="170"/>
                    <a:pt x="166" y="177"/>
                  </a:cubicBezTo>
                  <a:cubicBezTo>
                    <a:pt x="155" y="183"/>
                    <a:pt x="140" y="178"/>
                    <a:pt x="133" y="166"/>
                  </a:cubicBezTo>
                  <a:moveTo>
                    <a:pt x="167" y="197"/>
                  </a:moveTo>
                  <a:cubicBezTo>
                    <a:pt x="165" y="192"/>
                    <a:pt x="166" y="187"/>
                    <a:pt x="171" y="184"/>
                  </a:cubicBezTo>
                  <a:cubicBezTo>
                    <a:pt x="176" y="182"/>
                    <a:pt x="181" y="183"/>
                    <a:pt x="184" y="188"/>
                  </a:cubicBezTo>
                  <a:cubicBezTo>
                    <a:pt x="186" y="193"/>
                    <a:pt x="184" y="198"/>
                    <a:pt x="180" y="201"/>
                  </a:cubicBezTo>
                  <a:cubicBezTo>
                    <a:pt x="175" y="203"/>
                    <a:pt x="169" y="202"/>
                    <a:pt x="167" y="197"/>
                  </a:cubicBezTo>
                </a:path>
              </a:pathLst>
            </a:custGeom>
            <a:solidFill>
              <a:schemeClr val="accent2"/>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pic>
          <p:nvPicPr>
            <p:cNvPr id="32" name="Picture 38"/>
            <p:cNvPicPr>
              <a:picLocks noChangeArrowheads="1" noChangeAspect="1"/>
            </p:cNvPicPr>
            <p:nvPr/>
          </p:nvPicPr>
          <p:blipFill>
            <a:blip r:embed="rId3">
              <a:extLst>
                <a:ext uri="{28A0092B-C50C-407E-A947-70E740481C1C}">
                  <a14:useLocalDpi val="0"/>
                </a:ext>
              </a:extLst>
            </a:blip>
            <a:stretch>
              <a:fillRect/>
            </a:stretch>
          </p:blipFill>
          <p:spPr bwMode="auto">
            <a:xfrm>
              <a:off x="8339514" y="2500352"/>
              <a:ext cx="84722" cy="228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3" name="Picture 39"/>
            <p:cNvPicPr>
              <a:picLocks noChangeArrowheads="1" noChangeAspect="1"/>
            </p:cNvPicPr>
            <p:nvPr/>
          </p:nvPicPr>
          <p:blipFill>
            <a:blip r:embed="rId3">
              <a:extLst>
                <a:ext uri="{28A0092B-C50C-407E-A947-70E740481C1C}">
                  <a14:useLocalDpi val="0"/>
                </a:ext>
              </a:extLst>
            </a:blip>
            <a:stretch>
              <a:fillRect/>
            </a:stretch>
          </p:blipFill>
          <p:spPr bwMode="auto">
            <a:xfrm>
              <a:off x="8077200" y="2862866"/>
              <a:ext cx="53766" cy="76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 name="Freeform 40"/>
            <p:cNvSpPr>
              <a:spLocks noEditPoints="1"/>
            </p:cNvSpPr>
            <p:nvPr/>
          </p:nvSpPr>
          <p:spPr bwMode="auto">
            <a:xfrm>
              <a:off x="8130965" y="2556562"/>
              <a:ext cx="366587" cy="365773"/>
            </a:xfrm>
            <a:custGeom>
              <a:gdLst>
                <a:gd fmla="*/ 143 w 190" name="T0"/>
                <a:gd fmla="*/ 160 h 190" name="T1"/>
                <a:gd fmla="*/ 161 w 190" name="T2"/>
                <a:gd fmla="*/ 163 h 190" name="T3"/>
                <a:gd fmla="*/ 161 w 190" name="T4"/>
                <a:gd fmla="*/ 153 h 190" name="T5"/>
                <a:gd fmla="*/ 171 w 190" name="T6"/>
                <a:gd fmla="*/ 143 h 190" name="T7"/>
                <a:gd fmla="*/ 177 w 190" name="T8"/>
                <a:gd fmla="*/ 133 h 190" name="T9"/>
                <a:gd fmla="*/ 176 w 190" name="T10"/>
                <a:gd fmla="*/ 118 h 190" name="T11"/>
                <a:gd fmla="*/ 188 w 190" name="T12"/>
                <a:gd fmla="*/ 113 h 190" name="T13"/>
                <a:gd fmla="*/ 175 w 190" name="T14"/>
                <a:gd fmla="*/ 100 h 190" name="T15"/>
                <a:gd fmla="*/ 189 w 190" name="T16"/>
                <a:gd fmla="*/ 90 h 190" name="T17"/>
                <a:gd fmla="*/ 182 w 190" name="T18"/>
                <a:gd fmla="*/ 83 h 190" name="T19"/>
                <a:gd fmla="*/ 181 w 190" name="T20"/>
                <a:gd fmla="*/ 69 h 190" name="T21"/>
                <a:gd fmla="*/ 177 w 190" name="T22"/>
                <a:gd fmla="*/ 58 h 190" name="T23"/>
                <a:gd fmla="*/ 168 w 190" name="T24"/>
                <a:gd fmla="*/ 47 h 190" name="T25"/>
                <a:gd fmla="*/ 169 w 190" name="T26"/>
                <a:gd fmla="*/ 37 h 190" name="T27"/>
                <a:gd fmla="*/ 153 w 190" name="T28"/>
                <a:gd fmla="*/ 38 h 190" name="T29"/>
                <a:gd fmla="*/ 153 w 190" name="T30"/>
                <a:gd fmla="*/ 20 h 190" name="T31"/>
                <a:gd fmla="*/ 142 w 190" name="T32"/>
                <a:gd fmla="*/ 21 h 190" name="T33"/>
                <a:gd fmla="*/ 131 w 190" name="T34"/>
                <a:gd fmla="*/ 13 h 190" name="T35"/>
                <a:gd fmla="*/ 120 w 190" name="T36"/>
                <a:gd fmla="*/ 9 h 190" name="T37"/>
                <a:gd fmla="*/ 106 w 190" name="T38"/>
                <a:gd fmla="*/ 8 h 190" name="T39"/>
                <a:gd fmla="*/ 99 w 190" name="T40"/>
                <a:gd fmla="*/ 0 h 190" name="T41"/>
                <a:gd fmla="*/ 89 w 190" name="T42"/>
                <a:gd fmla="*/ 14 h 190" name="T43"/>
                <a:gd fmla="*/ 81 w 190" name="T44"/>
                <a:gd fmla="*/ 6 h 190" name="T45"/>
                <a:gd fmla="*/ 69 w 190" name="T46"/>
                <a:gd fmla="*/ 9 h 190" name="T47"/>
                <a:gd fmla="*/ 57 w 190" name="T48"/>
                <a:gd fmla="*/ 15 h 190" name="T49"/>
                <a:gd fmla="*/ 51 w 190" name="T50"/>
                <a:gd fmla="*/ 11 h 190" name="T51"/>
                <a:gd fmla="*/ 47 w 190" name="T52"/>
                <a:gd fmla="*/ 21 h 190" name="T53"/>
                <a:gd fmla="*/ 35 w 190" name="T54"/>
                <a:gd fmla="*/ 28 h 190" name="T55"/>
                <a:gd fmla="*/ 27 w 190" name="T56"/>
                <a:gd fmla="*/ 36 h 190" name="T57"/>
                <a:gd fmla="*/ 20 w 190" name="T58"/>
                <a:gd fmla="*/ 48 h 190" name="T59"/>
                <a:gd fmla="*/ 11 w 190" name="T60"/>
                <a:gd fmla="*/ 52 h 190" name="T61"/>
                <a:gd fmla="*/ 19 w 190" name="T62"/>
                <a:gd fmla="*/ 67 h 190" name="T63"/>
                <a:gd fmla="*/ 3 w 190" name="T64"/>
                <a:gd fmla="*/ 73 h 190" name="T65"/>
                <a:gd fmla="*/ 8 w 190" name="T66"/>
                <a:gd fmla="*/ 82 h 190" name="T67"/>
                <a:gd fmla="*/ 5 w 190" name="T68"/>
                <a:gd fmla="*/ 96 h 190" name="T69"/>
                <a:gd fmla="*/ 6 w 190" name="T70"/>
                <a:gd fmla="*/ 108 h 190" name="T71"/>
                <a:gd fmla="*/ 10 w 190" name="T72"/>
                <a:gd fmla="*/ 121 h 190" name="T73"/>
                <a:gd fmla="*/ 7 w 190" name="T74"/>
                <a:gd fmla="*/ 130 h 190" name="T75"/>
                <a:gd fmla="*/ 24 w 190" name="T76"/>
                <a:gd fmla="*/ 134 h 190" name="T77"/>
                <a:gd fmla="*/ 18 w 190" name="T78"/>
                <a:gd fmla="*/ 151 h 190" name="T79"/>
                <a:gd fmla="*/ 28 w 190" name="T80"/>
                <a:gd fmla="*/ 153 h 190" name="T81"/>
                <a:gd fmla="*/ 36 w 190" name="T82"/>
                <a:gd fmla="*/ 164 h 190" name="T83"/>
                <a:gd fmla="*/ 46 w 190" name="T84"/>
                <a:gd fmla="*/ 171 h 190" name="T85"/>
                <a:gd fmla="*/ 59 w 190" name="T86"/>
                <a:gd fmla="*/ 176 h 190" name="T87"/>
                <a:gd fmla="*/ 64 w 190" name="T88"/>
                <a:gd fmla="*/ 185 h 190" name="T89"/>
                <a:gd fmla="*/ 77 w 190" name="T90"/>
                <a:gd fmla="*/ 174 h 190" name="T91"/>
                <a:gd fmla="*/ 86 w 190" name="T92"/>
                <a:gd fmla="*/ 189 h 190" name="T93"/>
                <a:gd fmla="*/ 95 w 190" name="T94"/>
                <a:gd fmla="*/ 183 h 190" name="T95"/>
                <a:gd fmla="*/ 108 w 190" name="T96"/>
                <a:gd fmla="*/ 184 h 190" name="T97"/>
                <a:gd fmla="*/ 120 w 190" name="T98"/>
                <a:gd fmla="*/ 182 h 190" name="T99"/>
                <a:gd fmla="*/ 132 w 190" name="T100"/>
                <a:gd fmla="*/ 175 h 190" name="T101"/>
                <a:gd fmla="*/ 139 w 190" name="T102"/>
                <a:gd fmla="*/ 179 h 190" name="T103"/>
                <a:gd fmla="*/ 78 w 190" name="T104"/>
                <a:gd fmla="*/ 74 h 190" name="T105"/>
                <a:gd fmla="*/ 86 w 190" name="T106"/>
                <a:gd fmla="*/ 76 h 190" name="T107"/>
                <a:gd fmla="*/ 121 w 190" name="T108"/>
                <a:gd fmla="*/ 88 h 190" name="T109"/>
                <a:gd fmla="*/ 124 w 190" name="T110"/>
                <a:gd fmla="*/ 80 h 190" name="T111"/>
                <a:gd fmla="*/ 77 w 190" name="T112"/>
                <a:gd fmla="*/ 104 h 190" name="T113"/>
                <a:gd fmla="*/ 81 w 190" name="T114"/>
                <a:gd fmla="*/ 102 h 190" name="T115"/>
                <a:gd fmla="*/ 102 w 190" name="T116"/>
                <a:gd fmla="*/ 108 h 190" name="T117"/>
                <a:gd fmla="*/ 104 w 190" name="T118"/>
                <a:gd fmla="*/ 113 h 190" name="T119"/>
                <a:gd fmla="*/ 102 w 190" name="T120"/>
                <a:gd fmla="*/ 121 h 19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90" w="190">
                  <a:moveTo>
                    <a:pt x="143" y="171"/>
                  </a:moveTo>
                  <a:cubicBezTo>
                    <a:pt x="142" y="169"/>
                    <a:pt x="142" y="169"/>
                    <a:pt x="142" y="169"/>
                  </a:cubicBezTo>
                  <a:cubicBezTo>
                    <a:pt x="140" y="167"/>
                    <a:pt x="140" y="163"/>
                    <a:pt x="143" y="160"/>
                  </a:cubicBezTo>
                  <a:cubicBezTo>
                    <a:pt x="146" y="157"/>
                    <a:pt x="151" y="158"/>
                    <a:pt x="153" y="161"/>
                  </a:cubicBezTo>
                  <a:cubicBezTo>
                    <a:pt x="154" y="163"/>
                    <a:pt x="154" y="163"/>
                    <a:pt x="154" y="163"/>
                  </a:cubicBezTo>
                  <a:cubicBezTo>
                    <a:pt x="156" y="165"/>
                    <a:pt x="159" y="165"/>
                    <a:pt x="161" y="163"/>
                  </a:cubicBezTo>
                  <a:cubicBezTo>
                    <a:pt x="162" y="162"/>
                    <a:pt x="162" y="161"/>
                    <a:pt x="163" y="160"/>
                  </a:cubicBezTo>
                  <a:cubicBezTo>
                    <a:pt x="165" y="159"/>
                    <a:pt x="165" y="156"/>
                    <a:pt x="163" y="154"/>
                  </a:cubicBezTo>
                  <a:cubicBezTo>
                    <a:pt x="161" y="153"/>
                    <a:pt x="161" y="153"/>
                    <a:pt x="161" y="153"/>
                  </a:cubicBezTo>
                  <a:cubicBezTo>
                    <a:pt x="159" y="151"/>
                    <a:pt x="158" y="147"/>
                    <a:pt x="159" y="144"/>
                  </a:cubicBezTo>
                  <a:cubicBezTo>
                    <a:pt x="161" y="140"/>
                    <a:pt x="166" y="139"/>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5" y="132"/>
                    <a:pt x="175" y="132"/>
                    <a:pt x="175" y="132"/>
                  </a:cubicBezTo>
                  <a:cubicBezTo>
                    <a:pt x="171" y="130"/>
                    <a:pt x="169" y="126"/>
                    <a:pt x="171" y="123"/>
                  </a:cubicBezTo>
                  <a:cubicBezTo>
                    <a:pt x="169" y="120"/>
                    <a:pt x="172" y="116"/>
                    <a:pt x="176" y="118"/>
                  </a:cubicBezTo>
                  <a:cubicBezTo>
                    <a:pt x="181" y="120"/>
                    <a:pt x="181" y="120"/>
                    <a:pt x="181" y="120"/>
                  </a:cubicBezTo>
                  <a:cubicBezTo>
                    <a:pt x="184" y="121"/>
                    <a:pt x="186" y="119"/>
                    <a:pt x="187" y="117"/>
                  </a:cubicBezTo>
                  <a:cubicBezTo>
                    <a:pt x="187" y="116"/>
                    <a:pt x="188" y="114"/>
                    <a:pt x="188" y="113"/>
                  </a:cubicBezTo>
                  <a:cubicBezTo>
                    <a:pt x="188" y="111"/>
                    <a:pt x="186" y="108"/>
                    <a:pt x="184" y="108"/>
                  </a:cubicBezTo>
                  <a:cubicBezTo>
                    <a:pt x="182" y="108"/>
                    <a:pt x="182" y="108"/>
                    <a:pt x="182" y="108"/>
                  </a:cubicBezTo>
                  <a:cubicBezTo>
                    <a:pt x="178" y="107"/>
                    <a:pt x="175" y="104"/>
                    <a:pt x="175" y="100"/>
                  </a:cubicBezTo>
                  <a:cubicBezTo>
                    <a:pt x="176" y="97"/>
                    <a:pt x="179" y="94"/>
                    <a:pt x="183" y="94"/>
                  </a:cubicBezTo>
                  <a:cubicBezTo>
                    <a:pt x="185" y="94"/>
                    <a:pt x="185" y="94"/>
                    <a:pt x="185" y="94"/>
                  </a:cubicBezTo>
                  <a:cubicBezTo>
                    <a:pt x="187" y="95"/>
                    <a:pt x="190" y="93"/>
                    <a:pt x="189" y="90"/>
                  </a:cubicBezTo>
                  <a:cubicBezTo>
                    <a:pt x="189" y="89"/>
                    <a:pt x="189" y="87"/>
                    <a:pt x="189" y="86"/>
                  </a:cubicBezTo>
                  <a:cubicBezTo>
                    <a:pt x="189" y="84"/>
                    <a:pt x="186" y="82"/>
                    <a:pt x="184" y="82"/>
                  </a:cubicBezTo>
                  <a:cubicBezTo>
                    <a:pt x="182" y="83"/>
                    <a:pt x="182" y="83"/>
                    <a:pt x="182" y="83"/>
                  </a:cubicBezTo>
                  <a:cubicBezTo>
                    <a:pt x="178" y="84"/>
                    <a:pt x="174" y="81"/>
                    <a:pt x="174" y="77"/>
                  </a:cubicBezTo>
                  <a:cubicBezTo>
                    <a:pt x="173" y="74"/>
                    <a:pt x="175" y="70"/>
                    <a:pt x="179" y="69"/>
                  </a:cubicBezTo>
                  <a:cubicBezTo>
                    <a:pt x="181" y="69"/>
                    <a:pt x="181" y="69"/>
                    <a:pt x="181" y="69"/>
                  </a:cubicBezTo>
                  <a:cubicBezTo>
                    <a:pt x="183" y="69"/>
                    <a:pt x="185" y="66"/>
                    <a:pt x="184" y="63"/>
                  </a:cubicBezTo>
                  <a:cubicBezTo>
                    <a:pt x="184" y="62"/>
                    <a:pt x="183" y="61"/>
                    <a:pt x="183" y="60"/>
                  </a:cubicBezTo>
                  <a:cubicBezTo>
                    <a:pt x="182" y="58"/>
                    <a:pt x="179" y="57"/>
                    <a:pt x="177" y="58"/>
                  </a:cubicBezTo>
                  <a:cubicBezTo>
                    <a:pt x="175" y="59"/>
                    <a:pt x="175" y="59"/>
                    <a:pt x="175" y="59"/>
                  </a:cubicBezTo>
                  <a:cubicBezTo>
                    <a:pt x="171" y="61"/>
                    <a:pt x="167" y="59"/>
                    <a:pt x="166" y="56"/>
                  </a:cubicBezTo>
                  <a:cubicBezTo>
                    <a:pt x="164" y="53"/>
                    <a:pt x="165" y="48"/>
                    <a:pt x="168" y="47"/>
                  </a:cubicBezTo>
                  <a:cubicBezTo>
                    <a:pt x="170" y="46"/>
                    <a:pt x="170" y="46"/>
                    <a:pt x="170" y="46"/>
                  </a:cubicBezTo>
                  <a:cubicBezTo>
                    <a:pt x="172" y="45"/>
                    <a:pt x="173" y="42"/>
                    <a:pt x="172" y="40"/>
                  </a:cubicBezTo>
                  <a:cubicBezTo>
                    <a:pt x="171" y="39"/>
                    <a:pt x="170" y="38"/>
                    <a:pt x="169" y="37"/>
                  </a:cubicBezTo>
                  <a:cubicBezTo>
                    <a:pt x="168" y="35"/>
                    <a:pt x="165" y="34"/>
                    <a:pt x="163" y="36"/>
                  </a:cubicBezTo>
                  <a:cubicBezTo>
                    <a:pt x="161" y="38"/>
                    <a:pt x="161" y="38"/>
                    <a:pt x="161" y="38"/>
                  </a:cubicBezTo>
                  <a:cubicBezTo>
                    <a:pt x="159" y="40"/>
                    <a:pt x="155" y="40"/>
                    <a:pt x="153" y="38"/>
                  </a:cubicBezTo>
                  <a:cubicBezTo>
                    <a:pt x="149" y="36"/>
                    <a:pt x="149" y="31"/>
                    <a:pt x="152" y="28"/>
                  </a:cubicBezTo>
                  <a:cubicBezTo>
                    <a:pt x="153" y="27"/>
                    <a:pt x="153" y="27"/>
                    <a:pt x="153" y="27"/>
                  </a:cubicBezTo>
                  <a:cubicBezTo>
                    <a:pt x="155" y="25"/>
                    <a:pt x="155" y="22"/>
                    <a:pt x="153" y="20"/>
                  </a:cubicBezTo>
                  <a:cubicBezTo>
                    <a:pt x="152" y="19"/>
                    <a:pt x="151" y="19"/>
                    <a:pt x="150" y="18"/>
                  </a:cubicBezTo>
                  <a:cubicBezTo>
                    <a:pt x="148" y="16"/>
                    <a:pt x="145" y="17"/>
                    <a:pt x="144" y="19"/>
                  </a:cubicBezTo>
                  <a:cubicBezTo>
                    <a:pt x="142" y="21"/>
                    <a:pt x="142" y="21"/>
                    <a:pt x="142" y="21"/>
                  </a:cubicBezTo>
                  <a:cubicBezTo>
                    <a:pt x="141" y="25"/>
                    <a:pt x="136" y="26"/>
                    <a:pt x="133" y="24"/>
                  </a:cubicBezTo>
                  <a:cubicBezTo>
                    <a:pt x="130" y="22"/>
                    <a:pt x="129" y="18"/>
                    <a:pt x="131" y="15"/>
                  </a:cubicBezTo>
                  <a:cubicBezTo>
                    <a:pt x="131" y="13"/>
                    <a:pt x="131" y="13"/>
                    <a:pt x="131" y="13"/>
                  </a:cubicBezTo>
                  <a:cubicBezTo>
                    <a:pt x="133" y="11"/>
                    <a:pt x="132" y="8"/>
                    <a:pt x="129" y="7"/>
                  </a:cubicBezTo>
                  <a:cubicBezTo>
                    <a:pt x="128" y="6"/>
                    <a:pt x="127" y="6"/>
                    <a:pt x="126" y="6"/>
                  </a:cubicBezTo>
                  <a:cubicBezTo>
                    <a:pt x="123" y="5"/>
                    <a:pt x="121" y="6"/>
                    <a:pt x="120" y="9"/>
                  </a:cubicBezTo>
                  <a:cubicBezTo>
                    <a:pt x="120" y="11"/>
                    <a:pt x="120" y="11"/>
                    <a:pt x="120" y="11"/>
                  </a:cubicBezTo>
                  <a:cubicBezTo>
                    <a:pt x="119" y="15"/>
                    <a:pt x="115" y="17"/>
                    <a:pt x="111" y="16"/>
                  </a:cubicBezTo>
                  <a:cubicBezTo>
                    <a:pt x="108" y="15"/>
                    <a:pt x="106" y="11"/>
                    <a:pt x="106" y="8"/>
                  </a:cubicBezTo>
                  <a:cubicBezTo>
                    <a:pt x="107" y="6"/>
                    <a:pt x="107" y="6"/>
                    <a:pt x="107" y="6"/>
                  </a:cubicBezTo>
                  <a:cubicBezTo>
                    <a:pt x="107" y="3"/>
                    <a:pt x="106" y="1"/>
                    <a:pt x="103" y="1"/>
                  </a:cubicBezTo>
                  <a:cubicBezTo>
                    <a:pt x="102" y="1"/>
                    <a:pt x="101" y="1"/>
                    <a:pt x="99" y="0"/>
                  </a:cubicBezTo>
                  <a:cubicBezTo>
                    <a:pt x="97" y="0"/>
                    <a:pt x="95" y="2"/>
                    <a:pt x="95" y="5"/>
                  </a:cubicBezTo>
                  <a:cubicBezTo>
                    <a:pt x="95" y="7"/>
                    <a:pt x="95" y="7"/>
                    <a:pt x="95" y="7"/>
                  </a:cubicBezTo>
                  <a:cubicBezTo>
                    <a:pt x="95" y="11"/>
                    <a:pt x="92" y="14"/>
                    <a:pt x="89" y="14"/>
                  </a:cubicBezTo>
                  <a:cubicBezTo>
                    <a:pt x="89" y="14"/>
                    <a:pt x="89" y="14"/>
                    <a:pt x="89" y="14"/>
                  </a:cubicBezTo>
                  <a:cubicBezTo>
                    <a:pt x="85" y="15"/>
                    <a:pt x="82" y="12"/>
                    <a:pt x="81" y="8"/>
                  </a:cubicBezTo>
                  <a:cubicBezTo>
                    <a:pt x="81" y="6"/>
                    <a:pt x="81" y="6"/>
                    <a:pt x="81" y="6"/>
                  </a:cubicBezTo>
                  <a:cubicBezTo>
                    <a:pt x="81" y="4"/>
                    <a:pt x="79" y="2"/>
                    <a:pt x="76" y="2"/>
                  </a:cubicBezTo>
                  <a:cubicBezTo>
                    <a:pt x="75" y="2"/>
                    <a:pt x="74" y="3"/>
                    <a:pt x="72" y="3"/>
                  </a:cubicBezTo>
                  <a:cubicBezTo>
                    <a:pt x="70" y="4"/>
                    <a:pt x="69" y="6"/>
                    <a:pt x="69" y="9"/>
                  </a:cubicBezTo>
                  <a:cubicBezTo>
                    <a:pt x="70" y="11"/>
                    <a:pt x="70" y="11"/>
                    <a:pt x="70" y="11"/>
                  </a:cubicBezTo>
                  <a:cubicBezTo>
                    <a:pt x="71" y="14"/>
                    <a:pt x="70" y="18"/>
                    <a:pt x="66" y="19"/>
                  </a:cubicBezTo>
                  <a:cubicBezTo>
                    <a:pt x="63" y="21"/>
                    <a:pt x="59" y="19"/>
                    <a:pt x="57" y="15"/>
                  </a:cubicBezTo>
                  <a:cubicBezTo>
                    <a:pt x="57" y="14"/>
                    <a:pt x="57" y="14"/>
                    <a:pt x="57" y="14"/>
                  </a:cubicBezTo>
                  <a:cubicBezTo>
                    <a:pt x="56" y="11"/>
                    <a:pt x="53" y="10"/>
                    <a:pt x="51" y="11"/>
                  </a:cubicBezTo>
                  <a:cubicBezTo>
                    <a:pt x="51" y="11"/>
                    <a:pt x="51" y="11"/>
                    <a:pt x="51" y="11"/>
                  </a:cubicBezTo>
                  <a:cubicBezTo>
                    <a:pt x="50" y="12"/>
                    <a:pt x="48" y="12"/>
                    <a:pt x="47" y="13"/>
                  </a:cubicBezTo>
                  <a:cubicBezTo>
                    <a:pt x="45" y="14"/>
                    <a:pt x="45" y="17"/>
                    <a:pt x="46" y="19"/>
                  </a:cubicBezTo>
                  <a:cubicBezTo>
                    <a:pt x="47" y="21"/>
                    <a:pt x="47" y="21"/>
                    <a:pt x="47" y="21"/>
                  </a:cubicBezTo>
                  <a:cubicBezTo>
                    <a:pt x="50" y="24"/>
                    <a:pt x="49" y="28"/>
                    <a:pt x="46" y="31"/>
                  </a:cubicBezTo>
                  <a:cubicBezTo>
                    <a:pt x="43" y="33"/>
                    <a:pt x="39" y="32"/>
                    <a:pt x="36" y="29"/>
                  </a:cubicBezTo>
                  <a:cubicBezTo>
                    <a:pt x="35" y="28"/>
                    <a:pt x="35" y="28"/>
                    <a:pt x="35" y="28"/>
                  </a:cubicBezTo>
                  <a:cubicBezTo>
                    <a:pt x="34" y="25"/>
                    <a:pt x="31" y="25"/>
                    <a:pt x="29" y="27"/>
                  </a:cubicBezTo>
                  <a:cubicBezTo>
                    <a:pt x="28" y="28"/>
                    <a:pt x="27" y="29"/>
                    <a:pt x="26" y="30"/>
                  </a:cubicBezTo>
                  <a:cubicBezTo>
                    <a:pt x="24" y="32"/>
                    <a:pt x="25" y="34"/>
                    <a:pt x="27" y="36"/>
                  </a:cubicBezTo>
                  <a:cubicBezTo>
                    <a:pt x="28" y="37"/>
                    <a:pt x="28" y="37"/>
                    <a:pt x="28" y="37"/>
                  </a:cubicBezTo>
                  <a:cubicBezTo>
                    <a:pt x="31" y="40"/>
                    <a:pt x="32" y="44"/>
                    <a:pt x="30" y="47"/>
                  </a:cubicBezTo>
                  <a:cubicBezTo>
                    <a:pt x="27" y="50"/>
                    <a:pt x="23" y="50"/>
                    <a:pt x="20" y="48"/>
                  </a:cubicBezTo>
                  <a:cubicBezTo>
                    <a:pt x="19" y="47"/>
                    <a:pt x="19" y="47"/>
                    <a:pt x="19" y="47"/>
                  </a:cubicBezTo>
                  <a:cubicBezTo>
                    <a:pt x="17" y="45"/>
                    <a:pt x="14" y="46"/>
                    <a:pt x="12" y="48"/>
                  </a:cubicBezTo>
                  <a:cubicBezTo>
                    <a:pt x="12" y="49"/>
                    <a:pt x="11" y="51"/>
                    <a:pt x="11" y="52"/>
                  </a:cubicBezTo>
                  <a:cubicBezTo>
                    <a:pt x="9" y="54"/>
                    <a:pt x="10" y="57"/>
                    <a:pt x="13" y="58"/>
                  </a:cubicBezTo>
                  <a:cubicBezTo>
                    <a:pt x="15" y="58"/>
                    <a:pt x="15" y="58"/>
                    <a:pt x="15" y="58"/>
                  </a:cubicBezTo>
                  <a:cubicBezTo>
                    <a:pt x="18" y="60"/>
                    <a:pt x="20" y="64"/>
                    <a:pt x="19" y="67"/>
                  </a:cubicBezTo>
                  <a:cubicBezTo>
                    <a:pt x="20" y="70"/>
                    <a:pt x="17" y="74"/>
                    <a:pt x="14" y="73"/>
                  </a:cubicBezTo>
                  <a:cubicBezTo>
                    <a:pt x="8" y="70"/>
                    <a:pt x="8" y="70"/>
                    <a:pt x="8" y="70"/>
                  </a:cubicBezTo>
                  <a:cubicBezTo>
                    <a:pt x="6" y="69"/>
                    <a:pt x="3" y="71"/>
                    <a:pt x="3" y="73"/>
                  </a:cubicBezTo>
                  <a:cubicBezTo>
                    <a:pt x="2" y="75"/>
                    <a:pt x="2" y="76"/>
                    <a:pt x="2" y="77"/>
                  </a:cubicBezTo>
                  <a:cubicBezTo>
                    <a:pt x="1" y="80"/>
                    <a:pt x="3" y="82"/>
                    <a:pt x="6" y="82"/>
                  </a:cubicBezTo>
                  <a:cubicBezTo>
                    <a:pt x="8" y="82"/>
                    <a:pt x="8" y="82"/>
                    <a:pt x="8" y="82"/>
                  </a:cubicBezTo>
                  <a:cubicBezTo>
                    <a:pt x="11" y="83"/>
                    <a:pt x="14" y="85"/>
                    <a:pt x="14" y="89"/>
                  </a:cubicBezTo>
                  <a:cubicBezTo>
                    <a:pt x="14" y="93"/>
                    <a:pt x="11" y="96"/>
                    <a:pt x="7" y="96"/>
                  </a:cubicBezTo>
                  <a:cubicBezTo>
                    <a:pt x="5" y="96"/>
                    <a:pt x="5" y="96"/>
                    <a:pt x="5" y="96"/>
                  </a:cubicBezTo>
                  <a:cubicBezTo>
                    <a:pt x="2" y="96"/>
                    <a:pt x="0" y="98"/>
                    <a:pt x="0" y="100"/>
                  </a:cubicBezTo>
                  <a:cubicBezTo>
                    <a:pt x="0" y="102"/>
                    <a:pt x="0" y="103"/>
                    <a:pt x="0" y="104"/>
                  </a:cubicBezTo>
                  <a:cubicBezTo>
                    <a:pt x="1" y="107"/>
                    <a:pt x="3" y="108"/>
                    <a:pt x="6" y="108"/>
                  </a:cubicBezTo>
                  <a:cubicBezTo>
                    <a:pt x="8" y="107"/>
                    <a:pt x="8" y="107"/>
                    <a:pt x="8" y="107"/>
                  </a:cubicBezTo>
                  <a:cubicBezTo>
                    <a:pt x="11" y="107"/>
                    <a:pt x="14" y="108"/>
                    <a:pt x="15" y="112"/>
                  </a:cubicBezTo>
                  <a:cubicBezTo>
                    <a:pt x="17" y="116"/>
                    <a:pt x="15" y="120"/>
                    <a:pt x="10" y="121"/>
                  </a:cubicBezTo>
                  <a:cubicBezTo>
                    <a:pt x="9" y="121"/>
                    <a:pt x="9" y="121"/>
                    <a:pt x="9" y="121"/>
                  </a:cubicBezTo>
                  <a:cubicBezTo>
                    <a:pt x="6" y="122"/>
                    <a:pt x="5" y="124"/>
                    <a:pt x="5" y="127"/>
                  </a:cubicBezTo>
                  <a:cubicBezTo>
                    <a:pt x="6" y="128"/>
                    <a:pt x="6" y="129"/>
                    <a:pt x="7" y="130"/>
                  </a:cubicBezTo>
                  <a:cubicBezTo>
                    <a:pt x="8" y="133"/>
                    <a:pt x="11" y="134"/>
                    <a:pt x="13" y="132"/>
                  </a:cubicBezTo>
                  <a:cubicBezTo>
                    <a:pt x="15" y="131"/>
                    <a:pt x="15" y="131"/>
                    <a:pt x="15" y="131"/>
                  </a:cubicBezTo>
                  <a:cubicBezTo>
                    <a:pt x="18" y="130"/>
                    <a:pt x="22" y="131"/>
                    <a:pt x="24" y="134"/>
                  </a:cubicBezTo>
                  <a:cubicBezTo>
                    <a:pt x="26" y="138"/>
                    <a:pt x="24" y="142"/>
                    <a:pt x="21" y="143"/>
                  </a:cubicBezTo>
                  <a:cubicBezTo>
                    <a:pt x="19" y="144"/>
                    <a:pt x="19" y="144"/>
                    <a:pt x="19" y="144"/>
                  </a:cubicBezTo>
                  <a:cubicBezTo>
                    <a:pt x="17" y="146"/>
                    <a:pt x="16" y="149"/>
                    <a:pt x="18" y="151"/>
                  </a:cubicBezTo>
                  <a:cubicBezTo>
                    <a:pt x="19" y="152"/>
                    <a:pt x="19" y="153"/>
                    <a:pt x="20" y="154"/>
                  </a:cubicBezTo>
                  <a:cubicBezTo>
                    <a:pt x="22" y="156"/>
                    <a:pt x="25" y="156"/>
                    <a:pt x="27" y="154"/>
                  </a:cubicBezTo>
                  <a:cubicBezTo>
                    <a:pt x="28" y="153"/>
                    <a:pt x="28" y="153"/>
                    <a:pt x="28" y="153"/>
                  </a:cubicBezTo>
                  <a:cubicBezTo>
                    <a:pt x="31" y="150"/>
                    <a:pt x="34" y="150"/>
                    <a:pt x="37" y="152"/>
                  </a:cubicBezTo>
                  <a:cubicBezTo>
                    <a:pt x="40" y="154"/>
                    <a:pt x="41" y="159"/>
                    <a:pt x="38" y="162"/>
                  </a:cubicBezTo>
                  <a:cubicBezTo>
                    <a:pt x="36" y="164"/>
                    <a:pt x="36" y="164"/>
                    <a:pt x="36" y="164"/>
                  </a:cubicBezTo>
                  <a:cubicBezTo>
                    <a:pt x="35" y="165"/>
                    <a:pt x="35" y="168"/>
                    <a:pt x="37" y="170"/>
                  </a:cubicBezTo>
                  <a:cubicBezTo>
                    <a:pt x="38" y="171"/>
                    <a:pt x="39" y="172"/>
                    <a:pt x="40" y="172"/>
                  </a:cubicBezTo>
                  <a:cubicBezTo>
                    <a:pt x="42" y="174"/>
                    <a:pt x="45" y="173"/>
                    <a:pt x="46" y="171"/>
                  </a:cubicBezTo>
                  <a:cubicBezTo>
                    <a:pt x="47" y="169"/>
                    <a:pt x="47" y="169"/>
                    <a:pt x="47" y="169"/>
                  </a:cubicBezTo>
                  <a:cubicBezTo>
                    <a:pt x="49" y="166"/>
                    <a:pt x="52" y="165"/>
                    <a:pt x="55" y="166"/>
                  </a:cubicBezTo>
                  <a:cubicBezTo>
                    <a:pt x="59" y="167"/>
                    <a:pt x="61" y="172"/>
                    <a:pt x="59" y="176"/>
                  </a:cubicBezTo>
                  <a:cubicBezTo>
                    <a:pt x="58" y="177"/>
                    <a:pt x="58" y="177"/>
                    <a:pt x="58" y="177"/>
                  </a:cubicBezTo>
                  <a:cubicBezTo>
                    <a:pt x="57" y="179"/>
                    <a:pt x="58" y="182"/>
                    <a:pt x="60" y="183"/>
                  </a:cubicBezTo>
                  <a:cubicBezTo>
                    <a:pt x="61" y="184"/>
                    <a:pt x="63" y="184"/>
                    <a:pt x="64" y="185"/>
                  </a:cubicBezTo>
                  <a:cubicBezTo>
                    <a:pt x="66" y="185"/>
                    <a:pt x="69" y="184"/>
                    <a:pt x="69" y="182"/>
                  </a:cubicBezTo>
                  <a:cubicBezTo>
                    <a:pt x="70" y="180"/>
                    <a:pt x="70" y="180"/>
                    <a:pt x="70" y="180"/>
                  </a:cubicBezTo>
                  <a:cubicBezTo>
                    <a:pt x="71" y="176"/>
                    <a:pt x="74" y="174"/>
                    <a:pt x="77" y="174"/>
                  </a:cubicBezTo>
                  <a:cubicBezTo>
                    <a:pt x="81" y="174"/>
                    <a:pt x="84" y="178"/>
                    <a:pt x="83" y="182"/>
                  </a:cubicBezTo>
                  <a:cubicBezTo>
                    <a:pt x="83" y="184"/>
                    <a:pt x="83" y="184"/>
                    <a:pt x="83" y="184"/>
                  </a:cubicBezTo>
                  <a:cubicBezTo>
                    <a:pt x="82" y="187"/>
                    <a:pt x="84" y="189"/>
                    <a:pt x="86" y="189"/>
                  </a:cubicBezTo>
                  <a:cubicBezTo>
                    <a:pt x="88" y="190"/>
                    <a:pt x="89" y="190"/>
                    <a:pt x="90" y="190"/>
                  </a:cubicBezTo>
                  <a:cubicBezTo>
                    <a:pt x="93" y="190"/>
                    <a:pt x="95" y="188"/>
                    <a:pt x="95" y="185"/>
                  </a:cubicBezTo>
                  <a:cubicBezTo>
                    <a:pt x="95" y="183"/>
                    <a:pt x="95" y="183"/>
                    <a:pt x="95"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5" y="188"/>
                    <a:pt x="116" y="187"/>
                    <a:pt x="117" y="187"/>
                  </a:cubicBezTo>
                  <a:cubicBezTo>
                    <a:pt x="120" y="187"/>
                    <a:pt x="121" y="184"/>
                    <a:pt x="120" y="182"/>
                  </a:cubicBezTo>
                  <a:cubicBezTo>
                    <a:pt x="119" y="179"/>
                    <a:pt x="119" y="179"/>
                    <a:pt x="119" y="179"/>
                  </a:cubicBezTo>
                  <a:cubicBezTo>
                    <a:pt x="118" y="176"/>
                    <a:pt x="120" y="171"/>
                    <a:pt x="125" y="170"/>
                  </a:cubicBezTo>
                  <a:cubicBezTo>
                    <a:pt x="128" y="170"/>
                    <a:pt x="131" y="172"/>
                    <a:pt x="132" y="175"/>
                  </a:cubicBezTo>
                  <a:cubicBezTo>
                    <a:pt x="133" y="177"/>
                    <a:pt x="133" y="177"/>
                    <a:pt x="133" y="177"/>
                  </a:cubicBezTo>
                  <a:cubicBezTo>
                    <a:pt x="134" y="179"/>
                    <a:pt x="136" y="180"/>
                    <a:pt x="139" y="179"/>
                  </a:cubicBezTo>
                  <a:cubicBezTo>
                    <a:pt x="139" y="179"/>
                    <a:pt x="139" y="179"/>
                    <a:pt x="139" y="179"/>
                  </a:cubicBezTo>
                  <a:cubicBezTo>
                    <a:pt x="140" y="178"/>
                    <a:pt x="141" y="178"/>
                    <a:pt x="142" y="177"/>
                  </a:cubicBezTo>
                  <a:cubicBezTo>
                    <a:pt x="144" y="176"/>
                    <a:pt x="145" y="173"/>
                    <a:pt x="143" y="171"/>
                  </a:cubicBezTo>
                  <a:close/>
                  <a:moveTo>
                    <a:pt x="78" y="74"/>
                  </a:moveTo>
                  <a:cubicBezTo>
                    <a:pt x="77" y="71"/>
                    <a:pt x="78" y="68"/>
                    <a:pt x="80" y="66"/>
                  </a:cubicBezTo>
                  <a:cubicBezTo>
                    <a:pt x="83" y="65"/>
                    <a:pt x="87" y="66"/>
                    <a:pt x="88" y="69"/>
                  </a:cubicBezTo>
                  <a:cubicBezTo>
                    <a:pt x="90" y="71"/>
                    <a:pt x="89" y="75"/>
                    <a:pt x="86" y="76"/>
                  </a:cubicBezTo>
                  <a:cubicBezTo>
                    <a:pt x="83" y="78"/>
                    <a:pt x="79" y="77"/>
                    <a:pt x="78" y="74"/>
                  </a:cubicBezTo>
                  <a:close/>
                  <a:moveTo>
                    <a:pt x="124" y="80"/>
                  </a:moveTo>
                  <a:cubicBezTo>
                    <a:pt x="125" y="83"/>
                    <a:pt x="124" y="86"/>
                    <a:pt x="121" y="88"/>
                  </a:cubicBezTo>
                  <a:cubicBezTo>
                    <a:pt x="118" y="89"/>
                    <a:pt x="115" y="88"/>
                    <a:pt x="113" y="85"/>
                  </a:cubicBezTo>
                  <a:cubicBezTo>
                    <a:pt x="112" y="83"/>
                    <a:pt x="113" y="79"/>
                    <a:pt x="116" y="78"/>
                  </a:cubicBezTo>
                  <a:cubicBezTo>
                    <a:pt x="119" y="76"/>
                    <a:pt x="122" y="77"/>
                    <a:pt x="124" y="80"/>
                  </a:cubicBezTo>
                  <a:close/>
                  <a:moveTo>
                    <a:pt x="67" y="109"/>
                  </a:moveTo>
                  <a:cubicBezTo>
                    <a:pt x="65" y="107"/>
                    <a:pt x="66" y="103"/>
                    <a:pt x="69" y="102"/>
                  </a:cubicBezTo>
                  <a:cubicBezTo>
                    <a:pt x="72" y="100"/>
                    <a:pt x="75" y="101"/>
                    <a:pt x="77" y="104"/>
                  </a:cubicBezTo>
                  <a:cubicBezTo>
                    <a:pt x="78" y="107"/>
                    <a:pt x="77" y="110"/>
                    <a:pt x="74" y="112"/>
                  </a:cubicBezTo>
                  <a:cubicBezTo>
                    <a:pt x="72" y="113"/>
                    <a:pt x="68" y="112"/>
                    <a:pt x="67" y="109"/>
                  </a:cubicBezTo>
                  <a:close/>
                  <a:moveTo>
                    <a:pt x="81" y="102"/>
                  </a:moveTo>
                  <a:cubicBezTo>
                    <a:pt x="78" y="95"/>
                    <a:pt x="80" y="86"/>
                    <a:pt x="88" y="82"/>
                  </a:cubicBezTo>
                  <a:cubicBezTo>
                    <a:pt x="95" y="78"/>
                    <a:pt x="104" y="81"/>
                    <a:pt x="108" y="88"/>
                  </a:cubicBezTo>
                  <a:cubicBezTo>
                    <a:pt x="112" y="96"/>
                    <a:pt x="109" y="105"/>
                    <a:pt x="102" y="108"/>
                  </a:cubicBezTo>
                  <a:cubicBezTo>
                    <a:pt x="94" y="112"/>
                    <a:pt x="85" y="109"/>
                    <a:pt x="81" y="102"/>
                  </a:cubicBezTo>
                  <a:close/>
                  <a:moveTo>
                    <a:pt x="102" y="121"/>
                  </a:moveTo>
                  <a:cubicBezTo>
                    <a:pt x="100" y="118"/>
                    <a:pt x="102" y="114"/>
                    <a:pt x="104" y="113"/>
                  </a:cubicBezTo>
                  <a:cubicBezTo>
                    <a:pt x="107" y="111"/>
                    <a:pt x="111" y="113"/>
                    <a:pt x="112" y="115"/>
                  </a:cubicBezTo>
                  <a:cubicBezTo>
                    <a:pt x="114" y="118"/>
                    <a:pt x="113" y="122"/>
                    <a:pt x="110" y="123"/>
                  </a:cubicBezTo>
                  <a:cubicBezTo>
                    <a:pt x="107" y="125"/>
                    <a:pt x="103" y="124"/>
                    <a:pt x="102" y="121"/>
                  </a:cubicBezTo>
                  <a:close/>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5" name="Freeform 41"/>
            <p:cNvSpPr>
              <a:spLocks noEditPoints="1"/>
            </p:cNvSpPr>
            <p:nvPr/>
          </p:nvSpPr>
          <p:spPr bwMode="auto">
            <a:xfrm>
              <a:off x="6607592" y="3575676"/>
              <a:ext cx="1232549" cy="1236621"/>
            </a:xfrm>
            <a:custGeom>
              <a:gdLst>
                <a:gd fmla="*/ 619 w 640" name="T0"/>
                <a:gd fmla="*/ 436 h 642" name="T1"/>
                <a:gd fmla="*/ 614 w 640" name="T2"/>
                <a:gd fmla="*/ 371 h 642" name="T3"/>
                <a:gd fmla="*/ 625 w 640" name="T4"/>
                <a:gd fmla="*/ 332 h 642" name="T5"/>
                <a:gd fmla="*/ 623 w 640" name="T6"/>
                <a:gd fmla="*/ 286 h 642" name="T7"/>
                <a:gd fmla="*/ 608 w 640" name="T8"/>
                <a:gd fmla="*/ 248 h 642" name="T9"/>
                <a:gd fmla="*/ 609 w 640" name="T10"/>
                <a:gd fmla="*/ 182 h 642" name="T11"/>
                <a:gd fmla="*/ 547 w 640" name="T12"/>
                <a:gd fmla="*/ 167 h 642" name="T13"/>
                <a:gd fmla="*/ 550 w 640" name="T14"/>
                <a:gd fmla="*/ 97 h 642" name="T15"/>
                <a:gd fmla="*/ 488 w 640" name="T16"/>
                <a:gd fmla="*/ 74 h 642" name="T17"/>
                <a:gd fmla="*/ 457 w 640" name="T18"/>
                <a:gd fmla="*/ 48 h 642" name="T19"/>
                <a:gd fmla="*/ 414 w 640" name="T20"/>
                <a:gd fmla="*/ 31 h 642" name="T21"/>
                <a:gd fmla="*/ 374 w 640" name="T22"/>
                <a:gd fmla="*/ 29 h 642" name="T23"/>
                <a:gd fmla="*/ 314 w 640" name="T24"/>
                <a:gd fmla="*/ 0 h 642" name="T25"/>
                <a:gd fmla="*/ 266 w 640" name="T26"/>
                <a:gd fmla="*/ 52 h 642" name="T27"/>
                <a:gd fmla="*/ 224 w 640" name="T28"/>
                <a:gd fmla="*/ 15 h 642" name="T29"/>
                <a:gd fmla="*/ 200 w 640" name="T30"/>
                <a:gd fmla="*/ 75 h 642" name="T31"/>
                <a:gd fmla="*/ 131 w 640" name="T32"/>
                <a:gd fmla="*/ 62 h 642" name="T33"/>
                <a:gd fmla="*/ 100 w 640" name="T34"/>
                <a:gd fmla="*/ 120 h 642" name="T35"/>
                <a:gd fmla="*/ 70 w 640" name="T36"/>
                <a:gd fmla="*/ 147 h 642" name="T37"/>
                <a:gd fmla="*/ 47 w 640" name="T38"/>
                <a:gd fmla="*/ 187 h 642" name="T39"/>
                <a:gd fmla="*/ 39 w 640" name="T40"/>
                <a:gd fmla="*/ 227 h 642" name="T41"/>
                <a:gd fmla="*/ 2 w 640" name="T42"/>
                <a:gd fmla="*/ 281 h 642" name="T43"/>
                <a:gd fmla="*/ 47 w 640" name="T44"/>
                <a:gd fmla="*/ 332 h 642" name="T45"/>
                <a:gd fmla="*/ 6 w 640" name="T46"/>
                <a:gd fmla="*/ 385 h 642" name="T47"/>
                <a:gd fmla="*/ 46 w 640" name="T48"/>
                <a:gd fmla="*/ 438 h 642" name="T49"/>
                <a:gd fmla="*/ 58 w 640" name="T50"/>
                <a:gd fmla="*/ 476 h 642" name="T51"/>
                <a:gd fmla="*/ 85 w 640" name="T52"/>
                <a:gd fmla="*/ 514 h 642" name="T53"/>
                <a:gd fmla="*/ 117 w 640" name="T54"/>
                <a:gd fmla="*/ 538 h 642" name="T55"/>
                <a:gd fmla="*/ 152 w 640" name="T56"/>
                <a:gd fmla="*/ 594 h 642" name="T57"/>
                <a:gd fmla="*/ 217 w 640" name="T58"/>
                <a:gd fmla="*/ 574 h 642" name="T59"/>
                <a:gd fmla="*/ 248 w 640" name="T60"/>
                <a:gd fmla="*/ 633 h 642" name="T61"/>
                <a:gd fmla="*/ 313 w 640" name="T62"/>
                <a:gd fmla="*/ 619 h 642" name="T63"/>
                <a:gd fmla="*/ 353 w 640" name="T64"/>
                <a:gd fmla="*/ 624 h 642" name="T65"/>
                <a:gd fmla="*/ 398 w 640" name="T66"/>
                <a:gd fmla="*/ 615 h 642" name="T67"/>
                <a:gd fmla="*/ 437 w 640" name="T68"/>
                <a:gd fmla="*/ 603 h 642" name="T69"/>
                <a:gd fmla="*/ 478 w 640" name="T70"/>
                <a:gd fmla="*/ 581 h 642" name="T71"/>
                <a:gd fmla="*/ 506 w 640" name="T72"/>
                <a:gd fmla="*/ 553 h 642" name="T73"/>
                <a:gd fmla="*/ 567 w 640" name="T74"/>
                <a:gd fmla="*/ 526 h 642" name="T75"/>
                <a:gd fmla="*/ 557 w 640" name="T76"/>
                <a:gd fmla="*/ 459 h 642" name="T77"/>
                <a:gd fmla="*/ 540 w 640" name="T78"/>
                <a:gd fmla="*/ 327 h 642" name="T79"/>
                <a:gd fmla="*/ 480 w 640" name="T80"/>
                <a:gd fmla="*/ 170 h 642" name="T81"/>
                <a:gd fmla="*/ 346 w 640" name="T82"/>
                <a:gd fmla="*/ 103 h 642" name="T83"/>
                <a:gd fmla="*/ 326 w 640" name="T84"/>
                <a:gd fmla="*/ 111 h 642" name="T85"/>
                <a:gd fmla="*/ 169 w 640" name="T86"/>
                <a:gd fmla="*/ 161 h 642" name="T87"/>
                <a:gd fmla="*/ 102 w 640" name="T88"/>
                <a:gd fmla="*/ 295 h 642" name="T89"/>
                <a:gd fmla="*/ 101 w 640" name="T90"/>
                <a:gd fmla="*/ 315 h 642" name="T91"/>
                <a:gd fmla="*/ 161 w 640" name="T92"/>
                <a:gd fmla="*/ 472 h 642" name="T93"/>
                <a:gd fmla="*/ 295 w 640" name="T94"/>
                <a:gd fmla="*/ 539 h 642" name="T95"/>
                <a:gd fmla="*/ 393 w 640" name="T96"/>
                <a:gd fmla="*/ 164 h 642" name="T97"/>
                <a:gd fmla="*/ 314 w 640" name="T98"/>
                <a:gd fmla="*/ 540 h 642" name="T99"/>
                <a:gd fmla="*/ 386 w 640" name="T100"/>
                <a:gd fmla="*/ 530 h 642" name="T101"/>
                <a:gd fmla="*/ 528 w 640" name="T102"/>
                <a:gd fmla="*/ 346 h 64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42" w="640">
                  <a:moveTo>
                    <a:pt x="576" y="444"/>
                  </a:moveTo>
                  <a:cubicBezTo>
                    <a:pt x="594" y="455"/>
                    <a:pt x="594" y="455"/>
                    <a:pt x="594" y="455"/>
                  </a:cubicBezTo>
                  <a:cubicBezTo>
                    <a:pt x="601" y="459"/>
                    <a:pt x="611" y="456"/>
                    <a:pt x="614" y="448"/>
                  </a:cubicBezTo>
                  <a:cubicBezTo>
                    <a:pt x="616" y="444"/>
                    <a:pt x="618" y="440"/>
                    <a:pt x="619" y="436"/>
                  </a:cubicBezTo>
                  <a:cubicBezTo>
                    <a:pt x="622" y="428"/>
                    <a:pt x="618" y="420"/>
                    <a:pt x="610" y="417"/>
                  </a:cubicBezTo>
                  <a:cubicBezTo>
                    <a:pt x="603" y="415"/>
                    <a:pt x="603" y="415"/>
                    <a:pt x="603" y="415"/>
                  </a:cubicBezTo>
                  <a:cubicBezTo>
                    <a:pt x="592" y="412"/>
                    <a:pt x="584" y="402"/>
                    <a:pt x="585" y="391"/>
                  </a:cubicBezTo>
                  <a:cubicBezTo>
                    <a:pt x="587" y="376"/>
                    <a:pt x="601" y="367"/>
                    <a:pt x="614" y="371"/>
                  </a:cubicBezTo>
                  <a:cubicBezTo>
                    <a:pt x="620" y="372"/>
                    <a:pt x="620" y="372"/>
                    <a:pt x="620" y="372"/>
                  </a:cubicBezTo>
                  <a:cubicBezTo>
                    <a:pt x="629" y="375"/>
                    <a:pt x="637" y="369"/>
                    <a:pt x="638" y="360"/>
                  </a:cubicBezTo>
                  <a:cubicBezTo>
                    <a:pt x="639" y="356"/>
                    <a:pt x="639" y="352"/>
                    <a:pt x="640" y="348"/>
                  </a:cubicBezTo>
                  <a:cubicBezTo>
                    <a:pt x="640" y="339"/>
                    <a:pt x="634" y="332"/>
                    <a:pt x="625" y="332"/>
                  </a:cubicBezTo>
                  <a:cubicBezTo>
                    <a:pt x="618" y="332"/>
                    <a:pt x="618" y="332"/>
                    <a:pt x="618" y="332"/>
                  </a:cubicBezTo>
                  <a:cubicBezTo>
                    <a:pt x="607" y="332"/>
                    <a:pt x="596" y="325"/>
                    <a:pt x="594" y="314"/>
                  </a:cubicBezTo>
                  <a:cubicBezTo>
                    <a:pt x="591" y="299"/>
                    <a:pt x="602" y="286"/>
                    <a:pt x="616" y="286"/>
                  </a:cubicBezTo>
                  <a:cubicBezTo>
                    <a:pt x="623" y="286"/>
                    <a:pt x="623" y="286"/>
                    <a:pt x="623" y="286"/>
                  </a:cubicBezTo>
                  <a:cubicBezTo>
                    <a:pt x="631" y="286"/>
                    <a:pt x="638" y="278"/>
                    <a:pt x="637" y="269"/>
                  </a:cubicBezTo>
                  <a:cubicBezTo>
                    <a:pt x="636" y="265"/>
                    <a:pt x="635" y="261"/>
                    <a:pt x="634" y="256"/>
                  </a:cubicBezTo>
                  <a:cubicBezTo>
                    <a:pt x="633" y="248"/>
                    <a:pt x="624" y="243"/>
                    <a:pt x="616" y="246"/>
                  </a:cubicBezTo>
                  <a:cubicBezTo>
                    <a:pt x="608" y="248"/>
                    <a:pt x="608" y="248"/>
                    <a:pt x="608" y="248"/>
                  </a:cubicBezTo>
                  <a:cubicBezTo>
                    <a:pt x="596" y="252"/>
                    <a:pt x="583" y="245"/>
                    <a:pt x="579" y="233"/>
                  </a:cubicBezTo>
                  <a:cubicBezTo>
                    <a:pt x="576" y="221"/>
                    <a:pt x="582" y="208"/>
                    <a:pt x="595" y="204"/>
                  </a:cubicBezTo>
                  <a:cubicBezTo>
                    <a:pt x="601" y="202"/>
                    <a:pt x="601" y="202"/>
                    <a:pt x="601" y="202"/>
                  </a:cubicBezTo>
                  <a:cubicBezTo>
                    <a:pt x="609" y="199"/>
                    <a:pt x="613" y="190"/>
                    <a:pt x="609" y="182"/>
                  </a:cubicBezTo>
                  <a:cubicBezTo>
                    <a:pt x="607" y="178"/>
                    <a:pt x="605" y="174"/>
                    <a:pt x="603" y="171"/>
                  </a:cubicBezTo>
                  <a:cubicBezTo>
                    <a:pt x="599" y="163"/>
                    <a:pt x="590" y="161"/>
                    <a:pt x="583" y="165"/>
                  </a:cubicBezTo>
                  <a:cubicBezTo>
                    <a:pt x="577" y="169"/>
                    <a:pt x="577" y="169"/>
                    <a:pt x="577" y="169"/>
                  </a:cubicBezTo>
                  <a:cubicBezTo>
                    <a:pt x="567" y="176"/>
                    <a:pt x="554" y="175"/>
                    <a:pt x="547" y="167"/>
                  </a:cubicBezTo>
                  <a:cubicBezTo>
                    <a:pt x="537" y="156"/>
                    <a:pt x="539" y="139"/>
                    <a:pt x="550" y="132"/>
                  </a:cubicBezTo>
                  <a:cubicBezTo>
                    <a:pt x="556" y="128"/>
                    <a:pt x="556" y="128"/>
                    <a:pt x="556" y="128"/>
                  </a:cubicBezTo>
                  <a:cubicBezTo>
                    <a:pt x="563" y="123"/>
                    <a:pt x="564" y="113"/>
                    <a:pt x="558" y="106"/>
                  </a:cubicBezTo>
                  <a:cubicBezTo>
                    <a:pt x="556" y="103"/>
                    <a:pt x="553" y="100"/>
                    <a:pt x="550" y="97"/>
                  </a:cubicBezTo>
                  <a:cubicBezTo>
                    <a:pt x="544" y="91"/>
                    <a:pt x="534" y="91"/>
                    <a:pt x="528" y="98"/>
                  </a:cubicBezTo>
                  <a:cubicBezTo>
                    <a:pt x="524" y="103"/>
                    <a:pt x="524" y="103"/>
                    <a:pt x="524" y="103"/>
                  </a:cubicBezTo>
                  <a:cubicBezTo>
                    <a:pt x="516" y="112"/>
                    <a:pt x="504" y="115"/>
                    <a:pt x="494" y="109"/>
                  </a:cubicBezTo>
                  <a:cubicBezTo>
                    <a:pt x="481" y="102"/>
                    <a:pt x="479" y="85"/>
                    <a:pt x="488" y="74"/>
                  </a:cubicBezTo>
                  <a:cubicBezTo>
                    <a:pt x="492" y="70"/>
                    <a:pt x="492" y="70"/>
                    <a:pt x="492" y="70"/>
                  </a:cubicBezTo>
                  <a:cubicBezTo>
                    <a:pt x="497" y="63"/>
                    <a:pt x="496" y="53"/>
                    <a:pt x="488" y="48"/>
                  </a:cubicBezTo>
                  <a:cubicBezTo>
                    <a:pt x="485" y="46"/>
                    <a:pt x="481" y="44"/>
                    <a:pt x="477" y="41"/>
                  </a:cubicBezTo>
                  <a:cubicBezTo>
                    <a:pt x="470" y="37"/>
                    <a:pt x="460" y="40"/>
                    <a:pt x="457" y="48"/>
                  </a:cubicBezTo>
                  <a:cubicBezTo>
                    <a:pt x="454" y="55"/>
                    <a:pt x="454" y="55"/>
                    <a:pt x="454" y="55"/>
                  </a:cubicBezTo>
                  <a:cubicBezTo>
                    <a:pt x="450" y="65"/>
                    <a:pt x="438" y="71"/>
                    <a:pt x="427" y="69"/>
                  </a:cubicBezTo>
                  <a:cubicBezTo>
                    <a:pt x="413" y="65"/>
                    <a:pt x="406" y="50"/>
                    <a:pt x="412" y="37"/>
                  </a:cubicBezTo>
                  <a:cubicBezTo>
                    <a:pt x="414" y="31"/>
                    <a:pt x="414" y="31"/>
                    <a:pt x="414" y="31"/>
                  </a:cubicBezTo>
                  <a:cubicBezTo>
                    <a:pt x="418" y="23"/>
                    <a:pt x="413" y="14"/>
                    <a:pt x="405" y="12"/>
                  </a:cubicBezTo>
                  <a:cubicBezTo>
                    <a:pt x="401" y="11"/>
                    <a:pt x="396" y="9"/>
                    <a:pt x="392" y="9"/>
                  </a:cubicBezTo>
                  <a:cubicBezTo>
                    <a:pt x="384" y="7"/>
                    <a:pt x="376" y="12"/>
                    <a:pt x="375" y="21"/>
                  </a:cubicBezTo>
                  <a:cubicBezTo>
                    <a:pt x="374" y="29"/>
                    <a:pt x="374" y="29"/>
                    <a:pt x="374" y="29"/>
                  </a:cubicBezTo>
                  <a:cubicBezTo>
                    <a:pt x="372" y="41"/>
                    <a:pt x="360" y="50"/>
                    <a:pt x="348" y="49"/>
                  </a:cubicBezTo>
                  <a:cubicBezTo>
                    <a:pt x="337" y="52"/>
                    <a:pt x="325" y="43"/>
                    <a:pt x="327" y="31"/>
                  </a:cubicBezTo>
                  <a:cubicBezTo>
                    <a:pt x="329" y="17"/>
                    <a:pt x="329" y="17"/>
                    <a:pt x="329" y="17"/>
                  </a:cubicBezTo>
                  <a:cubicBezTo>
                    <a:pt x="330" y="8"/>
                    <a:pt x="323" y="0"/>
                    <a:pt x="314" y="0"/>
                  </a:cubicBezTo>
                  <a:cubicBezTo>
                    <a:pt x="310" y="0"/>
                    <a:pt x="306" y="1"/>
                    <a:pt x="301" y="1"/>
                  </a:cubicBezTo>
                  <a:cubicBezTo>
                    <a:pt x="293" y="1"/>
                    <a:pt x="286" y="9"/>
                    <a:pt x="288" y="18"/>
                  </a:cubicBezTo>
                  <a:cubicBezTo>
                    <a:pt x="289" y="25"/>
                    <a:pt x="289" y="25"/>
                    <a:pt x="289" y="25"/>
                  </a:cubicBezTo>
                  <a:cubicBezTo>
                    <a:pt x="291" y="39"/>
                    <a:pt x="281" y="52"/>
                    <a:pt x="266" y="52"/>
                  </a:cubicBezTo>
                  <a:cubicBezTo>
                    <a:pt x="255" y="52"/>
                    <a:pt x="245" y="43"/>
                    <a:pt x="244" y="32"/>
                  </a:cubicBezTo>
                  <a:cubicBezTo>
                    <a:pt x="243" y="27"/>
                    <a:pt x="243" y="27"/>
                    <a:pt x="243" y="27"/>
                  </a:cubicBezTo>
                  <a:cubicBezTo>
                    <a:pt x="241" y="18"/>
                    <a:pt x="233" y="13"/>
                    <a:pt x="224" y="15"/>
                  </a:cubicBezTo>
                  <a:cubicBezTo>
                    <a:pt x="224" y="15"/>
                    <a:pt x="224" y="15"/>
                    <a:pt x="224" y="15"/>
                  </a:cubicBezTo>
                  <a:cubicBezTo>
                    <a:pt x="220" y="17"/>
                    <a:pt x="216" y="18"/>
                    <a:pt x="212" y="19"/>
                  </a:cubicBezTo>
                  <a:cubicBezTo>
                    <a:pt x="204" y="22"/>
                    <a:pt x="200" y="31"/>
                    <a:pt x="204" y="39"/>
                  </a:cubicBezTo>
                  <a:cubicBezTo>
                    <a:pt x="207" y="46"/>
                    <a:pt x="207" y="46"/>
                    <a:pt x="207" y="46"/>
                  </a:cubicBezTo>
                  <a:cubicBezTo>
                    <a:pt x="212" y="56"/>
                    <a:pt x="209" y="68"/>
                    <a:pt x="200" y="75"/>
                  </a:cubicBezTo>
                  <a:cubicBezTo>
                    <a:pt x="188" y="83"/>
                    <a:pt x="172" y="79"/>
                    <a:pt x="166" y="66"/>
                  </a:cubicBezTo>
                  <a:cubicBezTo>
                    <a:pt x="163" y="60"/>
                    <a:pt x="163" y="60"/>
                    <a:pt x="163" y="60"/>
                  </a:cubicBezTo>
                  <a:cubicBezTo>
                    <a:pt x="159" y="52"/>
                    <a:pt x="149" y="50"/>
                    <a:pt x="142" y="55"/>
                  </a:cubicBezTo>
                  <a:cubicBezTo>
                    <a:pt x="138" y="57"/>
                    <a:pt x="135" y="59"/>
                    <a:pt x="131" y="62"/>
                  </a:cubicBezTo>
                  <a:cubicBezTo>
                    <a:pt x="124" y="67"/>
                    <a:pt x="123" y="77"/>
                    <a:pt x="129" y="83"/>
                  </a:cubicBezTo>
                  <a:cubicBezTo>
                    <a:pt x="134" y="89"/>
                    <a:pt x="134" y="89"/>
                    <a:pt x="134" y="89"/>
                  </a:cubicBezTo>
                  <a:cubicBezTo>
                    <a:pt x="141" y="97"/>
                    <a:pt x="142" y="110"/>
                    <a:pt x="135" y="119"/>
                  </a:cubicBezTo>
                  <a:cubicBezTo>
                    <a:pt x="126" y="130"/>
                    <a:pt x="109" y="130"/>
                    <a:pt x="100" y="120"/>
                  </a:cubicBezTo>
                  <a:cubicBezTo>
                    <a:pt x="96" y="115"/>
                    <a:pt x="96" y="115"/>
                    <a:pt x="96" y="115"/>
                  </a:cubicBezTo>
                  <a:cubicBezTo>
                    <a:pt x="90" y="109"/>
                    <a:pt x="80" y="109"/>
                    <a:pt x="74" y="116"/>
                  </a:cubicBezTo>
                  <a:cubicBezTo>
                    <a:pt x="71" y="119"/>
                    <a:pt x="69" y="122"/>
                    <a:pt x="66" y="126"/>
                  </a:cubicBezTo>
                  <a:cubicBezTo>
                    <a:pt x="61" y="133"/>
                    <a:pt x="63" y="142"/>
                    <a:pt x="70" y="147"/>
                  </a:cubicBezTo>
                  <a:cubicBezTo>
                    <a:pt x="77" y="151"/>
                    <a:pt x="77" y="151"/>
                    <a:pt x="77" y="151"/>
                  </a:cubicBezTo>
                  <a:cubicBezTo>
                    <a:pt x="87" y="158"/>
                    <a:pt x="91" y="172"/>
                    <a:pt x="84" y="183"/>
                  </a:cubicBezTo>
                  <a:cubicBezTo>
                    <a:pt x="88" y="194"/>
                    <a:pt x="75" y="204"/>
                    <a:pt x="65" y="198"/>
                  </a:cubicBezTo>
                  <a:cubicBezTo>
                    <a:pt x="47" y="187"/>
                    <a:pt x="47" y="187"/>
                    <a:pt x="47" y="187"/>
                  </a:cubicBezTo>
                  <a:cubicBezTo>
                    <a:pt x="40" y="182"/>
                    <a:pt x="30" y="185"/>
                    <a:pt x="26" y="193"/>
                  </a:cubicBezTo>
                  <a:cubicBezTo>
                    <a:pt x="25" y="197"/>
                    <a:pt x="23" y="201"/>
                    <a:pt x="21" y="205"/>
                  </a:cubicBezTo>
                  <a:cubicBezTo>
                    <a:pt x="18" y="213"/>
                    <a:pt x="23" y="222"/>
                    <a:pt x="31" y="225"/>
                  </a:cubicBezTo>
                  <a:cubicBezTo>
                    <a:pt x="39" y="227"/>
                    <a:pt x="39" y="227"/>
                    <a:pt x="39" y="227"/>
                  </a:cubicBezTo>
                  <a:cubicBezTo>
                    <a:pt x="51" y="230"/>
                    <a:pt x="58" y="243"/>
                    <a:pt x="55" y="255"/>
                  </a:cubicBezTo>
                  <a:cubicBezTo>
                    <a:pt x="51" y="267"/>
                    <a:pt x="39" y="274"/>
                    <a:pt x="26" y="271"/>
                  </a:cubicBezTo>
                  <a:cubicBezTo>
                    <a:pt x="20" y="269"/>
                    <a:pt x="20" y="269"/>
                    <a:pt x="20" y="269"/>
                  </a:cubicBezTo>
                  <a:cubicBezTo>
                    <a:pt x="12" y="267"/>
                    <a:pt x="3" y="273"/>
                    <a:pt x="2" y="281"/>
                  </a:cubicBezTo>
                  <a:cubicBezTo>
                    <a:pt x="2" y="286"/>
                    <a:pt x="1" y="290"/>
                    <a:pt x="1" y="294"/>
                  </a:cubicBezTo>
                  <a:cubicBezTo>
                    <a:pt x="0" y="303"/>
                    <a:pt x="7" y="310"/>
                    <a:pt x="16" y="310"/>
                  </a:cubicBezTo>
                  <a:cubicBezTo>
                    <a:pt x="23" y="310"/>
                    <a:pt x="23" y="310"/>
                    <a:pt x="23" y="310"/>
                  </a:cubicBezTo>
                  <a:cubicBezTo>
                    <a:pt x="36" y="310"/>
                    <a:pt x="47" y="320"/>
                    <a:pt x="47" y="332"/>
                  </a:cubicBezTo>
                  <a:cubicBezTo>
                    <a:pt x="47" y="345"/>
                    <a:pt x="37" y="356"/>
                    <a:pt x="24" y="356"/>
                  </a:cubicBezTo>
                  <a:cubicBezTo>
                    <a:pt x="18" y="356"/>
                    <a:pt x="18" y="356"/>
                    <a:pt x="18" y="356"/>
                  </a:cubicBezTo>
                  <a:cubicBezTo>
                    <a:pt x="9" y="356"/>
                    <a:pt x="3" y="364"/>
                    <a:pt x="4" y="373"/>
                  </a:cubicBezTo>
                  <a:cubicBezTo>
                    <a:pt x="5" y="377"/>
                    <a:pt x="5" y="381"/>
                    <a:pt x="6" y="385"/>
                  </a:cubicBezTo>
                  <a:cubicBezTo>
                    <a:pt x="8" y="394"/>
                    <a:pt x="17" y="399"/>
                    <a:pt x="25" y="396"/>
                  </a:cubicBezTo>
                  <a:cubicBezTo>
                    <a:pt x="32" y="394"/>
                    <a:pt x="32" y="394"/>
                    <a:pt x="32" y="394"/>
                  </a:cubicBezTo>
                  <a:cubicBezTo>
                    <a:pt x="44" y="390"/>
                    <a:pt x="57" y="397"/>
                    <a:pt x="61" y="409"/>
                  </a:cubicBezTo>
                  <a:cubicBezTo>
                    <a:pt x="65" y="421"/>
                    <a:pt x="58" y="434"/>
                    <a:pt x="46" y="438"/>
                  </a:cubicBezTo>
                  <a:cubicBezTo>
                    <a:pt x="40" y="440"/>
                    <a:pt x="40" y="440"/>
                    <a:pt x="40" y="440"/>
                  </a:cubicBezTo>
                  <a:cubicBezTo>
                    <a:pt x="32" y="442"/>
                    <a:pt x="28" y="452"/>
                    <a:pt x="31" y="460"/>
                  </a:cubicBezTo>
                  <a:cubicBezTo>
                    <a:pt x="33" y="464"/>
                    <a:pt x="35" y="467"/>
                    <a:pt x="37" y="471"/>
                  </a:cubicBezTo>
                  <a:cubicBezTo>
                    <a:pt x="41" y="479"/>
                    <a:pt x="51" y="481"/>
                    <a:pt x="58" y="476"/>
                  </a:cubicBezTo>
                  <a:cubicBezTo>
                    <a:pt x="64" y="472"/>
                    <a:pt x="64" y="472"/>
                    <a:pt x="64" y="472"/>
                  </a:cubicBezTo>
                  <a:cubicBezTo>
                    <a:pt x="73" y="466"/>
                    <a:pt x="86" y="467"/>
                    <a:pt x="94" y="475"/>
                  </a:cubicBezTo>
                  <a:cubicBezTo>
                    <a:pt x="104" y="486"/>
                    <a:pt x="102" y="503"/>
                    <a:pt x="90" y="510"/>
                  </a:cubicBezTo>
                  <a:cubicBezTo>
                    <a:pt x="85" y="514"/>
                    <a:pt x="85" y="514"/>
                    <a:pt x="85" y="514"/>
                  </a:cubicBezTo>
                  <a:cubicBezTo>
                    <a:pt x="78" y="519"/>
                    <a:pt x="76" y="529"/>
                    <a:pt x="82" y="535"/>
                  </a:cubicBezTo>
                  <a:cubicBezTo>
                    <a:pt x="85" y="539"/>
                    <a:pt x="88" y="542"/>
                    <a:pt x="91" y="545"/>
                  </a:cubicBezTo>
                  <a:cubicBezTo>
                    <a:pt x="97" y="551"/>
                    <a:pt x="107" y="551"/>
                    <a:pt x="112" y="544"/>
                  </a:cubicBezTo>
                  <a:cubicBezTo>
                    <a:pt x="117" y="538"/>
                    <a:pt x="117" y="538"/>
                    <a:pt x="117" y="538"/>
                  </a:cubicBezTo>
                  <a:cubicBezTo>
                    <a:pt x="126" y="528"/>
                    <a:pt x="140" y="527"/>
                    <a:pt x="150" y="535"/>
                  </a:cubicBezTo>
                  <a:cubicBezTo>
                    <a:pt x="160" y="543"/>
                    <a:pt x="161" y="558"/>
                    <a:pt x="153" y="567"/>
                  </a:cubicBezTo>
                  <a:cubicBezTo>
                    <a:pt x="149" y="572"/>
                    <a:pt x="149" y="572"/>
                    <a:pt x="149" y="572"/>
                  </a:cubicBezTo>
                  <a:cubicBezTo>
                    <a:pt x="143" y="579"/>
                    <a:pt x="145" y="589"/>
                    <a:pt x="152" y="594"/>
                  </a:cubicBezTo>
                  <a:cubicBezTo>
                    <a:pt x="156" y="596"/>
                    <a:pt x="160" y="598"/>
                    <a:pt x="163" y="600"/>
                  </a:cubicBezTo>
                  <a:cubicBezTo>
                    <a:pt x="171" y="605"/>
                    <a:pt x="180" y="601"/>
                    <a:pt x="184" y="594"/>
                  </a:cubicBezTo>
                  <a:cubicBezTo>
                    <a:pt x="187" y="586"/>
                    <a:pt x="187" y="586"/>
                    <a:pt x="187" y="586"/>
                  </a:cubicBezTo>
                  <a:cubicBezTo>
                    <a:pt x="192" y="575"/>
                    <a:pt x="205" y="569"/>
                    <a:pt x="217" y="574"/>
                  </a:cubicBezTo>
                  <a:cubicBezTo>
                    <a:pt x="229" y="579"/>
                    <a:pt x="234" y="593"/>
                    <a:pt x="229" y="605"/>
                  </a:cubicBezTo>
                  <a:cubicBezTo>
                    <a:pt x="227" y="610"/>
                    <a:pt x="227" y="610"/>
                    <a:pt x="227" y="610"/>
                  </a:cubicBezTo>
                  <a:cubicBezTo>
                    <a:pt x="223" y="619"/>
                    <a:pt x="228" y="628"/>
                    <a:pt x="236" y="630"/>
                  </a:cubicBezTo>
                  <a:cubicBezTo>
                    <a:pt x="240" y="631"/>
                    <a:pt x="244" y="632"/>
                    <a:pt x="248" y="633"/>
                  </a:cubicBezTo>
                  <a:cubicBezTo>
                    <a:pt x="257" y="635"/>
                    <a:pt x="265" y="629"/>
                    <a:pt x="266" y="621"/>
                  </a:cubicBezTo>
                  <a:cubicBezTo>
                    <a:pt x="267" y="613"/>
                    <a:pt x="267" y="613"/>
                    <a:pt x="267" y="613"/>
                  </a:cubicBezTo>
                  <a:cubicBezTo>
                    <a:pt x="269" y="601"/>
                    <a:pt x="280" y="592"/>
                    <a:pt x="293" y="593"/>
                  </a:cubicBezTo>
                  <a:cubicBezTo>
                    <a:pt x="305" y="595"/>
                    <a:pt x="314" y="606"/>
                    <a:pt x="313" y="619"/>
                  </a:cubicBezTo>
                  <a:cubicBezTo>
                    <a:pt x="312" y="625"/>
                    <a:pt x="312" y="625"/>
                    <a:pt x="312" y="625"/>
                  </a:cubicBezTo>
                  <a:cubicBezTo>
                    <a:pt x="311" y="634"/>
                    <a:pt x="318" y="642"/>
                    <a:pt x="327" y="641"/>
                  </a:cubicBezTo>
                  <a:cubicBezTo>
                    <a:pt x="331" y="641"/>
                    <a:pt x="335" y="641"/>
                    <a:pt x="339" y="641"/>
                  </a:cubicBezTo>
                  <a:cubicBezTo>
                    <a:pt x="348" y="640"/>
                    <a:pt x="354" y="633"/>
                    <a:pt x="353" y="624"/>
                  </a:cubicBezTo>
                  <a:cubicBezTo>
                    <a:pt x="352" y="616"/>
                    <a:pt x="352" y="616"/>
                    <a:pt x="352" y="616"/>
                  </a:cubicBezTo>
                  <a:cubicBezTo>
                    <a:pt x="349" y="604"/>
                    <a:pt x="358" y="592"/>
                    <a:pt x="371" y="590"/>
                  </a:cubicBezTo>
                  <a:cubicBezTo>
                    <a:pt x="383" y="588"/>
                    <a:pt x="395" y="596"/>
                    <a:pt x="397" y="609"/>
                  </a:cubicBezTo>
                  <a:cubicBezTo>
                    <a:pt x="398" y="615"/>
                    <a:pt x="398" y="615"/>
                    <a:pt x="398" y="615"/>
                  </a:cubicBezTo>
                  <a:cubicBezTo>
                    <a:pt x="399" y="624"/>
                    <a:pt x="408" y="629"/>
                    <a:pt x="416" y="627"/>
                  </a:cubicBezTo>
                  <a:cubicBezTo>
                    <a:pt x="417" y="627"/>
                    <a:pt x="417" y="627"/>
                    <a:pt x="417" y="627"/>
                  </a:cubicBezTo>
                  <a:cubicBezTo>
                    <a:pt x="421" y="625"/>
                    <a:pt x="425" y="624"/>
                    <a:pt x="429" y="622"/>
                  </a:cubicBezTo>
                  <a:cubicBezTo>
                    <a:pt x="437" y="620"/>
                    <a:pt x="441" y="610"/>
                    <a:pt x="437" y="603"/>
                  </a:cubicBezTo>
                  <a:cubicBezTo>
                    <a:pt x="434" y="596"/>
                    <a:pt x="434" y="596"/>
                    <a:pt x="434" y="596"/>
                  </a:cubicBezTo>
                  <a:cubicBezTo>
                    <a:pt x="428" y="584"/>
                    <a:pt x="433" y="570"/>
                    <a:pt x="444" y="565"/>
                  </a:cubicBezTo>
                  <a:cubicBezTo>
                    <a:pt x="456" y="559"/>
                    <a:pt x="470" y="564"/>
                    <a:pt x="475" y="576"/>
                  </a:cubicBezTo>
                  <a:cubicBezTo>
                    <a:pt x="478" y="581"/>
                    <a:pt x="478" y="581"/>
                    <a:pt x="478" y="581"/>
                  </a:cubicBezTo>
                  <a:cubicBezTo>
                    <a:pt x="482" y="589"/>
                    <a:pt x="492" y="592"/>
                    <a:pt x="499" y="587"/>
                  </a:cubicBezTo>
                  <a:cubicBezTo>
                    <a:pt x="502" y="585"/>
                    <a:pt x="506" y="582"/>
                    <a:pt x="509" y="580"/>
                  </a:cubicBezTo>
                  <a:cubicBezTo>
                    <a:pt x="516" y="575"/>
                    <a:pt x="517" y="565"/>
                    <a:pt x="512" y="558"/>
                  </a:cubicBezTo>
                  <a:cubicBezTo>
                    <a:pt x="506" y="553"/>
                    <a:pt x="506" y="553"/>
                    <a:pt x="506" y="553"/>
                  </a:cubicBezTo>
                  <a:cubicBezTo>
                    <a:pt x="498" y="543"/>
                    <a:pt x="499" y="529"/>
                    <a:pt x="508" y="520"/>
                  </a:cubicBezTo>
                  <a:cubicBezTo>
                    <a:pt x="517" y="512"/>
                    <a:pt x="532" y="512"/>
                    <a:pt x="541" y="522"/>
                  </a:cubicBezTo>
                  <a:cubicBezTo>
                    <a:pt x="545" y="526"/>
                    <a:pt x="545" y="526"/>
                    <a:pt x="545" y="526"/>
                  </a:cubicBezTo>
                  <a:cubicBezTo>
                    <a:pt x="551" y="533"/>
                    <a:pt x="561" y="533"/>
                    <a:pt x="567" y="526"/>
                  </a:cubicBezTo>
                  <a:cubicBezTo>
                    <a:pt x="569" y="523"/>
                    <a:pt x="572" y="519"/>
                    <a:pt x="575" y="516"/>
                  </a:cubicBezTo>
                  <a:cubicBezTo>
                    <a:pt x="580" y="509"/>
                    <a:pt x="578" y="499"/>
                    <a:pt x="571" y="495"/>
                  </a:cubicBezTo>
                  <a:cubicBezTo>
                    <a:pt x="564" y="491"/>
                    <a:pt x="564" y="491"/>
                    <a:pt x="564" y="491"/>
                  </a:cubicBezTo>
                  <a:cubicBezTo>
                    <a:pt x="553" y="484"/>
                    <a:pt x="550" y="470"/>
                    <a:pt x="557" y="459"/>
                  </a:cubicBezTo>
                  <a:cubicBezTo>
                    <a:pt x="553" y="448"/>
                    <a:pt x="566" y="438"/>
                    <a:pt x="576" y="444"/>
                  </a:cubicBezTo>
                  <a:moveTo>
                    <a:pt x="493" y="185"/>
                  </a:moveTo>
                  <a:cubicBezTo>
                    <a:pt x="509" y="205"/>
                    <a:pt x="521" y="229"/>
                    <a:pt x="530" y="255"/>
                  </a:cubicBezTo>
                  <a:cubicBezTo>
                    <a:pt x="537" y="279"/>
                    <a:pt x="540" y="303"/>
                    <a:pt x="540" y="327"/>
                  </a:cubicBezTo>
                  <a:cubicBezTo>
                    <a:pt x="530" y="326"/>
                    <a:pt x="530" y="326"/>
                    <a:pt x="530" y="326"/>
                  </a:cubicBezTo>
                  <a:cubicBezTo>
                    <a:pt x="531" y="278"/>
                    <a:pt x="515" y="230"/>
                    <a:pt x="485" y="191"/>
                  </a:cubicBezTo>
                  <a:cubicBezTo>
                    <a:pt x="493" y="185"/>
                    <a:pt x="493" y="185"/>
                    <a:pt x="493" y="185"/>
                  </a:cubicBezTo>
                  <a:moveTo>
                    <a:pt x="480" y="170"/>
                  </a:moveTo>
                  <a:cubicBezTo>
                    <a:pt x="472" y="177"/>
                    <a:pt x="472" y="177"/>
                    <a:pt x="472" y="177"/>
                  </a:cubicBezTo>
                  <a:cubicBezTo>
                    <a:pt x="455" y="158"/>
                    <a:pt x="433" y="142"/>
                    <a:pt x="409" y="131"/>
                  </a:cubicBezTo>
                  <a:cubicBezTo>
                    <a:pt x="388" y="121"/>
                    <a:pt x="367" y="115"/>
                    <a:pt x="345" y="113"/>
                  </a:cubicBezTo>
                  <a:cubicBezTo>
                    <a:pt x="346" y="103"/>
                    <a:pt x="346" y="103"/>
                    <a:pt x="346" y="103"/>
                  </a:cubicBezTo>
                  <a:cubicBezTo>
                    <a:pt x="397" y="109"/>
                    <a:pt x="445" y="133"/>
                    <a:pt x="480" y="170"/>
                  </a:cubicBezTo>
                  <a:moveTo>
                    <a:pt x="254" y="112"/>
                  </a:moveTo>
                  <a:cubicBezTo>
                    <a:pt x="278" y="104"/>
                    <a:pt x="303" y="101"/>
                    <a:pt x="326" y="101"/>
                  </a:cubicBezTo>
                  <a:cubicBezTo>
                    <a:pt x="326" y="111"/>
                    <a:pt x="326" y="111"/>
                    <a:pt x="326" y="111"/>
                  </a:cubicBezTo>
                  <a:cubicBezTo>
                    <a:pt x="277" y="110"/>
                    <a:pt x="229" y="126"/>
                    <a:pt x="191" y="156"/>
                  </a:cubicBezTo>
                  <a:cubicBezTo>
                    <a:pt x="184" y="149"/>
                    <a:pt x="184" y="149"/>
                    <a:pt x="184" y="149"/>
                  </a:cubicBezTo>
                  <a:cubicBezTo>
                    <a:pt x="205" y="133"/>
                    <a:pt x="228" y="120"/>
                    <a:pt x="254" y="112"/>
                  </a:cubicBezTo>
                  <a:moveTo>
                    <a:pt x="169" y="161"/>
                  </a:moveTo>
                  <a:cubicBezTo>
                    <a:pt x="176" y="169"/>
                    <a:pt x="176" y="169"/>
                    <a:pt x="176" y="169"/>
                  </a:cubicBezTo>
                  <a:cubicBezTo>
                    <a:pt x="157" y="187"/>
                    <a:pt x="142" y="208"/>
                    <a:pt x="130" y="233"/>
                  </a:cubicBezTo>
                  <a:cubicBezTo>
                    <a:pt x="121" y="253"/>
                    <a:pt x="115" y="275"/>
                    <a:pt x="112" y="296"/>
                  </a:cubicBezTo>
                  <a:cubicBezTo>
                    <a:pt x="102" y="295"/>
                    <a:pt x="102" y="295"/>
                    <a:pt x="102" y="295"/>
                  </a:cubicBezTo>
                  <a:cubicBezTo>
                    <a:pt x="108" y="244"/>
                    <a:pt x="132" y="197"/>
                    <a:pt x="169" y="161"/>
                  </a:cubicBezTo>
                  <a:moveTo>
                    <a:pt x="148" y="457"/>
                  </a:moveTo>
                  <a:cubicBezTo>
                    <a:pt x="132" y="437"/>
                    <a:pt x="119" y="413"/>
                    <a:pt x="111" y="387"/>
                  </a:cubicBezTo>
                  <a:cubicBezTo>
                    <a:pt x="103" y="363"/>
                    <a:pt x="100" y="339"/>
                    <a:pt x="101" y="315"/>
                  </a:cubicBezTo>
                  <a:cubicBezTo>
                    <a:pt x="111" y="315"/>
                    <a:pt x="111" y="315"/>
                    <a:pt x="111" y="315"/>
                  </a:cubicBezTo>
                  <a:cubicBezTo>
                    <a:pt x="110" y="364"/>
                    <a:pt x="126" y="412"/>
                    <a:pt x="156" y="450"/>
                  </a:cubicBezTo>
                  <a:cubicBezTo>
                    <a:pt x="148" y="457"/>
                    <a:pt x="148" y="457"/>
                    <a:pt x="148" y="457"/>
                  </a:cubicBezTo>
                  <a:moveTo>
                    <a:pt x="161" y="472"/>
                  </a:moveTo>
                  <a:cubicBezTo>
                    <a:pt x="168" y="465"/>
                    <a:pt x="168" y="465"/>
                    <a:pt x="168" y="465"/>
                  </a:cubicBezTo>
                  <a:cubicBezTo>
                    <a:pt x="186" y="484"/>
                    <a:pt x="207" y="499"/>
                    <a:pt x="232" y="511"/>
                  </a:cubicBezTo>
                  <a:cubicBezTo>
                    <a:pt x="253" y="521"/>
                    <a:pt x="274" y="526"/>
                    <a:pt x="295" y="529"/>
                  </a:cubicBezTo>
                  <a:cubicBezTo>
                    <a:pt x="295" y="539"/>
                    <a:pt x="295" y="539"/>
                    <a:pt x="295" y="539"/>
                  </a:cubicBezTo>
                  <a:cubicBezTo>
                    <a:pt x="244" y="533"/>
                    <a:pt x="196" y="509"/>
                    <a:pt x="161" y="472"/>
                  </a:cubicBezTo>
                  <a:moveTo>
                    <a:pt x="247" y="478"/>
                  </a:moveTo>
                  <a:cubicBezTo>
                    <a:pt x="161" y="438"/>
                    <a:pt x="123" y="335"/>
                    <a:pt x="163" y="248"/>
                  </a:cubicBezTo>
                  <a:cubicBezTo>
                    <a:pt x="204" y="161"/>
                    <a:pt x="307" y="124"/>
                    <a:pt x="393" y="164"/>
                  </a:cubicBezTo>
                  <a:cubicBezTo>
                    <a:pt x="480" y="204"/>
                    <a:pt x="517" y="307"/>
                    <a:pt x="477" y="394"/>
                  </a:cubicBezTo>
                  <a:cubicBezTo>
                    <a:pt x="437" y="480"/>
                    <a:pt x="334" y="518"/>
                    <a:pt x="247" y="478"/>
                  </a:cubicBezTo>
                  <a:moveTo>
                    <a:pt x="386" y="530"/>
                  </a:moveTo>
                  <a:cubicBezTo>
                    <a:pt x="362" y="538"/>
                    <a:pt x="338" y="541"/>
                    <a:pt x="314" y="540"/>
                  </a:cubicBezTo>
                  <a:cubicBezTo>
                    <a:pt x="315" y="530"/>
                    <a:pt x="315" y="530"/>
                    <a:pt x="315" y="530"/>
                  </a:cubicBezTo>
                  <a:cubicBezTo>
                    <a:pt x="364" y="532"/>
                    <a:pt x="411" y="516"/>
                    <a:pt x="450" y="486"/>
                  </a:cubicBezTo>
                  <a:cubicBezTo>
                    <a:pt x="456" y="493"/>
                    <a:pt x="456" y="493"/>
                    <a:pt x="456" y="493"/>
                  </a:cubicBezTo>
                  <a:cubicBezTo>
                    <a:pt x="436" y="509"/>
                    <a:pt x="412" y="522"/>
                    <a:pt x="386" y="530"/>
                  </a:cubicBezTo>
                  <a:moveTo>
                    <a:pt x="471" y="480"/>
                  </a:moveTo>
                  <a:cubicBezTo>
                    <a:pt x="465" y="473"/>
                    <a:pt x="465" y="473"/>
                    <a:pt x="465" y="473"/>
                  </a:cubicBezTo>
                  <a:cubicBezTo>
                    <a:pt x="483" y="455"/>
                    <a:pt x="499" y="434"/>
                    <a:pt x="510" y="409"/>
                  </a:cubicBezTo>
                  <a:cubicBezTo>
                    <a:pt x="520" y="389"/>
                    <a:pt x="526" y="367"/>
                    <a:pt x="528" y="346"/>
                  </a:cubicBezTo>
                  <a:cubicBezTo>
                    <a:pt x="538" y="347"/>
                    <a:pt x="538" y="347"/>
                    <a:pt x="538" y="347"/>
                  </a:cubicBezTo>
                  <a:cubicBezTo>
                    <a:pt x="532" y="398"/>
                    <a:pt x="508" y="445"/>
                    <a:pt x="471" y="480"/>
                  </a:cubicBezTo>
                </a:path>
              </a:pathLst>
            </a:custGeom>
            <a:solidFill>
              <a:schemeClr val="accent3"/>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6" name="Freeform 42"/>
            <p:cNvSpPr>
              <a:spLocks noEditPoints="1"/>
            </p:cNvSpPr>
            <p:nvPr/>
          </p:nvSpPr>
          <p:spPr bwMode="auto">
            <a:xfrm>
              <a:off x="4624762" y="3802960"/>
              <a:ext cx="1292831" cy="1294460"/>
            </a:xfrm>
            <a:custGeom>
              <a:gdLst>
                <a:gd fmla="*/ 640 w 671" name="T0"/>
                <a:gd fmla="*/ 357 h 672" name="T1"/>
                <a:gd fmla="*/ 626 w 671" name="T2"/>
                <a:gd fmla="*/ 244 h 672" name="T3"/>
                <a:gd fmla="*/ 573 w 671" name="T4"/>
                <a:gd fmla="*/ 144 h 672" name="T5"/>
                <a:gd fmla="*/ 515 w 671" name="T6"/>
                <a:gd fmla="*/ 51 h 672" name="T7"/>
                <a:gd fmla="*/ 409 w 671" name="T8"/>
                <a:gd fmla="*/ 8 h 672" name="T9"/>
                <a:gd fmla="*/ 295 w 671" name="T10"/>
                <a:gd fmla="*/ 2 h 672" name="T11"/>
                <a:gd fmla="*/ 198 w 671" name="T12"/>
                <a:gd fmla="*/ 29 h 672" name="T13"/>
                <a:gd fmla="*/ 129 w 671" name="T14"/>
                <a:gd fmla="*/ 114 h 672" name="T15"/>
                <a:gd fmla="*/ 52 w 671" name="T16"/>
                <a:gd fmla="*/ 227 h 672" name="T17"/>
                <a:gd fmla="*/ 0 w 671" name="T18"/>
                <a:gd fmla="*/ 324 h 672" name="T19"/>
                <a:gd fmla="*/ 16 w 671" name="T20"/>
                <a:gd fmla="*/ 437 h 672" name="T21"/>
                <a:gd fmla="*/ 68 w 671" name="T22"/>
                <a:gd fmla="*/ 539 h 672" name="T23"/>
                <a:gd fmla="*/ 166 w 671" name="T24"/>
                <a:gd fmla="*/ 588 h 672" name="T25"/>
                <a:gd fmla="*/ 293 w 671" name="T26"/>
                <a:gd fmla="*/ 637 h 672" name="T27"/>
                <a:gd fmla="*/ 399 w 671" name="T28"/>
                <a:gd fmla="*/ 666 h 672" name="T29"/>
                <a:gd fmla="*/ 494 w 671" name="T30"/>
                <a:gd fmla="*/ 633 h 672" name="T31"/>
                <a:gd fmla="*/ 584 w 671" name="T32"/>
                <a:gd fmla="*/ 563 h 672" name="T33"/>
                <a:gd fmla="*/ 646 w 671" name="T34"/>
                <a:gd fmla="*/ 467 h 672" name="T35"/>
                <a:gd fmla="*/ 579 w 671" name="T36"/>
                <a:gd fmla="*/ 437 h 672" name="T37"/>
                <a:gd fmla="*/ 598 w 671" name="T38"/>
                <a:gd fmla="*/ 364 h 672" name="T39"/>
                <a:gd fmla="*/ 599 w 671" name="T40"/>
                <a:gd fmla="*/ 327 h 672" name="T41"/>
                <a:gd fmla="*/ 548 w 671" name="T42"/>
                <a:gd fmla="*/ 273 h 672" name="T43"/>
                <a:gd fmla="*/ 575 w 671" name="T44"/>
                <a:gd fmla="*/ 225 h 672" name="T45"/>
                <a:gd fmla="*/ 557 w 671" name="T46"/>
                <a:gd fmla="*/ 192 h 672" name="T47"/>
                <a:gd fmla="*/ 530 w 671" name="T48"/>
                <a:gd fmla="*/ 157 h 672" name="T49"/>
                <a:gd fmla="*/ 502 w 671" name="T50"/>
                <a:gd fmla="*/ 131 h 672" name="T51"/>
                <a:gd fmla="*/ 429 w 671" name="T52"/>
                <a:gd fmla="*/ 136 h 672" name="T53"/>
                <a:gd fmla="*/ 398 w 671" name="T54"/>
                <a:gd fmla="*/ 124 h 672" name="T55"/>
                <a:gd fmla="*/ 373 w 671" name="T56"/>
                <a:gd fmla="*/ 75 h 672" name="T57"/>
                <a:gd fmla="*/ 365 w 671" name="T58"/>
                <a:gd fmla="*/ 74 h 672" name="T59"/>
                <a:gd fmla="*/ 290 w 671" name="T60"/>
                <a:gd fmla="*/ 76 h 672" name="T61"/>
                <a:gd fmla="*/ 267 w 671" name="T62"/>
                <a:gd fmla="*/ 127 h 672" name="T63"/>
                <a:gd fmla="*/ 217 w 671" name="T64"/>
                <a:gd fmla="*/ 151 h 672" name="T65"/>
                <a:gd fmla="*/ 162 w 671" name="T66"/>
                <a:gd fmla="*/ 137 h 672" name="T67"/>
                <a:gd fmla="*/ 157 w 671" name="T68"/>
                <a:gd fmla="*/ 142 h 672" name="T69"/>
                <a:gd fmla="*/ 109 w 671" name="T70"/>
                <a:gd fmla="*/ 200 h 672" name="T71"/>
                <a:gd fmla="*/ 92 w 671" name="T72"/>
                <a:gd fmla="*/ 234 h 672" name="T73"/>
                <a:gd fmla="*/ 123 w 671" name="T74"/>
                <a:gd fmla="*/ 281 h 672" name="T75"/>
                <a:gd fmla="*/ 117 w 671" name="T76"/>
                <a:gd fmla="*/ 312 h 672" name="T77"/>
                <a:gd fmla="*/ 74 w 671" name="T78"/>
                <a:gd fmla="*/ 375 h 672" name="T79"/>
                <a:gd fmla="*/ 76 w 671" name="T80"/>
                <a:gd fmla="*/ 382 h 672" name="T81"/>
                <a:gd fmla="*/ 114 w 671" name="T82"/>
                <a:gd fmla="*/ 480 h 672" name="T83"/>
                <a:gd fmla="*/ 155 w 671" name="T84"/>
                <a:gd fmla="*/ 462 h 672" name="T85"/>
                <a:gd fmla="*/ 193 w 671" name="T86"/>
                <a:gd fmla="*/ 503 h 672" name="T87"/>
                <a:gd fmla="*/ 218 w 671" name="T88"/>
                <a:gd fmla="*/ 522 h 672" name="T89"/>
                <a:gd fmla="*/ 228 w 671" name="T90"/>
                <a:gd fmla="*/ 577 h 672" name="T91"/>
                <a:gd fmla="*/ 251 w 671" name="T92"/>
                <a:gd fmla="*/ 521 h 672" name="T93"/>
                <a:gd fmla="*/ 271 w 671" name="T94"/>
                <a:gd fmla="*/ 592 h 672" name="T95"/>
                <a:gd fmla="*/ 313 w 671" name="T96"/>
                <a:gd fmla="*/ 555 h 672" name="T97"/>
                <a:gd fmla="*/ 369 w 671" name="T98"/>
                <a:gd fmla="*/ 554 h 672" name="T99"/>
                <a:gd fmla="*/ 412 w 671" name="T100"/>
                <a:gd fmla="*/ 589 h 672" name="T101"/>
                <a:gd fmla="*/ 419 w 671" name="T102"/>
                <a:gd fmla="*/ 586 h 672" name="T103"/>
                <a:gd fmla="*/ 487 w 671" name="T104"/>
                <a:gd fmla="*/ 553 h 672" name="T105"/>
                <a:gd fmla="*/ 487 w 671" name="T106"/>
                <a:gd fmla="*/ 497 h 672" name="T107"/>
                <a:gd fmla="*/ 522 w 671" name="T108"/>
                <a:gd fmla="*/ 454 h 672" name="T109"/>
                <a:gd fmla="*/ 537 w 671" name="T110"/>
                <a:gd fmla="*/ 427 h 6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72" w="671">
                  <a:moveTo>
                    <a:pt x="620" y="446"/>
                  </a:moveTo>
                  <a:cubicBezTo>
                    <a:pt x="626" y="431"/>
                    <a:pt x="630" y="416"/>
                    <a:pt x="633" y="401"/>
                  </a:cubicBezTo>
                  <a:cubicBezTo>
                    <a:pt x="667" y="398"/>
                    <a:pt x="667" y="398"/>
                    <a:pt x="667" y="398"/>
                  </a:cubicBezTo>
                  <a:cubicBezTo>
                    <a:pt x="669" y="384"/>
                    <a:pt x="669" y="384"/>
                    <a:pt x="669" y="384"/>
                  </a:cubicBezTo>
                  <a:cubicBezTo>
                    <a:pt x="671" y="370"/>
                    <a:pt x="671" y="370"/>
                    <a:pt x="671" y="370"/>
                  </a:cubicBezTo>
                  <a:cubicBezTo>
                    <a:pt x="640" y="357"/>
                    <a:pt x="640" y="357"/>
                    <a:pt x="640" y="357"/>
                  </a:cubicBezTo>
                  <a:cubicBezTo>
                    <a:pt x="641" y="342"/>
                    <a:pt x="641" y="326"/>
                    <a:pt x="639" y="311"/>
                  </a:cubicBezTo>
                  <a:cubicBezTo>
                    <a:pt x="671" y="298"/>
                    <a:pt x="671" y="298"/>
                    <a:pt x="671" y="298"/>
                  </a:cubicBezTo>
                  <a:cubicBezTo>
                    <a:pt x="669" y="284"/>
                    <a:pt x="669" y="284"/>
                    <a:pt x="669" y="284"/>
                  </a:cubicBezTo>
                  <a:cubicBezTo>
                    <a:pt x="666" y="270"/>
                    <a:pt x="666" y="270"/>
                    <a:pt x="666" y="270"/>
                  </a:cubicBezTo>
                  <a:cubicBezTo>
                    <a:pt x="633" y="267"/>
                    <a:pt x="633" y="267"/>
                    <a:pt x="633" y="267"/>
                  </a:cubicBezTo>
                  <a:cubicBezTo>
                    <a:pt x="631" y="259"/>
                    <a:pt x="629" y="252"/>
                    <a:pt x="626" y="244"/>
                  </a:cubicBezTo>
                  <a:cubicBezTo>
                    <a:pt x="624" y="237"/>
                    <a:pt x="621" y="230"/>
                    <a:pt x="619" y="222"/>
                  </a:cubicBezTo>
                  <a:cubicBezTo>
                    <a:pt x="645" y="201"/>
                    <a:pt x="645" y="201"/>
                    <a:pt x="645" y="201"/>
                  </a:cubicBezTo>
                  <a:cubicBezTo>
                    <a:pt x="638" y="188"/>
                    <a:pt x="638" y="188"/>
                    <a:pt x="638" y="188"/>
                  </a:cubicBezTo>
                  <a:cubicBezTo>
                    <a:pt x="632" y="175"/>
                    <a:pt x="632" y="175"/>
                    <a:pt x="632" y="175"/>
                  </a:cubicBezTo>
                  <a:cubicBezTo>
                    <a:pt x="599" y="183"/>
                    <a:pt x="599" y="183"/>
                    <a:pt x="599" y="183"/>
                  </a:cubicBezTo>
                  <a:cubicBezTo>
                    <a:pt x="591" y="169"/>
                    <a:pt x="582" y="156"/>
                    <a:pt x="573" y="144"/>
                  </a:cubicBezTo>
                  <a:cubicBezTo>
                    <a:pt x="591" y="116"/>
                    <a:pt x="591" y="116"/>
                    <a:pt x="591" y="116"/>
                  </a:cubicBezTo>
                  <a:cubicBezTo>
                    <a:pt x="581" y="106"/>
                    <a:pt x="581" y="106"/>
                    <a:pt x="581" y="106"/>
                  </a:cubicBezTo>
                  <a:cubicBezTo>
                    <a:pt x="572" y="95"/>
                    <a:pt x="572" y="95"/>
                    <a:pt x="572" y="95"/>
                  </a:cubicBezTo>
                  <a:cubicBezTo>
                    <a:pt x="542" y="112"/>
                    <a:pt x="542" y="112"/>
                    <a:pt x="542" y="112"/>
                  </a:cubicBezTo>
                  <a:cubicBezTo>
                    <a:pt x="531" y="101"/>
                    <a:pt x="519" y="92"/>
                    <a:pt x="506" y="83"/>
                  </a:cubicBezTo>
                  <a:cubicBezTo>
                    <a:pt x="515" y="51"/>
                    <a:pt x="515" y="51"/>
                    <a:pt x="515" y="51"/>
                  </a:cubicBezTo>
                  <a:cubicBezTo>
                    <a:pt x="503" y="44"/>
                    <a:pt x="503" y="44"/>
                    <a:pt x="503" y="44"/>
                  </a:cubicBezTo>
                  <a:cubicBezTo>
                    <a:pt x="490" y="37"/>
                    <a:pt x="490" y="37"/>
                    <a:pt x="490" y="37"/>
                  </a:cubicBezTo>
                  <a:cubicBezTo>
                    <a:pt x="467" y="61"/>
                    <a:pt x="467" y="61"/>
                    <a:pt x="467" y="61"/>
                  </a:cubicBezTo>
                  <a:cubicBezTo>
                    <a:pt x="453" y="55"/>
                    <a:pt x="439" y="49"/>
                    <a:pt x="424" y="44"/>
                  </a:cubicBezTo>
                  <a:cubicBezTo>
                    <a:pt x="423" y="11"/>
                    <a:pt x="423" y="11"/>
                    <a:pt x="423" y="11"/>
                  </a:cubicBezTo>
                  <a:cubicBezTo>
                    <a:pt x="409" y="8"/>
                    <a:pt x="409" y="8"/>
                    <a:pt x="409" y="8"/>
                  </a:cubicBezTo>
                  <a:cubicBezTo>
                    <a:pt x="395" y="4"/>
                    <a:pt x="395" y="4"/>
                    <a:pt x="395" y="4"/>
                  </a:cubicBezTo>
                  <a:cubicBezTo>
                    <a:pt x="381" y="35"/>
                    <a:pt x="381" y="35"/>
                    <a:pt x="381" y="35"/>
                  </a:cubicBezTo>
                  <a:cubicBezTo>
                    <a:pt x="365" y="33"/>
                    <a:pt x="350" y="32"/>
                    <a:pt x="334" y="32"/>
                  </a:cubicBezTo>
                  <a:cubicBezTo>
                    <a:pt x="323" y="0"/>
                    <a:pt x="323" y="0"/>
                    <a:pt x="323" y="0"/>
                  </a:cubicBezTo>
                  <a:cubicBezTo>
                    <a:pt x="309" y="1"/>
                    <a:pt x="309" y="1"/>
                    <a:pt x="309" y="1"/>
                  </a:cubicBezTo>
                  <a:cubicBezTo>
                    <a:pt x="295" y="2"/>
                    <a:pt x="295" y="2"/>
                    <a:pt x="295" y="2"/>
                  </a:cubicBezTo>
                  <a:cubicBezTo>
                    <a:pt x="290" y="35"/>
                    <a:pt x="290" y="35"/>
                    <a:pt x="290" y="35"/>
                  </a:cubicBezTo>
                  <a:cubicBezTo>
                    <a:pt x="275" y="38"/>
                    <a:pt x="260" y="41"/>
                    <a:pt x="245" y="46"/>
                  </a:cubicBezTo>
                  <a:cubicBezTo>
                    <a:pt x="244" y="46"/>
                    <a:pt x="244" y="46"/>
                    <a:pt x="244" y="46"/>
                  </a:cubicBezTo>
                  <a:cubicBezTo>
                    <a:pt x="225" y="18"/>
                    <a:pt x="225" y="18"/>
                    <a:pt x="225" y="18"/>
                  </a:cubicBezTo>
                  <a:cubicBezTo>
                    <a:pt x="212" y="24"/>
                    <a:pt x="212" y="24"/>
                    <a:pt x="212" y="24"/>
                  </a:cubicBezTo>
                  <a:cubicBezTo>
                    <a:pt x="198" y="29"/>
                    <a:pt x="198" y="29"/>
                    <a:pt x="198" y="29"/>
                  </a:cubicBezTo>
                  <a:cubicBezTo>
                    <a:pt x="203" y="62"/>
                    <a:pt x="203" y="62"/>
                    <a:pt x="203" y="62"/>
                  </a:cubicBezTo>
                  <a:cubicBezTo>
                    <a:pt x="189" y="69"/>
                    <a:pt x="176" y="77"/>
                    <a:pt x="163" y="86"/>
                  </a:cubicBezTo>
                  <a:cubicBezTo>
                    <a:pt x="136" y="65"/>
                    <a:pt x="136" y="65"/>
                    <a:pt x="136" y="65"/>
                  </a:cubicBezTo>
                  <a:cubicBezTo>
                    <a:pt x="125" y="74"/>
                    <a:pt x="125" y="74"/>
                    <a:pt x="125" y="74"/>
                  </a:cubicBezTo>
                  <a:cubicBezTo>
                    <a:pt x="114" y="83"/>
                    <a:pt x="114" y="83"/>
                    <a:pt x="114" y="83"/>
                  </a:cubicBezTo>
                  <a:cubicBezTo>
                    <a:pt x="129" y="114"/>
                    <a:pt x="129" y="114"/>
                    <a:pt x="129" y="114"/>
                  </a:cubicBezTo>
                  <a:cubicBezTo>
                    <a:pt x="117" y="124"/>
                    <a:pt x="107" y="136"/>
                    <a:pt x="97" y="148"/>
                  </a:cubicBezTo>
                  <a:cubicBezTo>
                    <a:pt x="65" y="136"/>
                    <a:pt x="65" y="136"/>
                    <a:pt x="65" y="136"/>
                  </a:cubicBezTo>
                  <a:cubicBezTo>
                    <a:pt x="57" y="148"/>
                    <a:pt x="57" y="148"/>
                    <a:pt x="57" y="148"/>
                  </a:cubicBezTo>
                  <a:cubicBezTo>
                    <a:pt x="49" y="160"/>
                    <a:pt x="49" y="160"/>
                    <a:pt x="49" y="160"/>
                  </a:cubicBezTo>
                  <a:cubicBezTo>
                    <a:pt x="72" y="185"/>
                    <a:pt x="72" y="185"/>
                    <a:pt x="72" y="185"/>
                  </a:cubicBezTo>
                  <a:cubicBezTo>
                    <a:pt x="65" y="198"/>
                    <a:pt x="58" y="212"/>
                    <a:pt x="52" y="227"/>
                  </a:cubicBezTo>
                  <a:cubicBezTo>
                    <a:pt x="19" y="225"/>
                    <a:pt x="19" y="225"/>
                    <a:pt x="19" y="225"/>
                  </a:cubicBezTo>
                  <a:cubicBezTo>
                    <a:pt x="14" y="239"/>
                    <a:pt x="14" y="239"/>
                    <a:pt x="14" y="239"/>
                  </a:cubicBezTo>
                  <a:cubicBezTo>
                    <a:pt x="10" y="252"/>
                    <a:pt x="10" y="252"/>
                    <a:pt x="10" y="252"/>
                  </a:cubicBezTo>
                  <a:cubicBezTo>
                    <a:pt x="40" y="269"/>
                    <a:pt x="40" y="269"/>
                    <a:pt x="40" y="269"/>
                  </a:cubicBezTo>
                  <a:cubicBezTo>
                    <a:pt x="36" y="284"/>
                    <a:pt x="34" y="300"/>
                    <a:pt x="33" y="316"/>
                  </a:cubicBezTo>
                  <a:cubicBezTo>
                    <a:pt x="0" y="324"/>
                    <a:pt x="0" y="324"/>
                    <a:pt x="0" y="324"/>
                  </a:cubicBezTo>
                  <a:cubicBezTo>
                    <a:pt x="0" y="338"/>
                    <a:pt x="0" y="338"/>
                    <a:pt x="0" y="338"/>
                  </a:cubicBezTo>
                  <a:cubicBezTo>
                    <a:pt x="0" y="352"/>
                    <a:pt x="0" y="352"/>
                    <a:pt x="0" y="352"/>
                  </a:cubicBezTo>
                  <a:cubicBezTo>
                    <a:pt x="33" y="360"/>
                    <a:pt x="33" y="360"/>
                    <a:pt x="33" y="360"/>
                  </a:cubicBezTo>
                  <a:cubicBezTo>
                    <a:pt x="34" y="375"/>
                    <a:pt x="37" y="390"/>
                    <a:pt x="40" y="406"/>
                  </a:cubicBezTo>
                  <a:cubicBezTo>
                    <a:pt x="11" y="423"/>
                    <a:pt x="11" y="423"/>
                    <a:pt x="11" y="423"/>
                  </a:cubicBezTo>
                  <a:cubicBezTo>
                    <a:pt x="16" y="437"/>
                    <a:pt x="16" y="437"/>
                    <a:pt x="16" y="437"/>
                  </a:cubicBezTo>
                  <a:cubicBezTo>
                    <a:pt x="20" y="450"/>
                    <a:pt x="20" y="450"/>
                    <a:pt x="20" y="450"/>
                  </a:cubicBezTo>
                  <a:cubicBezTo>
                    <a:pt x="54" y="448"/>
                    <a:pt x="54" y="448"/>
                    <a:pt x="54" y="448"/>
                  </a:cubicBezTo>
                  <a:cubicBezTo>
                    <a:pt x="60" y="463"/>
                    <a:pt x="66" y="477"/>
                    <a:pt x="74" y="490"/>
                  </a:cubicBezTo>
                  <a:cubicBezTo>
                    <a:pt x="52" y="515"/>
                    <a:pt x="52" y="515"/>
                    <a:pt x="52" y="515"/>
                  </a:cubicBezTo>
                  <a:cubicBezTo>
                    <a:pt x="60" y="527"/>
                    <a:pt x="60" y="527"/>
                    <a:pt x="60" y="527"/>
                  </a:cubicBezTo>
                  <a:cubicBezTo>
                    <a:pt x="68" y="539"/>
                    <a:pt x="68" y="539"/>
                    <a:pt x="68" y="539"/>
                  </a:cubicBezTo>
                  <a:cubicBezTo>
                    <a:pt x="99" y="526"/>
                    <a:pt x="99" y="526"/>
                    <a:pt x="99" y="526"/>
                  </a:cubicBezTo>
                  <a:cubicBezTo>
                    <a:pt x="109" y="539"/>
                    <a:pt x="120" y="550"/>
                    <a:pt x="131" y="560"/>
                  </a:cubicBezTo>
                  <a:cubicBezTo>
                    <a:pt x="117" y="591"/>
                    <a:pt x="117" y="591"/>
                    <a:pt x="117" y="591"/>
                  </a:cubicBezTo>
                  <a:cubicBezTo>
                    <a:pt x="128" y="600"/>
                    <a:pt x="128" y="600"/>
                    <a:pt x="128" y="600"/>
                  </a:cubicBezTo>
                  <a:cubicBezTo>
                    <a:pt x="139" y="609"/>
                    <a:pt x="139" y="609"/>
                    <a:pt x="139" y="609"/>
                  </a:cubicBezTo>
                  <a:cubicBezTo>
                    <a:pt x="166" y="588"/>
                    <a:pt x="166" y="588"/>
                    <a:pt x="166" y="588"/>
                  </a:cubicBezTo>
                  <a:cubicBezTo>
                    <a:pt x="179" y="596"/>
                    <a:pt x="193" y="604"/>
                    <a:pt x="207" y="611"/>
                  </a:cubicBezTo>
                  <a:cubicBezTo>
                    <a:pt x="202" y="644"/>
                    <a:pt x="202" y="644"/>
                    <a:pt x="202" y="644"/>
                  </a:cubicBezTo>
                  <a:cubicBezTo>
                    <a:pt x="215" y="650"/>
                    <a:pt x="215" y="650"/>
                    <a:pt x="215" y="650"/>
                  </a:cubicBezTo>
                  <a:cubicBezTo>
                    <a:pt x="229" y="655"/>
                    <a:pt x="229" y="655"/>
                    <a:pt x="229" y="655"/>
                  </a:cubicBezTo>
                  <a:cubicBezTo>
                    <a:pt x="248" y="627"/>
                    <a:pt x="248" y="627"/>
                    <a:pt x="248" y="627"/>
                  </a:cubicBezTo>
                  <a:cubicBezTo>
                    <a:pt x="263" y="631"/>
                    <a:pt x="278" y="635"/>
                    <a:pt x="293" y="637"/>
                  </a:cubicBezTo>
                  <a:cubicBezTo>
                    <a:pt x="299" y="670"/>
                    <a:pt x="299" y="670"/>
                    <a:pt x="299" y="670"/>
                  </a:cubicBezTo>
                  <a:cubicBezTo>
                    <a:pt x="313" y="671"/>
                    <a:pt x="313" y="671"/>
                    <a:pt x="313" y="671"/>
                  </a:cubicBezTo>
                  <a:cubicBezTo>
                    <a:pt x="327" y="672"/>
                    <a:pt x="327" y="672"/>
                    <a:pt x="327" y="672"/>
                  </a:cubicBezTo>
                  <a:cubicBezTo>
                    <a:pt x="338" y="640"/>
                    <a:pt x="338" y="640"/>
                    <a:pt x="338" y="640"/>
                  </a:cubicBezTo>
                  <a:cubicBezTo>
                    <a:pt x="353" y="640"/>
                    <a:pt x="369" y="639"/>
                    <a:pt x="384" y="636"/>
                  </a:cubicBezTo>
                  <a:cubicBezTo>
                    <a:pt x="399" y="666"/>
                    <a:pt x="399" y="666"/>
                    <a:pt x="399" y="666"/>
                  </a:cubicBezTo>
                  <a:cubicBezTo>
                    <a:pt x="413" y="663"/>
                    <a:pt x="413" y="663"/>
                    <a:pt x="413" y="663"/>
                  </a:cubicBezTo>
                  <a:cubicBezTo>
                    <a:pt x="427" y="660"/>
                    <a:pt x="427" y="660"/>
                    <a:pt x="427" y="660"/>
                  </a:cubicBezTo>
                  <a:cubicBezTo>
                    <a:pt x="427" y="626"/>
                    <a:pt x="427" y="626"/>
                    <a:pt x="427" y="626"/>
                  </a:cubicBezTo>
                  <a:cubicBezTo>
                    <a:pt x="428" y="626"/>
                    <a:pt x="428" y="626"/>
                    <a:pt x="428" y="626"/>
                  </a:cubicBezTo>
                  <a:cubicBezTo>
                    <a:pt x="443" y="621"/>
                    <a:pt x="457" y="615"/>
                    <a:pt x="471" y="609"/>
                  </a:cubicBezTo>
                  <a:cubicBezTo>
                    <a:pt x="494" y="633"/>
                    <a:pt x="494" y="633"/>
                    <a:pt x="494" y="633"/>
                  </a:cubicBezTo>
                  <a:cubicBezTo>
                    <a:pt x="506" y="626"/>
                    <a:pt x="506" y="626"/>
                    <a:pt x="506" y="626"/>
                  </a:cubicBezTo>
                  <a:cubicBezTo>
                    <a:pt x="518" y="619"/>
                    <a:pt x="518" y="619"/>
                    <a:pt x="518" y="619"/>
                  </a:cubicBezTo>
                  <a:cubicBezTo>
                    <a:pt x="509" y="586"/>
                    <a:pt x="509" y="586"/>
                    <a:pt x="509" y="586"/>
                  </a:cubicBezTo>
                  <a:cubicBezTo>
                    <a:pt x="522" y="578"/>
                    <a:pt x="534" y="568"/>
                    <a:pt x="545" y="557"/>
                  </a:cubicBezTo>
                  <a:cubicBezTo>
                    <a:pt x="575" y="574"/>
                    <a:pt x="575" y="574"/>
                    <a:pt x="575" y="574"/>
                  </a:cubicBezTo>
                  <a:cubicBezTo>
                    <a:pt x="584" y="563"/>
                    <a:pt x="584" y="563"/>
                    <a:pt x="584" y="563"/>
                  </a:cubicBezTo>
                  <a:cubicBezTo>
                    <a:pt x="594" y="553"/>
                    <a:pt x="594" y="553"/>
                    <a:pt x="594" y="553"/>
                  </a:cubicBezTo>
                  <a:cubicBezTo>
                    <a:pt x="575" y="525"/>
                    <a:pt x="575" y="525"/>
                    <a:pt x="575" y="525"/>
                  </a:cubicBezTo>
                  <a:cubicBezTo>
                    <a:pt x="585" y="512"/>
                    <a:pt x="593" y="499"/>
                    <a:pt x="601" y="486"/>
                  </a:cubicBezTo>
                  <a:cubicBezTo>
                    <a:pt x="634" y="493"/>
                    <a:pt x="634" y="493"/>
                    <a:pt x="634" y="493"/>
                  </a:cubicBezTo>
                  <a:cubicBezTo>
                    <a:pt x="640" y="480"/>
                    <a:pt x="640" y="480"/>
                    <a:pt x="640" y="480"/>
                  </a:cubicBezTo>
                  <a:cubicBezTo>
                    <a:pt x="646" y="467"/>
                    <a:pt x="646" y="467"/>
                    <a:pt x="646" y="467"/>
                  </a:cubicBezTo>
                  <a:cubicBezTo>
                    <a:pt x="620" y="446"/>
                    <a:pt x="620" y="446"/>
                    <a:pt x="620" y="446"/>
                  </a:cubicBezTo>
                  <a:moveTo>
                    <a:pt x="579" y="437"/>
                  </a:moveTo>
                  <a:cubicBezTo>
                    <a:pt x="540" y="420"/>
                    <a:pt x="540" y="420"/>
                    <a:pt x="540" y="420"/>
                  </a:cubicBezTo>
                  <a:cubicBezTo>
                    <a:pt x="543" y="412"/>
                    <a:pt x="546" y="405"/>
                    <a:pt x="548" y="397"/>
                  </a:cubicBezTo>
                  <a:cubicBezTo>
                    <a:pt x="589" y="408"/>
                    <a:pt x="589" y="408"/>
                    <a:pt x="589" y="408"/>
                  </a:cubicBezTo>
                  <a:cubicBezTo>
                    <a:pt x="587" y="418"/>
                    <a:pt x="583" y="428"/>
                    <a:pt x="579" y="437"/>
                  </a:cubicBezTo>
                  <a:moveTo>
                    <a:pt x="591" y="401"/>
                  </a:moveTo>
                  <a:cubicBezTo>
                    <a:pt x="550" y="390"/>
                    <a:pt x="550" y="390"/>
                    <a:pt x="550" y="390"/>
                  </a:cubicBezTo>
                  <a:cubicBezTo>
                    <a:pt x="552" y="382"/>
                    <a:pt x="554" y="374"/>
                    <a:pt x="555" y="366"/>
                  </a:cubicBezTo>
                  <a:cubicBezTo>
                    <a:pt x="597" y="372"/>
                    <a:pt x="597" y="372"/>
                    <a:pt x="597" y="372"/>
                  </a:cubicBezTo>
                  <a:cubicBezTo>
                    <a:pt x="596" y="382"/>
                    <a:pt x="594" y="392"/>
                    <a:pt x="591" y="401"/>
                  </a:cubicBezTo>
                  <a:moveTo>
                    <a:pt x="598" y="364"/>
                  </a:moveTo>
                  <a:cubicBezTo>
                    <a:pt x="556" y="359"/>
                    <a:pt x="556" y="359"/>
                    <a:pt x="556" y="359"/>
                  </a:cubicBezTo>
                  <a:cubicBezTo>
                    <a:pt x="556" y="351"/>
                    <a:pt x="557" y="343"/>
                    <a:pt x="557" y="335"/>
                  </a:cubicBezTo>
                  <a:cubicBezTo>
                    <a:pt x="600" y="334"/>
                    <a:pt x="600" y="334"/>
                    <a:pt x="600" y="334"/>
                  </a:cubicBezTo>
                  <a:cubicBezTo>
                    <a:pt x="600" y="344"/>
                    <a:pt x="599" y="354"/>
                    <a:pt x="598" y="364"/>
                  </a:cubicBezTo>
                  <a:moveTo>
                    <a:pt x="597" y="297"/>
                  </a:moveTo>
                  <a:cubicBezTo>
                    <a:pt x="598" y="307"/>
                    <a:pt x="599" y="317"/>
                    <a:pt x="599" y="327"/>
                  </a:cubicBezTo>
                  <a:cubicBezTo>
                    <a:pt x="557" y="328"/>
                    <a:pt x="557" y="328"/>
                    <a:pt x="557" y="328"/>
                  </a:cubicBezTo>
                  <a:cubicBezTo>
                    <a:pt x="556" y="320"/>
                    <a:pt x="556" y="312"/>
                    <a:pt x="554" y="304"/>
                  </a:cubicBezTo>
                  <a:cubicBezTo>
                    <a:pt x="597" y="297"/>
                    <a:pt x="597" y="297"/>
                    <a:pt x="597" y="297"/>
                  </a:cubicBezTo>
                  <a:moveTo>
                    <a:pt x="595" y="290"/>
                  </a:moveTo>
                  <a:cubicBezTo>
                    <a:pt x="553" y="297"/>
                    <a:pt x="553" y="297"/>
                    <a:pt x="553" y="297"/>
                  </a:cubicBezTo>
                  <a:cubicBezTo>
                    <a:pt x="552" y="289"/>
                    <a:pt x="550" y="281"/>
                    <a:pt x="548" y="273"/>
                  </a:cubicBezTo>
                  <a:cubicBezTo>
                    <a:pt x="588" y="260"/>
                    <a:pt x="588" y="260"/>
                    <a:pt x="588" y="260"/>
                  </a:cubicBezTo>
                  <a:cubicBezTo>
                    <a:pt x="591" y="270"/>
                    <a:pt x="594" y="280"/>
                    <a:pt x="595" y="290"/>
                  </a:cubicBezTo>
                  <a:moveTo>
                    <a:pt x="586" y="253"/>
                  </a:moveTo>
                  <a:cubicBezTo>
                    <a:pt x="545" y="266"/>
                    <a:pt x="545" y="266"/>
                    <a:pt x="545" y="266"/>
                  </a:cubicBezTo>
                  <a:cubicBezTo>
                    <a:pt x="543" y="259"/>
                    <a:pt x="540" y="251"/>
                    <a:pt x="537" y="244"/>
                  </a:cubicBezTo>
                  <a:cubicBezTo>
                    <a:pt x="575" y="225"/>
                    <a:pt x="575" y="225"/>
                    <a:pt x="575" y="225"/>
                  </a:cubicBezTo>
                  <a:cubicBezTo>
                    <a:pt x="579" y="234"/>
                    <a:pt x="583" y="244"/>
                    <a:pt x="586" y="253"/>
                  </a:cubicBezTo>
                  <a:moveTo>
                    <a:pt x="557" y="192"/>
                  </a:moveTo>
                  <a:cubicBezTo>
                    <a:pt x="562" y="201"/>
                    <a:pt x="567" y="209"/>
                    <a:pt x="572" y="219"/>
                  </a:cubicBezTo>
                  <a:cubicBezTo>
                    <a:pt x="533" y="237"/>
                    <a:pt x="533" y="237"/>
                    <a:pt x="533" y="237"/>
                  </a:cubicBezTo>
                  <a:cubicBezTo>
                    <a:pt x="530" y="230"/>
                    <a:pt x="526" y="223"/>
                    <a:pt x="521" y="216"/>
                  </a:cubicBezTo>
                  <a:cubicBezTo>
                    <a:pt x="557" y="192"/>
                    <a:pt x="557" y="192"/>
                    <a:pt x="557" y="192"/>
                  </a:cubicBezTo>
                  <a:moveTo>
                    <a:pt x="553" y="186"/>
                  </a:moveTo>
                  <a:cubicBezTo>
                    <a:pt x="517" y="210"/>
                    <a:pt x="517" y="210"/>
                    <a:pt x="517" y="210"/>
                  </a:cubicBezTo>
                  <a:cubicBezTo>
                    <a:pt x="513" y="204"/>
                    <a:pt x="508" y="197"/>
                    <a:pt x="503" y="191"/>
                  </a:cubicBezTo>
                  <a:cubicBezTo>
                    <a:pt x="534" y="162"/>
                    <a:pt x="534" y="162"/>
                    <a:pt x="534" y="162"/>
                  </a:cubicBezTo>
                  <a:cubicBezTo>
                    <a:pt x="541" y="170"/>
                    <a:pt x="547" y="178"/>
                    <a:pt x="553" y="186"/>
                  </a:cubicBezTo>
                  <a:moveTo>
                    <a:pt x="530" y="157"/>
                  </a:moveTo>
                  <a:cubicBezTo>
                    <a:pt x="498" y="186"/>
                    <a:pt x="498" y="186"/>
                    <a:pt x="498" y="186"/>
                  </a:cubicBezTo>
                  <a:cubicBezTo>
                    <a:pt x="492" y="180"/>
                    <a:pt x="486" y="174"/>
                    <a:pt x="480" y="169"/>
                  </a:cubicBezTo>
                  <a:cubicBezTo>
                    <a:pt x="508" y="136"/>
                    <a:pt x="508" y="136"/>
                    <a:pt x="508" y="136"/>
                  </a:cubicBezTo>
                  <a:cubicBezTo>
                    <a:pt x="515" y="142"/>
                    <a:pt x="523" y="149"/>
                    <a:pt x="530" y="157"/>
                  </a:cubicBezTo>
                  <a:moveTo>
                    <a:pt x="478" y="114"/>
                  </a:moveTo>
                  <a:cubicBezTo>
                    <a:pt x="486" y="119"/>
                    <a:pt x="494" y="125"/>
                    <a:pt x="502" y="131"/>
                  </a:cubicBezTo>
                  <a:cubicBezTo>
                    <a:pt x="475" y="164"/>
                    <a:pt x="475" y="164"/>
                    <a:pt x="475" y="164"/>
                  </a:cubicBezTo>
                  <a:cubicBezTo>
                    <a:pt x="468" y="159"/>
                    <a:pt x="462" y="155"/>
                    <a:pt x="455" y="150"/>
                  </a:cubicBezTo>
                  <a:cubicBezTo>
                    <a:pt x="478" y="114"/>
                    <a:pt x="478" y="114"/>
                    <a:pt x="478" y="114"/>
                  </a:cubicBezTo>
                  <a:moveTo>
                    <a:pt x="471" y="110"/>
                  </a:moveTo>
                  <a:cubicBezTo>
                    <a:pt x="449" y="146"/>
                    <a:pt x="449" y="146"/>
                    <a:pt x="449" y="146"/>
                  </a:cubicBezTo>
                  <a:cubicBezTo>
                    <a:pt x="443" y="143"/>
                    <a:pt x="436" y="139"/>
                    <a:pt x="429" y="136"/>
                  </a:cubicBezTo>
                  <a:cubicBezTo>
                    <a:pt x="429" y="136"/>
                    <a:pt x="428" y="136"/>
                    <a:pt x="427" y="135"/>
                  </a:cubicBezTo>
                  <a:cubicBezTo>
                    <a:pt x="445" y="96"/>
                    <a:pt x="445" y="96"/>
                    <a:pt x="445" y="96"/>
                  </a:cubicBezTo>
                  <a:cubicBezTo>
                    <a:pt x="454" y="100"/>
                    <a:pt x="463" y="105"/>
                    <a:pt x="471" y="110"/>
                  </a:cubicBezTo>
                  <a:moveTo>
                    <a:pt x="438" y="93"/>
                  </a:moveTo>
                  <a:cubicBezTo>
                    <a:pt x="421" y="132"/>
                    <a:pt x="421" y="132"/>
                    <a:pt x="421" y="132"/>
                  </a:cubicBezTo>
                  <a:cubicBezTo>
                    <a:pt x="413" y="129"/>
                    <a:pt x="406" y="127"/>
                    <a:pt x="398" y="124"/>
                  </a:cubicBezTo>
                  <a:cubicBezTo>
                    <a:pt x="409" y="83"/>
                    <a:pt x="409" y="83"/>
                    <a:pt x="409" y="83"/>
                  </a:cubicBezTo>
                  <a:cubicBezTo>
                    <a:pt x="419" y="85"/>
                    <a:pt x="429" y="89"/>
                    <a:pt x="438" y="93"/>
                  </a:cubicBezTo>
                  <a:moveTo>
                    <a:pt x="402" y="81"/>
                  </a:moveTo>
                  <a:cubicBezTo>
                    <a:pt x="391" y="122"/>
                    <a:pt x="391" y="122"/>
                    <a:pt x="391" y="122"/>
                  </a:cubicBezTo>
                  <a:cubicBezTo>
                    <a:pt x="383" y="120"/>
                    <a:pt x="375" y="119"/>
                    <a:pt x="367" y="118"/>
                  </a:cubicBezTo>
                  <a:cubicBezTo>
                    <a:pt x="373" y="75"/>
                    <a:pt x="373" y="75"/>
                    <a:pt x="373" y="75"/>
                  </a:cubicBezTo>
                  <a:cubicBezTo>
                    <a:pt x="383" y="76"/>
                    <a:pt x="393" y="78"/>
                    <a:pt x="402" y="81"/>
                  </a:cubicBezTo>
                  <a:moveTo>
                    <a:pt x="365" y="74"/>
                  </a:moveTo>
                  <a:cubicBezTo>
                    <a:pt x="360" y="117"/>
                    <a:pt x="360" y="117"/>
                    <a:pt x="360" y="117"/>
                  </a:cubicBezTo>
                  <a:cubicBezTo>
                    <a:pt x="352" y="116"/>
                    <a:pt x="344" y="115"/>
                    <a:pt x="336" y="116"/>
                  </a:cubicBezTo>
                  <a:cubicBezTo>
                    <a:pt x="335" y="72"/>
                    <a:pt x="335" y="72"/>
                    <a:pt x="335" y="72"/>
                  </a:cubicBezTo>
                  <a:cubicBezTo>
                    <a:pt x="345" y="72"/>
                    <a:pt x="355" y="73"/>
                    <a:pt x="365" y="74"/>
                  </a:cubicBezTo>
                  <a:moveTo>
                    <a:pt x="328" y="72"/>
                  </a:moveTo>
                  <a:cubicBezTo>
                    <a:pt x="329" y="116"/>
                    <a:pt x="329" y="116"/>
                    <a:pt x="329" y="116"/>
                  </a:cubicBezTo>
                  <a:cubicBezTo>
                    <a:pt x="321" y="116"/>
                    <a:pt x="313" y="117"/>
                    <a:pt x="305" y="118"/>
                  </a:cubicBezTo>
                  <a:cubicBezTo>
                    <a:pt x="298" y="75"/>
                    <a:pt x="298" y="75"/>
                    <a:pt x="298" y="75"/>
                  </a:cubicBezTo>
                  <a:cubicBezTo>
                    <a:pt x="308" y="73"/>
                    <a:pt x="318" y="72"/>
                    <a:pt x="328" y="72"/>
                  </a:cubicBezTo>
                  <a:moveTo>
                    <a:pt x="290" y="76"/>
                  </a:moveTo>
                  <a:cubicBezTo>
                    <a:pt x="297" y="119"/>
                    <a:pt x="297" y="119"/>
                    <a:pt x="297" y="119"/>
                  </a:cubicBezTo>
                  <a:cubicBezTo>
                    <a:pt x="289" y="120"/>
                    <a:pt x="282" y="122"/>
                    <a:pt x="274" y="125"/>
                  </a:cubicBezTo>
                  <a:cubicBezTo>
                    <a:pt x="261" y="83"/>
                    <a:pt x="261" y="83"/>
                    <a:pt x="261" y="83"/>
                  </a:cubicBezTo>
                  <a:cubicBezTo>
                    <a:pt x="271" y="80"/>
                    <a:pt x="280" y="78"/>
                    <a:pt x="290" y="76"/>
                  </a:cubicBezTo>
                  <a:moveTo>
                    <a:pt x="254" y="85"/>
                  </a:moveTo>
                  <a:cubicBezTo>
                    <a:pt x="267" y="127"/>
                    <a:pt x="267" y="127"/>
                    <a:pt x="267" y="127"/>
                  </a:cubicBezTo>
                  <a:cubicBezTo>
                    <a:pt x="259" y="129"/>
                    <a:pt x="252" y="132"/>
                    <a:pt x="244" y="136"/>
                  </a:cubicBezTo>
                  <a:cubicBezTo>
                    <a:pt x="225" y="96"/>
                    <a:pt x="225" y="96"/>
                    <a:pt x="225" y="96"/>
                  </a:cubicBezTo>
                  <a:cubicBezTo>
                    <a:pt x="235" y="92"/>
                    <a:pt x="244" y="88"/>
                    <a:pt x="254" y="85"/>
                  </a:cubicBezTo>
                  <a:moveTo>
                    <a:pt x="219" y="99"/>
                  </a:moveTo>
                  <a:cubicBezTo>
                    <a:pt x="238" y="139"/>
                    <a:pt x="238" y="139"/>
                    <a:pt x="238" y="139"/>
                  </a:cubicBezTo>
                  <a:cubicBezTo>
                    <a:pt x="231" y="142"/>
                    <a:pt x="224" y="146"/>
                    <a:pt x="217" y="151"/>
                  </a:cubicBezTo>
                  <a:cubicBezTo>
                    <a:pt x="192" y="114"/>
                    <a:pt x="192" y="114"/>
                    <a:pt x="192" y="114"/>
                  </a:cubicBezTo>
                  <a:cubicBezTo>
                    <a:pt x="201" y="109"/>
                    <a:pt x="210" y="104"/>
                    <a:pt x="219" y="99"/>
                  </a:cubicBezTo>
                  <a:moveTo>
                    <a:pt x="186" y="118"/>
                  </a:moveTo>
                  <a:cubicBezTo>
                    <a:pt x="211" y="155"/>
                    <a:pt x="211" y="155"/>
                    <a:pt x="211" y="155"/>
                  </a:cubicBezTo>
                  <a:cubicBezTo>
                    <a:pt x="204" y="159"/>
                    <a:pt x="198" y="164"/>
                    <a:pt x="192" y="170"/>
                  </a:cubicBezTo>
                  <a:cubicBezTo>
                    <a:pt x="162" y="137"/>
                    <a:pt x="162" y="137"/>
                    <a:pt x="162" y="137"/>
                  </a:cubicBezTo>
                  <a:cubicBezTo>
                    <a:pt x="170" y="130"/>
                    <a:pt x="178" y="124"/>
                    <a:pt x="186" y="118"/>
                  </a:cubicBezTo>
                  <a:moveTo>
                    <a:pt x="157" y="142"/>
                  </a:moveTo>
                  <a:cubicBezTo>
                    <a:pt x="186" y="175"/>
                    <a:pt x="186" y="175"/>
                    <a:pt x="186" y="175"/>
                  </a:cubicBezTo>
                  <a:cubicBezTo>
                    <a:pt x="180" y="180"/>
                    <a:pt x="175" y="186"/>
                    <a:pt x="170" y="192"/>
                  </a:cubicBezTo>
                  <a:cubicBezTo>
                    <a:pt x="136" y="164"/>
                    <a:pt x="136" y="164"/>
                    <a:pt x="136" y="164"/>
                  </a:cubicBezTo>
                  <a:cubicBezTo>
                    <a:pt x="142" y="156"/>
                    <a:pt x="149" y="149"/>
                    <a:pt x="157" y="142"/>
                  </a:cubicBezTo>
                  <a:moveTo>
                    <a:pt x="131" y="169"/>
                  </a:moveTo>
                  <a:cubicBezTo>
                    <a:pt x="165" y="198"/>
                    <a:pt x="165" y="198"/>
                    <a:pt x="165" y="198"/>
                  </a:cubicBezTo>
                  <a:cubicBezTo>
                    <a:pt x="160" y="204"/>
                    <a:pt x="155" y="210"/>
                    <a:pt x="151" y="217"/>
                  </a:cubicBezTo>
                  <a:cubicBezTo>
                    <a:pt x="113" y="194"/>
                    <a:pt x="113" y="194"/>
                    <a:pt x="113" y="194"/>
                  </a:cubicBezTo>
                  <a:cubicBezTo>
                    <a:pt x="119" y="185"/>
                    <a:pt x="125" y="177"/>
                    <a:pt x="131" y="169"/>
                  </a:cubicBezTo>
                  <a:moveTo>
                    <a:pt x="109" y="200"/>
                  </a:moveTo>
                  <a:cubicBezTo>
                    <a:pt x="147" y="223"/>
                    <a:pt x="147" y="223"/>
                    <a:pt x="147" y="223"/>
                  </a:cubicBezTo>
                  <a:cubicBezTo>
                    <a:pt x="143" y="230"/>
                    <a:pt x="140" y="236"/>
                    <a:pt x="136" y="243"/>
                  </a:cubicBezTo>
                  <a:cubicBezTo>
                    <a:pt x="136" y="244"/>
                    <a:pt x="136" y="244"/>
                    <a:pt x="136" y="245"/>
                  </a:cubicBezTo>
                  <a:cubicBezTo>
                    <a:pt x="95" y="227"/>
                    <a:pt x="95" y="227"/>
                    <a:pt x="95" y="227"/>
                  </a:cubicBezTo>
                  <a:cubicBezTo>
                    <a:pt x="99" y="218"/>
                    <a:pt x="104" y="209"/>
                    <a:pt x="109" y="200"/>
                  </a:cubicBezTo>
                  <a:moveTo>
                    <a:pt x="92" y="234"/>
                  </a:moveTo>
                  <a:cubicBezTo>
                    <a:pt x="133" y="251"/>
                    <a:pt x="133" y="251"/>
                    <a:pt x="133" y="251"/>
                  </a:cubicBezTo>
                  <a:cubicBezTo>
                    <a:pt x="130" y="259"/>
                    <a:pt x="127" y="267"/>
                    <a:pt x="125" y="274"/>
                  </a:cubicBezTo>
                  <a:cubicBezTo>
                    <a:pt x="82" y="263"/>
                    <a:pt x="82" y="263"/>
                    <a:pt x="82" y="263"/>
                  </a:cubicBezTo>
                  <a:cubicBezTo>
                    <a:pt x="85" y="253"/>
                    <a:pt x="88" y="243"/>
                    <a:pt x="92" y="234"/>
                  </a:cubicBezTo>
                  <a:moveTo>
                    <a:pt x="80" y="270"/>
                  </a:moveTo>
                  <a:cubicBezTo>
                    <a:pt x="123" y="281"/>
                    <a:pt x="123" y="281"/>
                    <a:pt x="123" y="281"/>
                  </a:cubicBezTo>
                  <a:cubicBezTo>
                    <a:pt x="121" y="289"/>
                    <a:pt x="119" y="297"/>
                    <a:pt x="118" y="305"/>
                  </a:cubicBezTo>
                  <a:cubicBezTo>
                    <a:pt x="74" y="300"/>
                    <a:pt x="74" y="300"/>
                    <a:pt x="74" y="300"/>
                  </a:cubicBezTo>
                  <a:cubicBezTo>
                    <a:pt x="75" y="289"/>
                    <a:pt x="78" y="279"/>
                    <a:pt x="80" y="270"/>
                  </a:cubicBezTo>
                  <a:moveTo>
                    <a:pt x="72" y="337"/>
                  </a:moveTo>
                  <a:cubicBezTo>
                    <a:pt x="71" y="327"/>
                    <a:pt x="72" y="317"/>
                    <a:pt x="73" y="307"/>
                  </a:cubicBezTo>
                  <a:cubicBezTo>
                    <a:pt x="117" y="312"/>
                    <a:pt x="117" y="312"/>
                    <a:pt x="117" y="312"/>
                  </a:cubicBezTo>
                  <a:cubicBezTo>
                    <a:pt x="116" y="320"/>
                    <a:pt x="116" y="328"/>
                    <a:pt x="116" y="336"/>
                  </a:cubicBezTo>
                  <a:cubicBezTo>
                    <a:pt x="72" y="337"/>
                    <a:pt x="72" y="337"/>
                    <a:pt x="72" y="337"/>
                  </a:cubicBezTo>
                  <a:moveTo>
                    <a:pt x="72" y="345"/>
                  </a:moveTo>
                  <a:cubicBezTo>
                    <a:pt x="116" y="344"/>
                    <a:pt x="116" y="344"/>
                    <a:pt x="116" y="344"/>
                  </a:cubicBezTo>
                  <a:cubicBezTo>
                    <a:pt x="116" y="352"/>
                    <a:pt x="117" y="360"/>
                    <a:pt x="118" y="368"/>
                  </a:cubicBezTo>
                  <a:cubicBezTo>
                    <a:pt x="74" y="375"/>
                    <a:pt x="74" y="375"/>
                    <a:pt x="74" y="375"/>
                  </a:cubicBezTo>
                  <a:cubicBezTo>
                    <a:pt x="73" y="365"/>
                    <a:pt x="72" y="355"/>
                    <a:pt x="72" y="345"/>
                  </a:cubicBezTo>
                  <a:moveTo>
                    <a:pt x="76" y="382"/>
                  </a:moveTo>
                  <a:cubicBezTo>
                    <a:pt x="120" y="375"/>
                    <a:pt x="120" y="375"/>
                    <a:pt x="120" y="375"/>
                  </a:cubicBezTo>
                  <a:cubicBezTo>
                    <a:pt x="121" y="383"/>
                    <a:pt x="123" y="391"/>
                    <a:pt x="125" y="399"/>
                  </a:cubicBezTo>
                  <a:cubicBezTo>
                    <a:pt x="83" y="412"/>
                    <a:pt x="83" y="412"/>
                    <a:pt x="83" y="412"/>
                  </a:cubicBezTo>
                  <a:cubicBezTo>
                    <a:pt x="80" y="402"/>
                    <a:pt x="77" y="392"/>
                    <a:pt x="76" y="382"/>
                  </a:cubicBezTo>
                  <a:moveTo>
                    <a:pt x="96" y="447"/>
                  </a:moveTo>
                  <a:cubicBezTo>
                    <a:pt x="92" y="438"/>
                    <a:pt x="88" y="429"/>
                    <a:pt x="85" y="419"/>
                  </a:cubicBezTo>
                  <a:cubicBezTo>
                    <a:pt x="127" y="406"/>
                    <a:pt x="127" y="406"/>
                    <a:pt x="127" y="406"/>
                  </a:cubicBezTo>
                  <a:cubicBezTo>
                    <a:pt x="130" y="413"/>
                    <a:pt x="133" y="421"/>
                    <a:pt x="136" y="428"/>
                  </a:cubicBezTo>
                  <a:cubicBezTo>
                    <a:pt x="96" y="447"/>
                    <a:pt x="96" y="447"/>
                    <a:pt x="96" y="447"/>
                  </a:cubicBezTo>
                  <a:moveTo>
                    <a:pt x="114" y="480"/>
                  </a:moveTo>
                  <a:cubicBezTo>
                    <a:pt x="109" y="472"/>
                    <a:pt x="104" y="463"/>
                    <a:pt x="99" y="454"/>
                  </a:cubicBezTo>
                  <a:cubicBezTo>
                    <a:pt x="139" y="435"/>
                    <a:pt x="139" y="435"/>
                    <a:pt x="139" y="435"/>
                  </a:cubicBezTo>
                  <a:cubicBezTo>
                    <a:pt x="143" y="442"/>
                    <a:pt x="147" y="449"/>
                    <a:pt x="151" y="456"/>
                  </a:cubicBezTo>
                  <a:cubicBezTo>
                    <a:pt x="114" y="480"/>
                    <a:pt x="114" y="480"/>
                    <a:pt x="114" y="480"/>
                  </a:cubicBezTo>
                  <a:moveTo>
                    <a:pt x="119" y="486"/>
                  </a:moveTo>
                  <a:cubicBezTo>
                    <a:pt x="155" y="462"/>
                    <a:pt x="155" y="462"/>
                    <a:pt x="155" y="462"/>
                  </a:cubicBezTo>
                  <a:cubicBezTo>
                    <a:pt x="160" y="468"/>
                    <a:pt x="165" y="475"/>
                    <a:pt x="170" y="481"/>
                  </a:cubicBezTo>
                  <a:cubicBezTo>
                    <a:pt x="137" y="510"/>
                    <a:pt x="137" y="510"/>
                    <a:pt x="137" y="510"/>
                  </a:cubicBezTo>
                  <a:cubicBezTo>
                    <a:pt x="131" y="503"/>
                    <a:pt x="124" y="495"/>
                    <a:pt x="119" y="486"/>
                  </a:cubicBezTo>
                  <a:moveTo>
                    <a:pt x="142" y="516"/>
                  </a:moveTo>
                  <a:cubicBezTo>
                    <a:pt x="175" y="486"/>
                    <a:pt x="175" y="486"/>
                    <a:pt x="175" y="486"/>
                  </a:cubicBezTo>
                  <a:cubicBezTo>
                    <a:pt x="181" y="492"/>
                    <a:pt x="186" y="498"/>
                    <a:pt x="193" y="503"/>
                  </a:cubicBezTo>
                  <a:cubicBezTo>
                    <a:pt x="164" y="537"/>
                    <a:pt x="164" y="537"/>
                    <a:pt x="164" y="537"/>
                  </a:cubicBezTo>
                  <a:cubicBezTo>
                    <a:pt x="157" y="530"/>
                    <a:pt x="149" y="523"/>
                    <a:pt x="142" y="516"/>
                  </a:cubicBezTo>
                  <a:moveTo>
                    <a:pt x="195" y="559"/>
                  </a:moveTo>
                  <a:cubicBezTo>
                    <a:pt x="186" y="554"/>
                    <a:pt x="178" y="548"/>
                    <a:pt x="170" y="542"/>
                  </a:cubicBezTo>
                  <a:cubicBezTo>
                    <a:pt x="198" y="508"/>
                    <a:pt x="198" y="508"/>
                    <a:pt x="198" y="508"/>
                  </a:cubicBezTo>
                  <a:cubicBezTo>
                    <a:pt x="204" y="513"/>
                    <a:pt x="211" y="517"/>
                    <a:pt x="218" y="522"/>
                  </a:cubicBezTo>
                  <a:cubicBezTo>
                    <a:pt x="195" y="559"/>
                    <a:pt x="195" y="559"/>
                    <a:pt x="195" y="559"/>
                  </a:cubicBezTo>
                  <a:moveTo>
                    <a:pt x="201" y="563"/>
                  </a:moveTo>
                  <a:cubicBezTo>
                    <a:pt x="224" y="526"/>
                    <a:pt x="224" y="526"/>
                    <a:pt x="224" y="526"/>
                  </a:cubicBezTo>
                  <a:cubicBezTo>
                    <a:pt x="230" y="529"/>
                    <a:pt x="237" y="533"/>
                    <a:pt x="244" y="536"/>
                  </a:cubicBezTo>
                  <a:cubicBezTo>
                    <a:pt x="244" y="536"/>
                    <a:pt x="245" y="536"/>
                    <a:pt x="245" y="537"/>
                  </a:cubicBezTo>
                  <a:cubicBezTo>
                    <a:pt x="228" y="577"/>
                    <a:pt x="228" y="577"/>
                    <a:pt x="228" y="577"/>
                  </a:cubicBezTo>
                  <a:cubicBezTo>
                    <a:pt x="219" y="573"/>
                    <a:pt x="210" y="568"/>
                    <a:pt x="201" y="563"/>
                  </a:cubicBezTo>
                  <a:moveTo>
                    <a:pt x="251" y="521"/>
                  </a:moveTo>
                  <a:cubicBezTo>
                    <a:pt x="148" y="473"/>
                    <a:pt x="104" y="352"/>
                    <a:pt x="152" y="250"/>
                  </a:cubicBezTo>
                  <a:cubicBezTo>
                    <a:pt x="199" y="148"/>
                    <a:pt x="320" y="104"/>
                    <a:pt x="422" y="151"/>
                  </a:cubicBezTo>
                  <a:cubicBezTo>
                    <a:pt x="524" y="199"/>
                    <a:pt x="569" y="320"/>
                    <a:pt x="521" y="422"/>
                  </a:cubicBezTo>
                  <a:cubicBezTo>
                    <a:pt x="474" y="524"/>
                    <a:pt x="353" y="568"/>
                    <a:pt x="251" y="521"/>
                  </a:cubicBezTo>
                  <a:moveTo>
                    <a:pt x="235" y="580"/>
                  </a:moveTo>
                  <a:cubicBezTo>
                    <a:pt x="252" y="540"/>
                    <a:pt x="252" y="540"/>
                    <a:pt x="252" y="540"/>
                  </a:cubicBezTo>
                  <a:cubicBezTo>
                    <a:pt x="260" y="543"/>
                    <a:pt x="267" y="545"/>
                    <a:pt x="275" y="548"/>
                  </a:cubicBezTo>
                  <a:cubicBezTo>
                    <a:pt x="263" y="590"/>
                    <a:pt x="263" y="590"/>
                    <a:pt x="263" y="590"/>
                  </a:cubicBezTo>
                  <a:cubicBezTo>
                    <a:pt x="254" y="587"/>
                    <a:pt x="244" y="584"/>
                    <a:pt x="235" y="580"/>
                  </a:cubicBezTo>
                  <a:moveTo>
                    <a:pt x="271" y="592"/>
                  </a:moveTo>
                  <a:cubicBezTo>
                    <a:pt x="282" y="550"/>
                    <a:pt x="282" y="550"/>
                    <a:pt x="282" y="550"/>
                  </a:cubicBezTo>
                  <a:cubicBezTo>
                    <a:pt x="290" y="552"/>
                    <a:pt x="298" y="553"/>
                    <a:pt x="306" y="554"/>
                  </a:cubicBezTo>
                  <a:cubicBezTo>
                    <a:pt x="300" y="598"/>
                    <a:pt x="300" y="598"/>
                    <a:pt x="300" y="598"/>
                  </a:cubicBezTo>
                  <a:cubicBezTo>
                    <a:pt x="290" y="596"/>
                    <a:pt x="280" y="594"/>
                    <a:pt x="271" y="592"/>
                  </a:cubicBezTo>
                  <a:moveTo>
                    <a:pt x="308" y="599"/>
                  </a:moveTo>
                  <a:cubicBezTo>
                    <a:pt x="313" y="555"/>
                    <a:pt x="313" y="555"/>
                    <a:pt x="313" y="555"/>
                  </a:cubicBezTo>
                  <a:cubicBezTo>
                    <a:pt x="321" y="556"/>
                    <a:pt x="329" y="556"/>
                    <a:pt x="337" y="556"/>
                  </a:cubicBezTo>
                  <a:cubicBezTo>
                    <a:pt x="338" y="600"/>
                    <a:pt x="338" y="600"/>
                    <a:pt x="338" y="600"/>
                  </a:cubicBezTo>
                  <a:cubicBezTo>
                    <a:pt x="328" y="600"/>
                    <a:pt x="318" y="600"/>
                    <a:pt x="308" y="599"/>
                  </a:cubicBezTo>
                  <a:moveTo>
                    <a:pt x="345" y="600"/>
                  </a:moveTo>
                  <a:cubicBezTo>
                    <a:pt x="345" y="556"/>
                    <a:pt x="345" y="556"/>
                    <a:pt x="345" y="556"/>
                  </a:cubicBezTo>
                  <a:cubicBezTo>
                    <a:pt x="353" y="556"/>
                    <a:pt x="361" y="555"/>
                    <a:pt x="369" y="554"/>
                  </a:cubicBezTo>
                  <a:cubicBezTo>
                    <a:pt x="376" y="597"/>
                    <a:pt x="376" y="597"/>
                    <a:pt x="376" y="597"/>
                  </a:cubicBezTo>
                  <a:cubicBezTo>
                    <a:pt x="366" y="599"/>
                    <a:pt x="355" y="600"/>
                    <a:pt x="345" y="600"/>
                  </a:cubicBezTo>
                  <a:moveTo>
                    <a:pt x="383" y="596"/>
                  </a:moveTo>
                  <a:cubicBezTo>
                    <a:pt x="376" y="553"/>
                    <a:pt x="376" y="553"/>
                    <a:pt x="376" y="553"/>
                  </a:cubicBezTo>
                  <a:cubicBezTo>
                    <a:pt x="384" y="551"/>
                    <a:pt x="392" y="549"/>
                    <a:pt x="399" y="547"/>
                  </a:cubicBezTo>
                  <a:cubicBezTo>
                    <a:pt x="412" y="589"/>
                    <a:pt x="412" y="589"/>
                    <a:pt x="412" y="589"/>
                  </a:cubicBezTo>
                  <a:cubicBezTo>
                    <a:pt x="403" y="592"/>
                    <a:pt x="393" y="594"/>
                    <a:pt x="383" y="596"/>
                  </a:cubicBezTo>
                  <a:moveTo>
                    <a:pt x="419" y="586"/>
                  </a:moveTo>
                  <a:cubicBezTo>
                    <a:pt x="406" y="545"/>
                    <a:pt x="406" y="545"/>
                    <a:pt x="406" y="545"/>
                  </a:cubicBezTo>
                  <a:cubicBezTo>
                    <a:pt x="414" y="542"/>
                    <a:pt x="421" y="539"/>
                    <a:pt x="429" y="536"/>
                  </a:cubicBezTo>
                  <a:cubicBezTo>
                    <a:pt x="448" y="575"/>
                    <a:pt x="448" y="575"/>
                    <a:pt x="448" y="575"/>
                  </a:cubicBezTo>
                  <a:cubicBezTo>
                    <a:pt x="438" y="579"/>
                    <a:pt x="429" y="583"/>
                    <a:pt x="419" y="586"/>
                  </a:cubicBezTo>
                  <a:moveTo>
                    <a:pt x="454" y="572"/>
                  </a:moveTo>
                  <a:cubicBezTo>
                    <a:pt x="435" y="533"/>
                    <a:pt x="435" y="533"/>
                    <a:pt x="435" y="533"/>
                  </a:cubicBezTo>
                  <a:cubicBezTo>
                    <a:pt x="443" y="529"/>
                    <a:pt x="449" y="525"/>
                    <a:pt x="456" y="521"/>
                  </a:cubicBezTo>
                  <a:cubicBezTo>
                    <a:pt x="480" y="557"/>
                    <a:pt x="480" y="557"/>
                    <a:pt x="480" y="557"/>
                  </a:cubicBezTo>
                  <a:cubicBezTo>
                    <a:pt x="472" y="562"/>
                    <a:pt x="463" y="567"/>
                    <a:pt x="454" y="572"/>
                  </a:cubicBezTo>
                  <a:moveTo>
                    <a:pt x="487" y="553"/>
                  </a:moveTo>
                  <a:cubicBezTo>
                    <a:pt x="462" y="517"/>
                    <a:pt x="462" y="517"/>
                    <a:pt x="462" y="517"/>
                  </a:cubicBezTo>
                  <a:cubicBezTo>
                    <a:pt x="469" y="512"/>
                    <a:pt x="475" y="507"/>
                    <a:pt x="481" y="502"/>
                  </a:cubicBezTo>
                  <a:cubicBezTo>
                    <a:pt x="510" y="534"/>
                    <a:pt x="510" y="534"/>
                    <a:pt x="510" y="534"/>
                  </a:cubicBezTo>
                  <a:cubicBezTo>
                    <a:pt x="503" y="541"/>
                    <a:pt x="495" y="547"/>
                    <a:pt x="487" y="553"/>
                  </a:cubicBezTo>
                  <a:moveTo>
                    <a:pt x="516" y="529"/>
                  </a:moveTo>
                  <a:cubicBezTo>
                    <a:pt x="487" y="497"/>
                    <a:pt x="487" y="497"/>
                    <a:pt x="487" y="497"/>
                  </a:cubicBezTo>
                  <a:cubicBezTo>
                    <a:pt x="493" y="492"/>
                    <a:pt x="498" y="486"/>
                    <a:pt x="503" y="480"/>
                  </a:cubicBezTo>
                  <a:cubicBezTo>
                    <a:pt x="537" y="507"/>
                    <a:pt x="537" y="507"/>
                    <a:pt x="537" y="507"/>
                  </a:cubicBezTo>
                  <a:cubicBezTo>
                    <a:pt x="530" y="515"/>
                    <a:pt x="523" y="522"/>
                    <a:pt x="516" y="529"/>
                  </a:cubicBezTo>
                  <a:moveTo>
                    <a:pt x="541" y="501"/>
                  </a:moveTo>
                  <a:cubicBezTo>
                    <a:pt x="508" y="474"/>
                    <a:pt x="508" y="474"/>
                    <a:pt x="508" y="474"/>
                  </a:cubicBezTo>
                  <a:cubicBezTo>
                    <a:pt x="513" y="468"/>
                    <a:pt x="518" y="461"/>
                    <a:pt x="522" y="454"/>
                  </a:cubicBezTo>
                  <a:cubicBezTo>
                    <a:pt x="559" y="477"/>
                    <a:pt x="559" y="477"/>
                    <a:pt x="559" y="477"/>
                  </a:cubicBezTo>
                  <a:cubicBezTo>
                    <a:pt x="553" y="485"/>
                    <a:pt x="548" y="494"/>
                    <a:pt x="541" y="501"/>
                  </a:cubicBezTo>
                  <a:moveTo>
                    <a:pt x="563" y="471"/>
                  </a:moveTo>
                  <a:cubicBezTo>
                    <a:pt x="526" y="448"/>
                    <a:pt x="526" y="448"/>
                    <a:pt x="526" y="448"/>
                  </a:cubicBezTo>
                  <a:cubicBezTo>
                    <a:pt x="530" y="442"/>
                    <a:pt x="533" y="435"/>
                    <a:pt x="536" y="429"/>
                  </a:cubicBezTo>
                  <a:cubicBezTo>
                    <a:pt x="537" y="428"/>
                    <a:pt x="537" y="427"/>
                    <a:pt x="537" y="427"/>
                  </a:cubicBezTo>
                  <a:cubicBezTo>
                    <a:pt x="577" y="444"/>
                    <a:pt x="577" y="444"/>
                    <a:pt x="577" y="444"/>
                  </a:cubicBezTo>
                  <a:cubicBezTo>
                    <a:pt x="572" y="453"/>
                    <a:pt x="568" y="462"/>
                    <a:pt x="563" y="471"/>
                  </a:cubicBezTo>
                </a:path>
              </a:pathLst>
            </a:custGeom>
            <a:solidFill>
              <a:schemeClr val="accent3"/>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7" name="Freeform 43"/>
            <p:cNvSpPr>
              <a:spLocks noEditPoints="1"/>
            </p:cNvSpPr>
            <p:nvPr/>
          </p:nvSpPr>
          <p:spPr bwMode="auto">
            <a:xfrm>
              <a:off x="5718821" y="4771564"/>
              <a:ext cx="788569" cy="786126"/>
            </a:xfrm>
            <a:custGeom>
              <a:gdLst>
                <a:gd fmla="*/ 140 w 409" name="T0"/>
                <a:gd fmla="*/ 29 h 408" name="T1"/>
                <a:gd fmla="*/ 109 w 409" name="T2"/>
                <a:gd fmla="*/ 44 h 408" name="T3"/>
                <a:gd fmla="*/ 81 w 409" name="T4"/>
                <a:gd fmla="*/ 64 h 408" name="T5"/>
                <a:gd fmla="*/ 58 w 409" name="T6"/>
                <a:gd fmla="*/ 89 h 408" name="T7"/>
                <a:gd fmla="*/ 39 w 409" name="T8"/>
                <a:gd fmla="*/ 118 h 408" name="T9"/>
                <a:gd fmla="*/ 26 w 409" name="T10"/>
                <a:gd fmla="*/ 150 h 408" name="T11"/>
                <a:gd fmla="*/ 19 w 409" name="T12"/>
                <a:gd fmla="*/ 184 h 408" name="T13"/>
                <a:gd fmla="*/ 19 w 409" name="T14"/>
                <a:gd fmla="*/ 218 h 408" name="T15"/>
                <a:gd fmla="*/ 25 w 409" name="T16"/>
                <a:gd fmla="*/ 252 h 408" name="T17"/>
                <a:gd fmla="*/ 36 w 409" name="T18"/>
                <a:gd fmla="*/ 284 h 408" name="T19"/>
                <a:gd fmla="*/ 54 w 409" name="T20"/>
                <a:gd fmla="*/ 314 h 408" name="T21"/>
                <a:gd fmla="*/ 77 w 409" name="T22"/>
                <a:gd fmla="*/ 340 h 408" name="T23"/>
                <a:gd fmla="*/ 104 w 409" name="T24"/>
                <a:gd fmla="*/ 361 h 408" name="T25"/>
                <a:gd fmla="*/ 134 w 409" name="T26"/>
                <a:gd fmla="*/ 377 h 408" name="T27"/>
                <a:gd fmla="*/ 167 w 409" name="T28"/>
                <a:gd fmla="*/ 387 h 408" name="T29"/>
                <a:gd fmla="*/ 201 w 409" name="T30"/>
                <a:gd fmla="*/ 391 h 408" name="T31"/>
                <a:gd fmla="*/ 236 w 409" name="T32"/>
                <a:gd fmla="*/ 388 h 408" name="T33"/>
                <a:gd fmla="*/ 269 w 409" name="T34"/>
                <a:gd fmla="*/ 379 h 408" name="T35"/>
                <a:gd fmla="*/ 300 w 409" name="T36"/>
                <a:gd fmla="*/ 364 h 408" name="T37"/>
                <a:gd fmla="*/ 328 w 409" name="T38"/>
                <a:gd fmla="*/ 344 h 408" name="T39"/>
                <a:gd fmla="*/ 351 w 409" name="T40"/>
                <a:gd fmla="*/ 319 h 408" name="T41"/>
                <a:gd fmla="*/ 370 w 409" name="T42"/>
                <a:gd fmla="*/ 290 h 408" name="T43"/>
                <a:gd fmla="*/ 383 w 409" name="T44"/>
                <a:gd fmla="*/ 258 h 408" name="T45"/>
                <a:gd fmla="*/ 390 w 409" name="T46"/>
                <a:gd fmla="*/ 225 h 408" name="T47"/>
                <a:gd fmla="*/ 390 w 409" name="T48"/>
                <a:gd fmla="*/ 190 h 408" name="T49"/>
                <a:gd fmla="*/ 385 w 409" name="T50"/>
                <a:gd fmla="*/ 156 h 408" name="T51"/>
                <a:gd fmla="*/ 373 w 409" name="T52"/>
                <a:gd fmla="*/ 124 h 408" name="T53"/>
                <a:gd fmla="*/ 355 w 409" name="T54"/>
                <a:gd fmla="*/ 95 h 408" name="T55"/>
                <a:gd fmla="*/ 332 w 409" name="T56"/>
                <a:gd fmla="*/ 69 h 408" name="T57"/>
                <a:gd fmla="*/ 305 w 409" name="T58"/>
                <a:gd fmla="*/ 48 h 408" name="T59"/>
                <a:gd fmla="*/ 275 w 409" name="T60"/>
                <a:gd fmla="*/ 32 h 408" name="T61"/>
                <a:gd fmla="*/ 242 w 409" name="T62"/>
                <a:gd fmla="*/ 22 h 408" name="T63"/>
                <a:gd fmla="*/ 208 w 409" name="T64"/>
                <a:gd fmla="*/ 18 h 408" name="T65"/>
                <a:gd fmla="*/ 174 w 409" name="T66"/>
                <a:gd fmla="*/ 21 h 408" name="T67"/>
                <a:gd fmla="*/ 179 w 409" name="T68"/>
                <a:gd fmla="*/ 124 h 408" name="T69"/>
                <a:gd fmla="*/ 124 w 409" name="T70"/>
                <a:gd fmla="*/ 230 h 408" name="T71"/>
                <a:gd fmla="*/ 316 w 409" name="T72"/>
                <a:gd fmla="*/ 288 h 408" name="T73"/>
                <a:gd fmla="*/ 74 w 409" name="T74"/>
                <a:gd fmla="*/ 288 h 408" name="T75"/>
                <a:gd fmla="*/ 120 w 409" name="T76"/>
                <a:gd fmla="*/ 265 h 408" name="T77"/>
                <a:gd fmla="*/ 309 w 409" name="T78"/>
                <a:gd fmla="*/ 89 h 408" name="T79"/>
                <a:gd fmla="*/ 336 w 409" name="T80"/>
                <a:gd fmla="*/ 252 h 408" name="T81"/>
                <a:gd fmla="*/ 304 w 409" name="T82"/>
                <a:gd fmla="*/ 173 h 408" name="T83"/>
                <a:gd fmla="*/ 289 w 409" name="T84"/>
                <a:gd fmla="*/ 93 h 408" name="T85"/>
                <a:gd fmla="*/ 252 w 409" name="T86"/>
                <a:gd fmla="*/ 73 h 408" name="T87"/>
                <a:gd fmla="*/ 173 w 409" name="T88"/>
                <a:gd fmla="*/ 104 h 408" name="T89"/>
                <a:gd fmla="*/ 67 w 409" name="T90"/>
                <a:gd fmla="*/ 229 h 408" name="T91"/>
                <a:gd fmla="*/ 244 w 409" name="T92"/>
                <a:gd fmla="*/ 54 h 40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08" w="409">
                  <a:moveTo>
                    <a:pt x="157" y="24"/>
                  </a:moveTo>
                  <a:cubicBezTo>
                    <a:pt x="143" y="9"/>
                    <a:pt x="143" y="9"/>
                    <a:pt x="143" y="9"/>
                  </a:cubicBezTo>
                  <a:cubicBezTo>
                    <a:pt x="140" y="29"/>
                    <a:pt x="140" y="29"/>
                    <a:pt x="140" y="29"/>
                  </a:cubicBezTo>
                  <a:cubicBezTo>
                    <a:pt x="139" y="37"/>
                    <a:pt x="131" y="40"/>
                    <a:pt x="125" y="36"/>
                  </a:cubicBezTo>
                  <a:cubicBezTo>
                    <a:pt x="108" y="24"/>
                    <a:pt x="108" y="24"/>
                    <a:pt x="108" y="24"/>
                  </a:cubicBezTo>
                  <a:cubicBezTo>
                    <a:pt x="109" y="44"/>
                    <a:pt x="109" y="44"/>
                    <a:pt x="109" y="44"/>
                  </a:cubicBezTo>
                  <a:cubicBezTo>
                    <a:pt x="110" y="52"/>
                    <a:pt x="102" y="57"/>
                    <a:pt x="95" y="53"/>
                  </a:cubicBezTo>
                  <a:cubicBezTo>
                    <a:pt x="77" y="45"/>
                    <a:pt x="77" y="45"/>
                    <a:pt x="77" y="45"/>
                  </a:cubicBezTo>
                  <a:cubicBezTo>
                    <a:pt x="81" y="64"/>
                    <a:pt x="81" y="64"/>
                    <a:pt x="81" y="64"/>
                  </a:cubicBezTo>
                  <a:cubicBezTo>
                    <a:pt x="83" y="72"/>
                    <a:pt x="76" y="78"/>
                    <a:pt x="69" y="76"/>
                  </a:cubicBezTo>
                  <a:cubicBezTo>
                    <a:pt x="50" y="71"/>
                    <a:pt x="50" y="71"/>
                    <a:pt x="50" y="71"/>
                  </a:cubicBezTo>
                  <a:cubicBezTo>
                    <a:pt x="58" y="89"/>
                    <a:pt x="58" y="89"/>
                    <a:pt x="58" y="89"/>
                  </a:cubicBezTo>
                  <a:cubicBezTo>
                    <a:pt x="61" y="96"/>
                    <a:pt x="55" y="104"/>
                    <a:pt x="48" y="103"/>
                  </a:cubicBezTo>
                  <a:cubicBezTo>
                    <a:pt x="28" y="102"/>
                    <a:pt x="28" y="102"/>
                    <a:pt x="28" y="102"/>
                  </a:cubicBezTo>
                  <a:cubicBezTo>
                    <a:pt x="39" y="118"/>
                    <a:pt x="39" y="118"/>
                    <a:pt x="39" y="118"/>
                  </a:cubicBezTo>
                  <a:cubicBezTo>
                    <a:pt x="43" y="125"/>
                    <a:pt x="40" y="133"/>
                    <a:pt x="32" y="134"/>
                  </a:cubicBezTo>
                  <a:cubicBezTo>
                    <a:pt x="12" y="136"/>
                    <a:pt x="12" y="136"/>
                    <a:pt x="12" y="136"/>
                  </a:cubicBezTo>
                  <a:cubicBezTo>
                    <a:pt x="26" y="150"/>
                    <a:pt x="26" y="150"/>
                    <a:pt x="26" y="150"/>
                  </a:cubicBezTo>
                  <a:cubicBezTo>
                    <a:pt x="32" y="155"/>
                    <a:pt x="29" y="164"/>
                    <a:pt x="22" y="167"/>
                  </a:cubicBezTo>
                  <a:cubicBezTo>
                    <a:pt x="3" y="172"/>
                    <a:pt x="3" y="172"/>
                    <a:pt x="3" y="172"/>
                  </a:cubicBezTo>
                  <a:cubicBezTo>
                    <a:pt x="19" y="184"/>
                    <a:pt x="19" y="184"/>
                    <a:pt x="19" y="184"/>
                  </a:cubicBezTo>
                  <a:cubicBezTo>
                    <a:pt x="26" y="188"/>
                    <a:pt x="25" y="197"/>
                    <a:pt x="18" y="201"/>
                  </a:cubicBezTo>
                  <a:cubicBezTo>
                    <a:pt x="0" y="210"/>
                    <a:pt x="0" y="210"/>
                    <a:pt x="0" y="210"/>
                  </a:cubicBezTo>
                  <a:cubicBezTo>
                    <a:pt x="19" y="218"/>
                    <a:pt x="19" y="218"/>
                    <a:pt x="19" y="218"/>
                  </a:cubicBezTo>
                  <a:cubicBezTo>
                    <a:pt x="26" y="221"/>
                    <a:pt x="27" y="230"/>
                    <a:pt x="21" y="235"/>
                  </a:cubicBezTo>
                  <a:cubicBezTo>
                    <a:pt x="5" y="247"/>
                    <a:pt x="5" y="247"/>
                    <a:pt x="5" y="247"/>
                  </a:cubicBezTo>
                  <a:cubicBezTo>
                    <a:pt x="25" y="252"/>
                    <a:pt x="25" y="252"/>
                    <a:pt x="25" y="252"/>
                  </a:cubicBezTo>
                  <a:cubicBezTo>
                    <a:pt x="32" y="254"/>
                    <a:pt x="35" y="263"/>
                    <a:pt x="30" y="268"/>
                  </a:cubicBezTo>
                  <a:cubicBezTo>
                    <a:pt x="16" y="283"/>
                    <a:pt x="16" y="283"/>
                    <a:pt x="16" y="283"/>
                  </a:cubicBezTo>
                  <a:cubicBezTo>
                    <a:pt x="36" y="284"/>
                    <a:pt x="36" y="284"/>
                    <a:pt x="36" y="284"/>
                  </a:cubicBezTo>
                  <a:cubicBezTo>
                    <a:pt x="44" y="285"/>
                    <a:pt x="48" y="293"/>
                    <a:pt x="44" y="299"/>
                  </a:cubicBezTo>
                  <a:cubicBezTo>
                    <a:pt x="34" y="317"/>
                    <a:pt x="34" y="317"/>
                    <a:pt x="34" y="317"/>
                  </a:cubicBezTo>
                  <a:cubicBezTo>
                    <a:pt x="54" y="314"/>
                    <a:pt x="54" y="314"/>
                    <a:pt x="54" y="314"/>
                  </a:cubicBezTo>
                  <a:cubicBezTo>
                    <a:pt x="61" y="313"/>
                    <a:pt x="67" y="320"/>
                    <a:pt x="65" y="327"/>
                  </a:cubicBezTo>
                  <a:cubicBezTo>
                    <a:pt x="57" y="346"/>
                    <a:pt x="57" y="346"/>
                    <a:pt x="57" y="346"/>
                  </a:cubicBezTo>
                  <a:cubicBezTo>
                    <a:pt x="77" y="340"/>
                    <a:pt x="77" y="340"/>
                    <a:pt x="77" y="340"/>
                  </a:cubicBezTo>
                  <a:cubicBezTo>
                    <a:pt x="84" y="337"/>
                    <a:pt x="91" y="343"/>
                    <a:pt x="89" y="351"/>
                  </a:cubicBezTo>
                  <a:cubicBezTo>
                    <a:pt x="86" y="371"/>
                    <a:pt x="86" y="371"/>
                    <a:pt x="86" y="371"/>
                  </a:cubicBezTo>
                  <a:cubicBezTo>
                    <a:pt x="104" y="361"/>
                    <a:pt x="104" y="361"/>
                    <a:pt x="104" y="361"/>
                  </a:cubicBezTo>
                  <a:cubicBezTo>
                    <a:pt x="110" y="357"/>
                    <a:pt x="118" y="362"/>
                    <a:pt x="118" y="369"/>
                  </a:cubicBezTo>
                  <a:cubicBezTo>
                    <a:pt x="119" y="390"/>
                    <a:pt x="119" y="390"/>
                    <a:pt x="119" y="390"/>
                  </a:cubicBezTo>
                  <a:cubicBezTo>
                    <a:pt x="134" y="377"/>
                    <a:pt x="134" y="377"/>
                    <a:pt x="134" y="377"/>
                  </a:cubicBezTo>
                  <a:cubicBezTo>
                    <a:pt x="140" y="372"/>
                    <a:pt x="149" y="375"/>
                    <a:pt x="150" y="382"/>
                  </a:cubicBezTo>
                  <a:cubicBezTo>
                    <a:pt x="154" y="402"/>
                    <a:pt x="154" y="402"/>
                    <a:pt x="154" y="402"/>
                  </a:cubicBezTo>
                  <a:cubicBezTo>
                    <a:pt x="167" y="387"/>
                    <a:pt x="167" y="387"/>
                    <a:pt x="167" y="387"/>
                  </a:cubicBezTo>
                  <a:cubicBezTo>
                    <a:pt x="172" y="381"/>
                    <a:pt x="181" y="383"/>
                    <a:pt x="184" y="389"/>
                  </a:cubicBezTo>
                  <a:cubicBezTo>
                    <a:pt x="191" y="408"/>
                    <a:pt x="191" y="408"/>
                    <a:pt x="191" y="408"/>
                  </a:cubicBezTo>
                  <a:cubicBezTo>
                    <a:pt x="201" y="391"/>
                    <a:pt x="201" y="391"/>
                    <a:pt x="201" y="391"/>
                  </a:cubicBezTo>
                  <a:cubicBezTo>
                    <a:pt x="205" y="384"/>
                    <a:pt x="214" y="384"/>
                    <a:pt x="218" y="390"/>
                  </a:cubicBezTo>
                  <a:cubicBezTo>
                    <a:pt x="229" y="407"/>
                    <a:pt x="229" y="407"/>
                    <a:pt x="229" y="407"/>
                  </a:cubicBezTo>
                  <a:cubicBezTo>
                    <a:pt x="236" y="388"/>
                    <a:pt x="236" y="388"/>
                    <a:pt x="236" y="388"/>
                  </a:cubicBezTo>
                  <a:cubicBezTo>
                    <a:pt x="238" y="381"/>
                    <a:pt x="247" y="379"/>
                    <a:pt x="252" y="384"/>
                  </a:cubicBezTo>
                  <a:cubicBezTo>
                    <a:pt x="266" y="399"/>
                    <a:pt x="266" y="399"/>
                    <a:pt x="266" y="399"/>
                  </a:cubicBezTo>
                  <a:cubicBezTo>
                    <a:pt x="269" y="379"/>
                    <a:pt x="269" y="379"/>
                    <a:pt x="269" y="379"/>
                  </a:cubicBezTo>
                  <a:cubicBezTo>
                    <a:pt x="270" y="372"/>
                    <a:pt x="278" y="368"/>
                    <a:pt x="284" y="373"/>
                  </a:cubicBezTo>
                  <a:cubicBezTo>
                    <a:pt x="301" y="385"/>
                    <a:pt x="301" y="385"/>
                    <a:pt x="301" y="385"/>
                  </a:cubicBezTo>
                  <a:cubicBezTo>
                    <a:pt x="300" y="364"/>
                    <a:pt x="300" y="364"/>
                    <a:pt x="300" y="364"/>
                  </a:cubicBezTo>
                  <a:cubicBezTo>
                    <a:pt x="300" y="357"/>
                    <a:pt x="307" y="352"/>
                    <a:pt x="314" y="355"/>
                  </a:cubicBezTo>
                  <a:cubicBezTo>
                    <a:pt x="332" y="364"/>
                    <a:pt x="332" y="364"/>
                    <a:pt x="332" y="364"/>
                  </a:cubicBezTo>
                  <a:cubicBezTo>
                    <a:pt x="328" y="344"/>
                    <a:pt x="328" y="344"/>
                    <a:pt x="328" y="344"/>
                  </a:cubicBezTo>
                  <a:cubicBezTo>
                    <a:pt x="326" y="337"/>
                    <a:pt x="333" y="330"/>
                    <a:pt x="340" y="332"/>
                  </a:cubicBezTo>
                  <a:cubicBezTo>
                    <a:pt x="359" y="338"/>
                    <a:pt x="359" y="338"/>
                    <a:pt x="359" y="338"/>
                  </a:cubicBezTo>
                  <a:cubicBezTo>
                    <a:pt x="351" y="319"/>
                    <a:pt x="351" y="319"/>
                    <a:pt x="351" y="319"/>
                  </a:cubicBezTo>
                  <a:cubicBezTo>
                    <a:pt x="348" y="312"/>
                    <a:pt x="354" y="305"/>
                    <a:pt x="361" y="305"/>
                  </a:cubicBezTo>
                  <a:cubicBezTo>
                    <a:pt x="381" y="307"/>
                    <a:pt x="381" y="307"/>
                    <a:pt x="381" y="307"/>
                  </a:cubicBezTo>
                  <a:cubicBezTo>
                    <a:pt x="370" y="290"/>
                    <a:pt x="370" y="290"/>
                    <a:pt x="370" y="290"/>
                  </a:cubicBezTo>
                  <a:cubicBezTo>
                    <a:pt x="366" y="284"/>
                    <a:pt x="370" y="276"/>
                    <a:pt x="377" y="275"/>
                  </a:cubicBezTo>
                  <a:cubicBezTo>
                    <a:pt x="397" y="273"/>
                    <a:pt x="397" y="273"/>
                    <a:pt x="397" y="273"/>
                  </a:cubicBezTo>
                  <a:cubicBezTo>
                    <a:pt x="383" y="258"/>
                    <a:pt x="383" y="258"/>
                    <a:pt x="383" y="258"/>
                  </a:cubicBezTo>
                  <a:cubicBezTo>
                    <a:pt x="378" y="253"/>
                    <a:pt x="380" y="244"/>
                    <a:pt x="387" y="242"/>
                  </a:cubicBezTo>
                  <a:cubicBezTo>
                    <a:pt x="406" y="236"/>
                    <a:pt x="406" y="236"/>
                    <a:pt x="406" y="236"/>
                  </a:cubicBezTo>
                  <a:cubicBezTo>
                    <a:pt x="390" y="225"/>
                    <a:pt x="390" y="225"/>
                    <a:pt x="390" y="225"/>
                  </a:cubicBezTo>
                  <a:cubicBezTo>
                    <a:pt x="384" y="220"/>
                    <a:pt x="384" y="211"/>
                    <a:pt x="391" y="208"/>
                  </a:cubicBezTo>
                  <a:cubicBezTo>
                    <a:pt x="409" y="199"/>
                    <a:pt x="409" y="199"/>
                    <a:pt x="409" y="199"/>
                  </a:cubicBezTo>
                  <a:cubicBezTo>
                    <a:pt x="390" y="190"/>
                    <a:pt x="390" y="190"/>
                    <a:pt x="390" y="190"/>
                  </a:cubicBezTo>
                  <a:cubicBezTo>
                    <a:pt x="384" y="187"/>
                    <a:pt x="382" y="178"/>
                    <a:pt x="388" y="174"/>
                  </a:cubicBezTo>
                  <a:cubicBezTo>
                    <a:pt x="404" y="161"/>
                    <a:pt x="404" y="161"/>
                    <a:pt x="404" y="161"/>
                  </a:cubicBezTo>
                  <a:cubicBezTo>
                    <a:pt x="385" y="156"/>
                    <a:pt x="385" y="156"/>
                    <a:pt x="385" y="156"/>
                  </a:cubicBezTo>
                  <a:cubicBezTo>
                    <a:pt x="377" y="155"/>
                    <a:pt x="375" y="146"/>
                    <a:pt x="380" y="140"/>
                  </a:cubicBezTo>
                  <a:cubicBezTo>
                    <a:pt x="393" y="125"/>
                    <a:pt x="393" y="125"/>
                    <a:pt x="393" y="125"/>
                  </a:cubicBezTo>
                  <a:cubicBezTo>
                    <a:pt x="373" y="124"/>
                    <a:pt x="373" y="124"/>
                    <a:pt x="373" y="124"/>
                  </a:cubicBezTo>
                  <a:cubicBezTo>
                    <a:pt x="365" y="124"/>
                    <a:pt x="361" y="116"/>
                    <a:pt x="365" y="109"/>
                  </a:cubicBezTo>
                  <a:cubicBezTo>
                    <a:pt x="375" y="92"/>
                    <a:pt x="375" y="92"/>
                    <a:pt x="375" y="92"/>
                  </a:cubicBezTo>
                  <a:cubicBezTo>
                    <a:pt x="355" y="95"/>
                    <a:pt x="355" y="95"/>
                    <a:pt x="355" y="95"/>
                  </a:cubicBezTo>
                  <a:cubicBezTo>
                    <a:pt x="348" y="96"/>
                    <a:pt x="342" y="88"/>
                    <a:pt x="345" y="81"/>
                  </a:cubicBezTo>
                  <a:cubicBezTo>
                    <a:pt x="352" y="62"/>
                    <a:pt x="352" y="62"/>
                    <a:pt x="352" y="62"/>
                  </a:cubicBezTo>
                  <a:cubicBezTo>
                    <a:pt x="332" y="69"/>
                    <a:pt x="332" y="69"/>
                    <a:pt x="332" y="69"/>
                  </a:cubicBezTo>
                  <a:cubicBezTo>
                    <a:pt x="325" y="71"/>
                    <a:pt x="318" y="65"/>
                    <a:pt x="320" y="58"/>
                  </a:cubicBezTo>
                  <a:cubicBezTo>
                    <a:pt x="323" y="38"/>
                    <a:pt x="323" y="38"/>
                    <a:pt x="323" y="38"/>
                  </a:cubicBezTo>
                  <a:cubicBezTo>
                    <a:pt x="305" y="48"/>
                    <a:pt x="305" y="48"/>
                    <a:pt x="305" y="48"/>
                  </a:cubicBezTo>
                  <a:cubicBezTo>
                    <a:pt x="299" y="51"/>
                    <a:pt x="291" y="47"/>
                    <a:pt x="291" y="39"/>
                  </a:cubicBezTo>
                  <a:cubicBezTo>
                    <a:pt x="291" y="19"/>
                    <a:pt x="291" y="19"/>
                    <a:pt x="291" y="19"/>
                  </a:cubicBezTo>
                  <a:cubicBezTo>
                    <a:pt x="275" y="32"/>
                    <a:pt x="275" y="32"/>
                    <a:pt x="275" y="32"/>
                  </a:cubicBezTo>
                  <a:cubicBezTo>
                    <a:pt x="269" y="36"/>
                    <a:pt x="260" y="33"/>
                    <a:pt x="259" y="26"/>
                  </a:cubicBezTo>
                  <a:cubicBezTo>
                    <a:pt x="255" y="6"/>
                    <a:pt x="255" y="6"/>
                    <a:pt x="255" y="6"/>
                  </a:cubicBezTo>
                  <a:cubicBezTo>
                    <a:pt x="242" y="22"/>
                    <a:pt x="242" y="22"/>
                    <a:pt x="242" y="22"/>
                  </a:cubicBezTo>
                  <a:cubicBezTo>
                    <a:pt x="237" y="27"/>
                    <a:pt x="228" y="26"/>
                    <a:pt x="225" y="19"/>
                  </a:cubicBezTo>
                  <a:cubicBezTo>
                    <a:pt x="218" y="0"/>
                    <a:pt x="218" y="0"/>
                    <a:pt x="218" y="0"/>
                  </a:cubicBezTo>
                  <a:cubicBezTo>
                    <a:pt x="208" y="18"/>
                    <a:pt x="208" y="18"/>
                    <a:pt x="208" y="18"/>
                  </a:cubicBezTo>
                  <a:cubicBezTo>
                    <a:pt x="204" y="24"/>
                    <a:pt x="195" y="25"/>
                    <a:pt x="191" y="18"/>
                  </a:cubicBezTo>
                  <a:cubicBezTo>
                    <a:pt x="180" y="1"/>
                    <a:pt x="180" y="1"/>
                    <a:pt x="180" y="1"/>
                  </a:cubicBezTo>
                  <a:cubicBezTo>
                    <a:pt x="174" y="21"/>
                    <a:pt x="174" y="21"/>
                    <a:pt x="174" y="21"/>
                  </a:cubicBezTo>
                  <a:cubicBezTo>
                    <a:pt x="171" y="28"/>
                    <a:pt x="162" y="30"/>
                    <a:pt x="157" y="24"/>
                  </a:cubicBezTo>
                  <a:close/>
                  <a:moveTo>
                    <a:pt x="124" y="230"/>
                  </a:moveTo>
                  <a:cubicBezTo>
                    <a:pt x="110" y="185"/>
                    <a:pt x="135" y="138"/>
                    <a:pt x="179" y="124"/>
                  </a:cubicBezTo>
                  <a:cubicBezTo>
                    <a:pt x="224" y="110"/>
                    <a:pt x="271" y="134"/>
                    <a:pt x="285" y="179"/>
                  </a:cubicBezTo>
                  <a:cubicBezTo>
                    <a:pt x="299" y="223"/>
                    <a:pt x="274" y="271"/>
                    <a:pt x="230" y="285"/>
                  </a:cubicBezTo>
                  <a:cubicBezTo>
                    <a:pt x="185" y="299"/>
                    <a:pt x="138" y="274"/>
                    <a:pt x="124" y="230"/>
                  </a:cubicBezTo>
                  <a:close/>
                  <a:moveTo>
                    <a:pt x="278" y="279"/>
                  </a:moveTo>
                  <a:cubicBezTo>
                    <a:pt x="282" y="275"/>
                    <a:pt x="288" y="274"/>
                    <a:pt x="293" y="276"/>
                  </a:cubicBezTo>
                  <a:cubicBezTo>
                    <a:pt x="316" y="288"/>
                    <a:pt x="316" y="288"/>
                    <a:pt x="316" y="288"/>
                  </a:cubicBezTo>
                  <a:cubicBezTo>
                    <a:pt x="324" y="292"/>
                    <a:pt x="326" y="302"/>
                    <a:pt x="320" y="308"/>
                  </a:cubicBezTo>
                  <a:cubicBezTo>
                    <a:pt x="302" y="328"/>
                    <a:pt x="279" y="344"/>
                    <a:pt x="251" y="352"/>
                  </a:cubicBezTo>
                  <a:cubicBezTo>
                    <a:pt x="183" y="374"/>
                    <a:pt x="110" y="346"/>
                    <a:pt x="74" y="288"/>
                  </a:cubicBezTo>
                  <a:cubicBezTo>
                    <a:pt x="69" y="281"/>
                    <a:pt x="72" y="271"/>
                    <a:pt x="81" y="268"/>
                  </a:cubicBezTo>
                  <a:cubicBezTo>
                    <a:pt x="105" y="261"/>
                    <a:pt x="105" y="261"/>
                    <a:pt x="105" y="261"/>
                  </a:cubicBezTo>
                  <a:cubicBezTo>
                    <a:pt x="110" y="259"/>
                    <a:pt x="116" y="261"/>
                    <a:pt x="120" y="265"/>
                  </a:cubicBezTo>
                  <a:cubicBezTo>
                    <a:pt x="145" y="301"/>
                    <a:pt x="192" y="318"/>
                    <a:pt x="236" y="304"/>
                  </a:cubicBezTo>
                  <a:cubicBezTo>
                    <a:pt x="252" y="299"/>
                    <a:pt x="267" y="290"/>
                    <a:pt x="278" y="279"/>
                  </a:cubicBezTo>
                  <a:close/>
                  <a:moveTo>
                    <a:pt x="309" y="89"/>
                  </a:moveTo>
                  <a:cubicBezTo>
                    <a:pt x="329" y="107"/>
                    <a:pt x="344" y="130"/>
                    <a:pt x="353" y="158"/>
                  </a:cubicBezTo>
                  <a:cubicBezTo>
                    <a:pt x="362" y="187"/>
                    <a:pt x="362" y="216"/>
                    <a:pt x="355" y="244"/>
                  </a:cubicBezTo>
                  <a:cubicBezTo>
                    <a:pt x="353" y="252"/>
                    <a:pt x="344" y="256"/>
                    <a:pt x="336" y="252"/>
                  </a:cubicBezTo>
                  <a:cubicBezTo>
                    <a:pt x="314" y="240"/>
                    <a:pt x="314" y="240"/>
                    <a:pt x="314" y="240"/>
                  </a:cubicBezTo>
                  <a:cubicBezTo>
                    <a:pt x="309" y="238"/>
                    <a:pt x="306" y="232"/>
                    <a:pt x="307" y="226"/>
                  </a:cubicBezTo>
                  <a:cubicBezTo>
                    <a:pt x="311" y="209"/>
                    <a:pt x="310" y="191"/>
                    <a:pt x="304" y="173"/>
                  </a:cubicBezTo>
                  <a:cubicBezTo>
                    <a:pt x="299" y="156"/>
                    <a:pt x="290" y="142"/>
                    <a:pt x="279" y="131"/>
                  </a:cubicBezTo>
                  <a:cubicBezTo>
                    <a:pt x="275" y="127"/>
                    <a:pt x="274" y="121"/>
                    <a:pt x="277" y="116"/>
                  </a:cubicBezTo>
                  <a:cubicBezTo>
                    <a:pt x="289" y="93"/>
                    <a:pt x="289" y="93"/>
                    <a:pt x="289" y="93"/>
                  </a:cubicBezTo>
                  <a:cubicBezTo>
                    <a:pt x="293" y="85"/>
                    <a:pt x="302" y="83"/>
                    <a:pt x="309" y="89"/>
                  </a:cubicBezTo>
                  <a:close/>
                  <a:moveTo>
                    <a:pt x="244" y="54"/>
                  </a:moveTo>
                  <a:cubicBezTo>
                    <a:pt x="252" y="56"/>
                    <a:pt x="256" y="65"/>
                    <a:pt x="252" y="73"/>
                  </a:cubicBezTo>
                  <a:cubicBezTo>
                    <a:pt x="241" y="95"/>
                    <a:pt x="241" y="95"/>
                    <a:pt x="241" y="95"/>
                  </a:cubicBezTo>
                  <a:cubicBezTo>
                    <a:pt x="238" y="100"/>
                    <a:pt x="232" y="103"/>
                    <a:pt x="227" y="102"/>
                  </a:cubicBezTo>
                  <a:cubicBezTo>
                    <a:pt x="209" y="98"/>
                    <a:pt x="191" y="99"/>
                    <a:pt x="173" y="104"/>
                  </a:cubicBezTo>
                  <a:cubicBezTo>
                    <a:pt x="127" y="119"/>
                    <a:pt x="98" y="163"/>
                    <a:pt x="100" y="209"/>
                  </a:cubicBezTo>
                  <a:cubicBezTo>
                    <a:pt x="100" y="215"/>
                    <a:pt x="96" y="220"/>
                    <a:pt x="91" y="222"/>
                  </a:cubicBezTo>
                  <a:cubicBezTo>
                    <a:pt x="67" y="229"/>
                    <a:pt x="67" y="229"/>
                    <a:pt x="67" y="229"/>
                  </a:cubicBezTo>
                  <a:cubicBezTo>
                    <a:pt x="59" y="232"/>
                    <a:pt x="51" y="226"/>
                    <a:pt x="50" y="218"/>
                  </a:cubicBezTo>
                  <a:cubicBezTo>
                    <a:pt x="43" y="147"/>
                    <a:pt x="87" y="78"/>
                    <a:pt x="158" y="56"/>
                  </a:cubicBezTo>
                  <a:cubicBezTo>
                    <a:pt x="187" y="47"/>
                    <a:pt x="217" y="47"/>
                    <a:pt x="244" y="54"/>
                  </a:cubicBezTo>
                  <a:close/>
                </a:path>
              </a:pathLst>
            </a:custGeom>
            <a:solidFill>
              <a:schemeClr val="accent1"/>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8" name="Freeform 49"/>
            <p:cNvSpPr>
              <a:spLocks noEditPoints="1"/>
            </p:cNvSpPr>
            <p:nvPr/>
          </p:nvSpPr>
          <p:spPr bwMode="auto">
            <a:xfrm>
              <a:off x="6562789" y="4812296"/>
              <a:ext cx="873292" cy="870848"/>
            </a:xfrm>
            <a:custGeom>
              <a:gdLst>
                <a:gd fmla="*/ 446 w 453" name="T0"/>
                <a:gd fmla="*/ 172 h 452" name="T1"/>
                <a:gd fmla="*/ 407 w 453" name="T2"/>
                <a:gd fmla="*/ 167 h 452" name="T3"/>
                <a:gd fmla="*/ 394 w 453" name="T4"/>
                <a:gd fmla="*/ 151 h 452" name="T5"/>
                <a:gd fmla="*/ 419 w 453" name="T6"/>
                <a:gd fmla="*/ 122 h 452" name="T7"/>
                <a:gd fmla="*/ 396 w 453" name="T8"/>
                <a:gd fmla="*/ 76 h 452" name="T9"/>
                <a:gd fmla="*/ 360 w 453" name="T10"/>
                <a:gd fmla="*/ 89 h 452" name="T11"/>
                <a:gd fmla="*/ 334 w 453" name="T12"/>
                <a:gd fmla="*/ 76 h 452" name="T13"/>
                <a:gd fmla="*/ 340 w 453" name="T14"/>
                <a:gd fmla="*/ 40 h 452" name="T15"/>
                <a:gd fmla="*/ 297 w 453" name="T16"/>
                <a:gd fmla="*/ 12 h 452" name="T17"/>
                <a:gd fmla="*/ 274 w 453" name="T18"/>
                <a:gd fmla="*/ 39 h 452" name="T19"/>
                <a:gd fmla="*/ 238 w 453" name="T20"/>
                <a:gd fmla="*/ 41 h 452" name="T21"/>
                <a:gd fmla="*/ 225 w 453" name="T22"/>
                <a:gd fmla="*/ 8 h 452" name="T23"/>
                <a:gd fmla="*/ 173 w 453" name="T24"/>
                <a:gd fmla="*/ 7 h 452" name="T25"/>
                <a:gd fmla="*/ 168 w 453" name="T26"/>
                <a:gd fmla="*/ 41 h 452" name="T27"/>
                <a:gd fmla="*/ 150 w 453" name="T28"/>
                <a:gd fmla="*/ 56 h 452" name="T29"/>
                <a:gd fmla="*/ 123 w 453" name="T30"/>
                <a:gd fmla="*/ 34 h 452" name="T31"/>
                <a:gd fmla="*/ 77 w 453" name="T32"/>
                <a:gd fmla="*/ 57 h 452" name="T33"/>
                <a:gd fmla="*/ 88 w 453" name="T34"/>
                <a:gd fmla="*/ 90 h 452" name="T35"/>
                <a:gd fmla="*/ 75 w 453" name="T36"/>
                <a:gd fmla="*/ 117 h 452" name="T37"/>
                <a:gd fmla="*/ 41 w 453" name="T38"/>
                <a:gd fmla="*/ 112 h 452" name="T39"/>
                <a:gd fmla="*/ 12 w 453" name="T40"/>
                <a:gd fmla="*/ 155 h 452" name="T41"/>
                <a:gd fmla="*/ 40 w 453" name="T42"/>
                <a:gd fmla="*/ 178 h 452" name="T43"/>
                <a:gd fmla="*/ 42 w 453" name="T44"/>
                <a:gd fmla="*/ 214 h 452" name="T45"/>
                <a:gd fmla="*/ 9 w 453" name="T46"/>
                <a:gd fmla="*/ 228 h 452" name="T47"/>
                <a:gd fmla="*/ 7 w 453" name="T48"/>
                <a:gd fmla="*/ 279 h 452" name="T49"/>
                <a:gd fmla="*/ 44 w 453" name="T50"/>
                <a:gd fmla="*/ 284 h 452" name="T51"/>
                <a:gd fmla="*/ 58 w 453" name="T52"/>
                <a:gd fmla="*/ 301 h 452" name="T53"/>
                <a:gd fmla="*/ 35 w 453" name="T54"/>
                <a:gd fmla="*/ 329 h 452" name="T55"/>
                <a:gd fmla="*/ 58 w 453" name="T56"/>
                <a:gd fmla="*/ 375 h 452" name="T57"/>
                <a:gd fmla="*/ 94 w 453" name="T58"/>
                <a:gd fmla="*/ 362 h 452" name="T59"/>
                <a:gd fmla="*/ 119 w 453" name="T60"/>
                <a:gd fmla="*/ 374 h 452" name="T61"/>
                <a:gd fmla="*/ 113 w 453" name="T62"/>
                <a:gd fmla="*/ 411 h 452" name="T63"/>
                <a:gd fmla="*/ 156 w 453" name="T64"/>
                <a:gd fmla="*/ 440 h 452" name="T65"/>
                <a:gd fmla="*/ 181 w 453" name="T66"/>
                <a:gd fmla="*/ 409 h 452" name="T67"/>
                <a:gd fmla="*/ 214 w 453" name="T68"/>
                <a:gd fmla="*/ 406 h 452" name="T69"/>
                <a:gd fmla="*/ 228 w 453" name="T70"/>
                <a:gd fmla="*/ 443 h 452" name="T71"/>
                <a:gd fmla="*/ 280 w 453" name="T72"/>
                <a:gd fmla="*/ 445 h 452" name="T73"/>
                <a:gd fmla="*/ 285 w 453" name="T74"/>
                <a:gd fmla="*/ 405 h 452" name="T75"/>
                <a:gd fmla="*/ 300 w 453" name="T76"/>
                <a:gd fmla="*/ 391 h 452" name="T77"/>
                <a:gd fmla="*/ 330 w 453" name="T78"/>
                <a:gd fmla="*/ 418 h 452" name="T79"/>
                <a:gd fmla="*/ 376 w 453" name="T80"/>
                <a:gd fmla="*/ 395 h 452" name="T81"/>
                <a:gd fmla="*/ 362 w 453" name="T82"/>
                <a:gd fmla="*/ 357 h 452" name="T83"/>
                <a:gd fmla="*/ 373 w 453" name="T84"/>
                <a:gd fmla="*/ 332 h 452" name="T85"/>
                <a:gd fmla="*/ 412 w 453" name="T86"/>
                <a:gd fmla="*/ 340 h 452" name="T87"/>
                <a:gd fmla="*/ 441 w 453" name="T88"/>
                <a:gd fmla="*/ 297 h 452" name="T89"/>
                <a:gd fmla="*/ 409 w 453" name="T90"/>
                <a:gd fmla="*/ 271 h 452" name="T91"/>
                <a:gd fmla="*/ 408 w 453" name="T92"/>
                <a:gd fmla="*/ 238 h 452" name="T93"/>
                <a:gd fmla="*/ 444 w 453" name="T94"/>
                <a:gd fmla="*/ 224 h 452" name="T95"/>
                <a:gd fmla="*/ 315 w 453" name="T96"/>
                <a:gd fmla="*/ 351 h 452" name="T97"/>
                <a:gd fmla="*/ 134 w 453" name="T98"/>
                <a:gd fmla="*/ 105 h 452" name="T99"/>
                <a:gd fmla="*/ 315 w 453" name="T100"/>
                <a:gd fmla="*/ 351 h 45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52" w="452">
                  <a:moveTo>
                    <a:pt x="452" y="213"/>
                  </a:moveTo>
                  <a:cubicBezTo>
                    <a:pt x="446" y="172"/>
                    <a:pt x="446" y="172"/>
                    <a:pt x="446" y="172"/>
                  </a:cubicBezTo>
                  <a:cubicBezTo>
                    <a:pt x="445" y="167"/>
                    <a:pt x="440" y="164"/>
                    <a:pt x="435" y="164"/>
                  </a:cubicBezTo>
                  <a:cubicBezTo>
                    <a:pt x="407" y="167"/>
                    <a:pt x="407" y="167"/>
                    <a:pt x="407" y="167"/>
                  </a:cubicBezTo>
                  <a:cubicBezTo>
                    <a:pt x="403" y="168"/>
                    <a:pt x="399" y="165"/>
                    <a:pt x="397" y="161"/>
                  </a:cubicBezTo>
                  <a:cubicBezTo>
                    <a:pt x="396" y="158"/>
                    <a:pt x="395" y="154"/>
                    <a:pt x="394" y="151"/>
                  </a:cubicBezTo>
                  <a:cubicBezTo>
                    <a:pt x="392" y="147"/>
                    <a:pt x="393" y="143"/>
                    <a:pt x="396" y="140"/>
                  </a:cubicBezTo>
                  <a:cubicBezTo>
                    <a:pt x="419" y="122"/>
                    <a:pt x="419" y="122"/>
                    <a:pt x="419" y="122"/>
                  </a:cubicBezTo>
                  <a:cubicBezTo>
                    <a:pt x="423" y="119"/>
                    <a:pt x="423" y="113"/>
                    <a:pt x="420" y="109"/>
                  </a:cubicBezTo>
                  <a:cubicBezTo>
                    <a:pt x="396" y="76"/>
                    <a:pt x="396" y="76"/>
                    <a:pt x="396" y="76"/>
                  </a:cubicBezTo>
                  <a:cubicBezTo>
                    <a:pt x="393" y="72"/>
                    <a:pt x="387" y="71"/>
                    <a:pt x="383" y="73"/>
                  </a:cubicBezTo>
                  <a:cubicBezTo>
                    <a:pt x="360" y="89"/>
                    <a:pt x="360" y="89"/>
                    <a:pt x="360" y="89"/>
                  </a:cubicBezTo>
                  <a:cubicBezTo>
                    <a:pt x="357" y="91"/>
                    <a:pt x="352" y="91"/>
                    <a:pt x="349" y="88"/>
                  </a:cubicBezTo>
                  <a:cubicBezTo>
                    <a:pt x="344" y="84"/>
                    <a:pt x="339" y="80"/>
                    <a:pt x="334" y="76"/>
                  </a:cubicBezTo>
                  <a:cubicBezTo>
                    <a:pt x="331" y="73"/>
                    <a:pt x="329" y="69"/>
                    <a:pt x="331" y="65"/>
                  </a:cubicBezTo>
                  <a:cubicBezTo>
                    <a:pt x="340" y="40"/>
                    <a:pt x="340" y="40"/>
                    <a:pt x="340" y="40"/>
                  </a:cubicBezTo>
                  <a:cubicBezTo>
                    <a:pt x="342" y="35"/>
                    <a:pt x="340" y="30"/>
                    <a:pt x="335" y="28"/>
                  </a:cubicBezTo>
                  <a:cubicBezTo>
                    <a:pt x="297" y="12"/>
                    <a:pt x="297" y="12"/>
                    <a:pt x="297" y="12"/>
                  </a:cubicBezTo>
                  <a:cubicBezTo>
                    <a:pt x="293" y="9"/>
                    <a:pt x="287" y="11"/>
                    <a:pt x="285" y="16"/>
                  </a:cubicBezTo>
                  <a:cubicBezTo>
                    <a:pt x="274" y="39"/>
                    <a:pt x="274" y="39"/>
                    <a:pt x="274" y="39"/>
                  </a:cubicBezTo>
                  <a:cubicBezTo>
                    <a:pt x="272" y="43"/>
                    <a:pt x="268" y="45"/>
                    <a:pt x="263" y="44"/>
                  </a:cubicBezTo>
                  <a:cubicBezTo>
                    <a:pt x="255" y="42"/>
                    <a:pt x="247" y="41"/>
                    <a:pt x="238" y="41"/>
                  </a:cubicBezTo>
                  <a:cubicBezTo>
                    <a:pt x="234" y="40"/>
                    <a:pt x="230" y="37"/>
                    <a:pt x="229" y="33"/>
                  </a:cubicBezTo>
                  <a:cubicBezTo>
                    <a:pt x="225" y="8"/>
                    <a:pt x="225" y="8"/>
                    <a:pt x="225" y="8"/>
                  </a:cubicBezTo>
                  <a:cubicBezTo>
                    <a:pt x="224" y="3"/>
                    <a:pt x="219" y="0"/>
                    <a:pt x="214" y="0"/>
                  </a:cubicBezTo>
                  <a:cubicBezTo>
                    <a:pt x="173" y="7"/>
                    <a:pt x="173" y="7"/>
                    <a:pt x="173" y="7"/>
                  </a:cubicBezTo>
                  <a:cubicBezTo>
                    <a:pt x="168" y="7"/>
                    <a:pt x="164" y="12"/>
                    <a:pt x="165" y="17"/>
                  </a:cubicBezTo>
                  <a:cubicBezTo>
                    <a:pt x="168" y="41"/>
                    <a:pt x="168" y="41"/>
                    <a:pt x="168" y="41"/>
                  </a:cubicBezTo>
                  <a:cubicBezTo>
                    <a:pt x="168" y="46"/>
                    <a:pt x="165" y="50"/>
                    <a:pt x="161" y="51"/>
                  </a:cubicBezTo>
                  <a:cubicBezTo>
                    <a:pt x="158" y="53"/>
                    <a:pt x="154" y="54"/>
                    <a:pt x="150" y="56"/>
                  </a:cubicBezTo>
                  <a:cubicBezTo>
                    <a:pt x="146" y="58"/>
                    <a:pt x="141" y="57"/>
                    <a:pt x="139" y="53"/>
                  </a:cubicBezTo>
                  <a:cubicBezTo>
                    <a:pt x="123" y="34"/>
                    <a:pt x="123" y="34"/>
                    <a:pt x="123" y="34"/>
                  </a:cubicBezTo>
                  <a:cubicBezTo>
                    <a:pt x="120" y="30"/>
                    <a:pt x="114" y="29"/>
                    <a:pt x="110" y="32"/>
                  </a:cubicBezTo>
                  <a:cubicBezTo>
                    <a:pt x="77" y="57"/>
                    <a:pt x="77" y="57"/>
                    <a:pt x="77" y="57"/>
                  </a:cubicBezTo>
                  <a:cubicBezTo>
                    <a:pt x="73" y="60"/>
                    <a:pt x="72" y="66"/>
                    <a:pt x="75" y="70"/>
                  </a:cubicBezTo>
                  <a:cubicBezTo>
                    <a:pt x="88" y="90"/>
                    <a:pt x="88" y="90"/>
                    <a:pt x="88" y="90"/>
                  </a:cubicBezTo>
                  <a:cubicBezTo>
                    <a:pt x="91" y="94"/>
                    <a:pt x="90" y="99"/>
                    <a:pt x="87" y="102"/>
                  </a:cubicBezTo>
                  <a:cubicBezTo>
                    <a:pt x="83" y="107"/>
                    <a:pt x="79" y="112"/>
                    <a:pt x="75" y="117"/>
                  </a:cubicBezTo>
                  <a:cubicBezTo>
                    <a:pt x="73" y="121"/>
                    <a:pt x="68" y="122"/>
                    <a:pt x="64" y="121"/>
                  </a:cubicBezTo>
                  <a:cubicBezTo>
                    <a:pt x="41" y="112"/>
                    <a:pt x="41" y="112"/>
                    <a:pt x="41" y="112"/>
                  </a:cubicBezTo>
                  <a:cubicBezTo>
                    <a:pt x="36" y="110"/>
                    <a:pt x="31" y="112"/>
                    <a:pt x="29" y="117"/>
                  </a:cubicBezTo>
                  <a:cubicBezTo>
                    <a:pt x="12" y="155"/>
                    <a:pt x="12" y="155"/>
                    <a:pt x="12" y="155"/>
                  </a:cubicBezTo>
                  <a:cubicBezTo>
                    <a:pt x="10" y="160"/>
                    <a:pt x="12" y="165"/>
                    <a:pt x="17" y="167"/>
                  </a:cubicBezTo>
                  <a:cubicBezTo>
                    <a:pt x="40" y="178"/>
                    <a:pt x="40" y="178"/>
                    <a:pt x="40" y="178"/>
                  </a:cubicBezTo>
                  <a:cubicBezTo>
                    <a:pt x="43" y="180"/>
                    <a:pt x="46" y="184"/>
                    <a:pt x="45" y="189"/>
                  </a:cubicBezTo>
                  <a:cubicBezTo>
                    <a:pt x="43" y="197"/>
                    <a:pt x="42" y="205"/>
                    <a:pt x="42" y="214"/>
                  </a:cubicBezTo>
                  <a:cubicBezTo>
                    <a:pt x="41" y="218"/>
                    <a:pt x="38" y="222"/>
                    <a:pt x="34" y="223"/>
                  </a:cubicBezTo>
                  <a:cubicBezTo>
                    <a:pt x="9" y="228"/>
                    <a:pt x="9" y="228"/>
                    <a:pt x="9" y="228"/>
                  </a:cubicBezTo>
                  <a:cubicBezTo>
                    <a:pt x="4" y="228"/>
                    <a:pt x="0" y="233"/>
                    <a:pt x="1" y="238"/>
                  </a:cubicBezTo>
                  <a:cubicBezTo>
                    <a:pt x="7" y="279"/>
                    <a:pt x="7" y="279"/>
                    <a:pt x="7" y="279"/>
                  </a:cubicBezTo>
                  <a:cubicBezTo>
                    <a:pt x="8" y="284"/>
                    <a:pt x="13" y="288"/>
                    <a:pt x="18" y="287"/>
                  </a:cubicBezTo>
                  <a:cubicBezTo>
                    <a:pt x="44" y="284"/>
                    <a:pt x="44" y="284"/>
                    <a:pt x="44" y="284"/>
                  </a:cubicBezTo>
                  <a:cubicBezTo>
                    <a:pt x="48" y="284"/>
                    <a:pt x="52" y="286"/>
                    <a:pt x="54" y="290"/>
                  </a:cubicBezTo>
                  <a:cubicBezTo>
                    <a:pt x="55" y="294"/>
                    <a:pt x="57" y="297"/>
                    <a:pt x="58" y="301"/>
                  </a:cubicBezTo>
                  <a:cubicBezTo>
                    <a:pt x="60" y="305"/>
                    <a:pt x="59" y="309"/>
                    <a:pt x="56" y="312"/>
                  </a:cubicBezTo>
                  <a:cubicBezTo>
                    <a:pt x="35" y="329"/>
                    <a:pt x="35" y="329"/>
                    <a:pt x="35" y="329"/>
                  </a:cubicBezTo>
                  <a:cubicBezTo>
                    <a:pt x="31" y="332"/>
                    <a:pt x="30" y="338"/>
                    <a:pt x="33" y="342"/>
                  </a:cubicBezTo>
                  <a:cubicBezTo>
                    <a:pt x="58" y="375"/>
                    <a:pt x="58" y="375"/>
                    <a:pt x="58" y="375"/>
                  </a:cubicBezTo>
                  <a:cubicBezTo>
                    <a:pt x="61" y="379"/>
                    <a:pt x="66" y="380"/>
                    <a:pt x="71" y="378"/>
                  </a:cubicBezTo>
                  <a:cubicBezTo>
                    <a:pt x="94" y="362"/>
                    <a:pt x="94" y="362"/>
                    <a:pt x="94" y="362"/>
                  </a:cubicBezTo>
                  <a:cubicBezTo>
                    <a:pt x="97" y="360"/>
                    <a:pt x="102" y="360"/>
                    <a:pt x="105" y="363"/>
                  </a:cubicBezTo>
                  <a:cubicBezTo>
                    <a:pt x="110" y="367"/>
                    <a:pt x="115" y="370"/>
                    <a:pt x="119" y="374"/>
                  </a:cubicBezTo>
                  <a:cubicBezTo>
                    <a:pt x="123" y="376"/>
                    <a:pt x="124" y="381"/>
                    <a:pt x="123" y="385"/>
                  </a:cubicBezTo>
                  <a:cubicBezTo>
                    <a:pt x="113" y="411"/>
                    <a:pt x="113" y="411"/>
                    <a:pt x="113" y="411"/>
                  </a:cubicBezTo>
                  <a:cubicBezTo>
                    <a:pt x="111" y="416"/>
                    <a:pt x="113" y="421"/>
                    <a:pt x="118" y="423"/>
                  </a:cubicBezTo>
                  <a:cubicBezTo>
                    <a:pt x="156" y="440"/>
                    <a:pt x="156" y="440"/>
                    <a:pt x="156" y="440"/>
                  </a:cubicBezTo>
                  <a:cubicBezTo>
                    <a:pt x="160" y="442"/>
                    <a:pt x="166" y="440"/>
                    <a:pt x="168" y="435"/>
                  </a:cubicBezTo>
                  <a:cubicBezTo>
                    <a:pt x="181" y="409"/>
                    <a:pt x="181" y="409"/>
                    <a:pt x="181" y="409"/>
                  </a:cubicBezTo>
                  <a:cubicBezTo>
                    <a:pt x="183" y="405"/>
                    <a:pt x="187" y="403"/>
                    <a:pt x="191" y="404"/>
                  </a:cubicBezTo>
                  <a:cubicBezTo>
                    <a:pt x="199" y="405"/>
                    <a:pt x="206" y="406"/>
                    <a:pt x="214" y="406"/>
                  </a:cubicBezTo>
                  <a:cubicBezTo>
                    <a:pt x="218" y="407"/>
                    <a:pt x="222" y="410"/>
                    <a:pt x="223" y="414"/>
                  </a:cubicBezTo>
                  <a:cubicBezTo>
                    <a:pt x="228" y="443"/>
                    <a:pt x="228" y="443"/>
                    <a:pt x="228" y="443"/>
                  </a:cubicBezTo>
                  <a:cubicBezTo>
                    <a:pt x="229" y="448"/>
                    <a:pt x="234" y="452"/>
                    <a:pt x="239" y="451"/>
                  </a:cubicBezTo>
                  <a:cubicBezTo>
                    <a:pt x="280" y="445"/>
                    <a:pt x="280" y="445"/>
                    <a:pt x="280" y="445"/>
                  </a:cubicBezTo>
                  <a:cubicBezTo>
                    <a:pt x="285" y="444"/>
                    <a:pt x="289" y="440"/>
                    <a:pt x="288" y="435"/>
                  </a:cubicBezTo>
                  <a:cubicBezTo>
                    <a:pt x="285" y="405"/>
                    <a:pt x="285" y="405"/>
                    <a:pt x="285" y="405"/>
                  </a:cubicBezTo>
                  <a:cubicBezTo>
                    <a:pt x="284" y="400"/>
                    <a:pt x="287" y="396"/>
                    <a:pt x="291" y="395"/>
                  </a:cubicBezTo>
                  <a:cubicBezTo>
                    <a:pt x="294" y="393"/>
                    <a:pt x="297" y="392"/>
                    <a:pt x="300" y="391"/>
                  </a:cubicBezTo>
                  <a:cubicBezTo>
                    <a:pt x="303" y="389"/>
                    <a:pt x="308" y="391"/>
                    <a:pt x="311" y="394"/>
                  </a:cubicBezTo>
                  <a:cubicBezTo>
                    <a:pt x="330" y="418"/>
                    <a:pt x="330" y="418"/>
                    <a:pt x="330" y="418"/>
                  </a:cubicBezTo>
                  <a:cubicBezTo>
                    <a:pt x="333" y="422"/>
                    <a:pt x="339" y="423"/>
                    <a:pt x="343" y="420"/>
                  </a:cubicBezTo>
                  <a:cubicBezTo>
                    <a:pt x="376" y="395"/>
                    <a:pt x="376" y="395"/>
                    <a:pt x="376" y="395"/>
                  </a:cubicBezTo>
                  <a:cubicBezTo>
                    <a:pt x="381" y="392"/>
                    <a:pt x="382" y="386"/>
                    <a:pt x="379" y="382"/>
                  </a:cubicBezTo>
                  <a:cubicBezTo>
                    <a:pt x="362" y="357"/>
                    <a:pt x="362" y="357"/>
                    <a:pt x="362" y="357"/>
                  </a:cubicBezTo>
                  <a:cubicBezTo>
                    <a:pt x="359" y="353"/>
                    <a:pt x="359" y="348"/>
                    <a:pt x="362" y="345"/>
                  </a:cubicBezTo>
                  <a:cubicBezTo>
                    <a:pt x="366" y="341"/>
                    <a:pt x="369" y="337"/>
                    <a:pt x="373" y="332"/>
                  </a:cubicBezTo>
                  <a:cubicBezTo>
                    <a:pt x="375" y="329"/>
                    <a:pt x="380" y="327"/>
                    <a:pt x="384" y="329"/>
                  </a:cubicBezTo>
                  <a:cubicBezTo>
                    <a:pt x="412" y="340"/>
                    <a:pt x="412" y="340"/>
                    <a:pt x="412" y="340"/>
                  </a:cubicBezTo>
                  <a:cubicBezTo>
                    <a:pt x="417" y="342"/>
                    <a:pt x="422" y="339"/>
                    <a:pt x="424" y="335"/>
                  </a:cubicBezTo>
                  <a:cubicBezTo>
                    <a:pt x="441" y="297"/>
                    <a:pt x="441" y="297"/>
                    <a:pt x="441" y="297"/>
                  </a:cubicBezTo>
                  <a:cubicBezTo>
                    <a:pt x="443" y="292"/>
                    <a:pt x="441" y="286"/>
                    <a:pt x="436" y="284"/>
                  </a:cubicBezTo>
                  <a:cubicBezTo>
                    <a:pt x="409" y="271"/>
                    <a:pt x="409" y="271"/>
                    <a:pt x="409" y="271"/>
                  </a:cubicBezTo>
                  <a:cubicBezTo>
                    <a:pt x="406" y="269"/>
                    <a:pt x="403" y="265"/>
                    <a:pt x="404" y="261"/>
                  </a:cubicBezTo>
                  <a:cubicBezTo>
                    <a:pt x="406" y="253"/>
                    <a:pt x="407" y="246"/>
                    <a:pt x="408" y="238"/>
                  </a:cubicBezTo>
                  <a:cubicBezTo>
                    <a:pt x="408" y="234"/>
                    <a:pt x="411" y="230"/>
                    <a:pt x="415" y="230"/>
                  </a:cubicBezTo>
                  <a:cubicBezTo>
                    <a:pt x="444" y="224"/>
                    <a:pt x="444" y="224"/>
                    <a:pt x="444" y="224"/>
                  </a:cubicBezTo>
                  <a:cubicBezTo>
                    <a:pt x="449" y="223"/>
                    <a:pt x="453" y="218"/>
                    <a:pt x="452" y="213"/>
                  </a:cubicBezTo>
                  <a:close/>
                  <a:moveTo>
                    <a:pt x="315" y="351"/>
                  </a:moveTo>
                  <a:cubicBezTo>
                    <a:pt x="247" y="400"/>
                    <a:pt x="151" y="386"/>
                    <a:pt x="101" y="318"/>
                  </a:cubicBezTo>
                  <a:cubicBezTo>
                    <a:pt x="52" y="250"/>
                    <a:pt x="66" y="155"/>
                    <a:pt x="134" y="105"/>
                  </a:cubicBezTo>
                  <a:cubicBezTo>
                    <a:pt x="202" y="55"/>
                    <a:pt x="297" y="70"/>
                    <a:pt x="347" y="138"/>
                  </a:cubicBezTo>
                  <a:cubicBezTo>
                    <a:pt x="397" y="205"/>
                    <a:pt x="382" y="301"/>
                    <a:pt x="315" y="351"/>
                  </a:cubicBezTo>
                  <a:close/>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39" name="Freeform 50"/>
            <p:cNvSpPr>
              <a:spLocks noEditPoints="1"/>
            </p:cNvSpPr>
            <p:nvPr/>
          </p:nvSpPr>
          <p:spPr bwMode="auto">
            <a:xfrm>
              <a:off x="6688242" y="4945082"/>
              <a:ext cx="612608" cy="612607"/>
            </a:xfrm>
            <a:custGeom>
              <a:gdLst>
                <a:gd fmla="*/ 76 w 318" name="T0"/>
                <a:gd fmla="*/ 46 h 318" name="T1"/>
                <a:gd fmla="*/ 46 w 318" name="T2"/>
                <a:gd fmla="*/ 242 h 318" name="T3"/>
                <a:gd fmla="*/ 242 w 318" name="T4"/>
                <a:gd fmla="*/ 272 h 318" name="T5"/>
                <a:gd fmla="*/ 272 w 318" name="T6"/>
                <a:gd fmla="*/ 76 h 318" name="T7"/>
                <a:gd fmla="*/ 76 w 318" name="T8"/>
                <a:gd fmla="*/ 46 h 318" name="T9"/>
                <a:gd fmla="*/ 233 w 318" name="T10"/>
                <a:gd fmla="*/ 259 h 318" name="T11"/>
                <a:gd fmla="*/ 59 w 318" name="T12"/>
                <a:gd fmla="*/ 232 h 318" name="T13"/>
                <a:gd fmla="*/ 86 w 318" name="T14"/>
                <a:gd fmla="*/ 59 h 318" name="T15"/>
                <a:gd fmla="*/ 259 w 318" name="T16"/>
                <a:gd fmla="*/ 85 h 318" name="T17"/>
                <a:gd fmla="*/ 233 w 318" name="T18"/>
                <a:gd fmla="*/ 259 h 3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8" w="318">
                  <a:moveTo>
                    <a:pt x="76" y="46"/>
                  </a:moveTo>
                  <a:cubicBezTo>
                    <a:pt x="14" y="91"/>
                    <a:pt x="0" y="179"/>
                    <a:pt x="46" y="242"/>
                  </a:cubicBezTo>
                  <a:cubicBezTo>
                    <a:pt x="92" y="304"/>
                    <a:pt x="180" y="318"/>
                    <a:pt x="242" y="272"/>
                  </a:cubicBezTo>
                  <a:cubicBezTo>
                    <a:pt x="305" y="226"/>
                    <a:pt x="318" y="138"/>
                    <a:pt x="272" y="76"/>
                  </a:cubicBezTo>
                  <a:cubicBezTo>
                    <a:pt x="227" y="13"/>
                    <a:pt x="139" y="0"/>
                    <a:pt x="76" y="46"/>
                  </a:cubicBezTo>
                  <a:close/>
                  <a:moveTo>
                    <a:pt x="233" y="259"/>
                  </a:moveTo>
                  <a:cubicBezTo>
                    <a:pt x="177" y="299"/>
                    <a:pt x="100" y="287"/>
                    <a:pt x="59" y="232"/>
                  </a:cubicBezTo>
                  <a:cubicBezTo>
                    <a:pt x="19" y="177"/>
                    <a:pt x="31" y="99"/>
                    <a:pt x="86" y="59"/>
                  </a:cubicBezTo>
                  <a:cubicBezTo>
                    <a:pt x="141" y="18"/>
                    <a:pt x="219" y="30"/>
                    <a:pt x="259" y="85"/>
                  </a:cubicBezTo>
                  <a:cubicBezTo>
                    <a:pt x="300" y="141"/>
                    <a:pt x="288" y="218"/>
                    <a:pt x="233" y="259"/>
                  </a:cubicBezTo>
                  <a:close/>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pic>
          <p:nvPicPr>
            <p:cNvPr id="45" name="Picture 60"/>
            <p:cNvPicPr>
              <a:picLocks noChangeArrowheads="1" noChangeAspect="1"/>
            </p:cNvPicPr>
            <p:nvPr/>
          </p:nvPicPr>
          <p:blipFill>
            <a:blip r:embed="rId3">
              <a:extLst>
                <a:ext uri="{28A0092B-C50C-407E-A947-70E740481C1C}">
                  <a14:useLocalDpi val="0"/>
                </a:ext>
              </a:extLst>
            </a:blip>
            <a:stretch>
              <a:fillRect/>
            </a:stretch>
          </p:blipFill>
          <p:spPr bwMode="auto">
            <a:xfrm>
              <a:off x="6157913" y="4064458"/>
              <a:ext cx="131157" cy="30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 name="Freeform 63"/>
            <p:cNvSpPr>
              <a:spLocks noEditPoints="1"/>
            </p:cNvSpPr>
            <p:nvPr/>
          </p:nvSpPr>
          <p:spPr bwMode="auto">
            <a:xfrm>
              <a:off x="5306616" y="2411557"/>
              <a:ext cx="1628463" cy="1627648"/>
            </a:xfrm>
            <a:custGeom>
              <a:gdLst>
                <a:gd fmla="*/ 814 w 845" name="T0"/>
                <a:gd fmla="*/ 532 h 845" name="T1"/>
                <a:gd fmla="*/ 754 w 845" name="T2"/>
                <a:gd fmla="*/ 488 h 845" name="T3"/>
                <a:gd fmla="*/ 775 w 845" name="T4"/>
                <a:gd fmla="*/ 430 h 845" name="T5"/>
                <a:gd fmla="*/ 843 w 845" name="T6"/>
                <a:gd fmla="*/ 399 h 845" name="T7"/>
                <a:gd fmla="*/ 812 w 845" name="T8"/>
                <a:gd fmla="*/ 308 h 845" name="T9"/>
                <a:gd fmla="*/ 741 w 845" name="T10"/>
                <a:gd fmla="*/ 301 h 845" name="T11"/>
                <a:gd fmla="*/ 740 w 845" name="T12"/>
                <a:gd fmla="*/ 262 h 845" name="T13"/>
                <a:gd fmla="*/ 785 w 845" name="T14"/>
                <a:gd fmla="*/ 205 h 845" name="T15"/>
                <a:gd fmla="*/ 714 w 845" name="T16"/>
                <a:gd fmla="*/ 138 h 845" name="T17"/>
                <a:gd fmla="*/ 650 w 845" name="T18"/>
                <a:gd fmla="*/ 165 h 845" name="T19"/>
                <a:gd fmla="*/ 617 w 845" name="T20"/>
                <a:gd fmla="*/ 122 h 845" name="T21"/>
                <a:gd fmla="*/ 626 w 845" name="T22"/>
                <a:gd fmla="*/ 53 h 845" name="T23"/>
                <a:gd fmla="*/ 531 w 845" name="T24"/>
                <a:gd fmla="*/ 31 h 845" name="T25"/>
                <a:gd fmla="*/ 491 w 845" name="T26"/>
                <a:gd fmla="*/ 83 h 845" name="T27"/>
                <a:gd fmla="*/ 428 w 845" name="T28"/>
                <a:gd fmla="*/ 62 h 845" name="T29"/>
                <a:gd fmla="*/ 399 w 845" name="T30"/>
                <a:gd fmla="*/ 2 h 845" name="T31"/>
                <a:gd fmla="*/ 307 w 845" name="T32"/>
                <a:gd fmla="*/ 33 h 845" name="T33"/>
                <a:gd fmla="*/ 301 w 845" name="T34"/>
                <a:gd fmla="*/ 97 h 845" name="T35"/>
                <a:gd fmla="*/ 258 w 845" name="T36"/>
                <a:gd fmla="*/ 100 h 845" name="T37"/>
                <a:gd fmla="*/ 205 w 845" name="T38"/>
                <a:gd fmla="*/ 61 h 845" name="T39"/>
                <a:gd fmla="*/ 138 w 845" name="T40"/>
                <a:gd fmla="*/ 131 h 845" name="T41"/>
                <a:gd fmla="*/ 162 w 845" name="T42"/>
                <a:gd fmla="*/ 191 h 845" name="T43"/>
                <a:gd fmla="*/ 118 w 845" name="T44"/>
                <a:gd fmla="*/ 227 h 845" name="T45"/>
                <a:gd fmla="*/ 53 w 845" name="T46"/>
                <a:gd fmla="*/ 219 h 845" name="T47"/>
                <a:gd fmla="*/ 30 w 845" name="T48"/>
                <a:gd fmla="*/ 314 h 845" name="T49"/>
                <a:gd fmla="*/ 83 w 845" name="T50"/>
                <a:gd fmla="*/ 354 h 845" name="T51"/>
                <a:gd fmla="*/ 62 w 845" name="T52"/>
                <a:gd fmla="*/ 417 h 845" name="T53"/>
                <a:gd fmla="*/ 1 w 845" name="T54"/>
                <a:gd fmla="*/ 446 h 845" name="T55"/>
                <a:gd fmla="*/ 32 w 845" name="T56"/>
                <a:gd fmla="*/ 538 h 845" name="T57"/>
                <a:gd fmla="*/ 100 w 845" name="T58"/>
                <a:gd fmla="*/ 544 h 845" name="T59"/>
                <a:gd fmla="*/ 103 w 845" name="T60"/>
                <a:gd fmla="*/ 584 h 845" name="T61"/>
                <a:gd fmla="*/ 61 w 845" name="T62"/>
                <a:gd fmla="*/ 640 h 845" name="T63"/>
                <a:gd fmla="*/ 131 w 845" name="T64"/>
                <a:gd fmla="*/ 707 h 845" name="T65"/>
                <a:gd fmla="*/ 196 w 845" name="T66"/>
                <a:gd fmla="*/ 678 h 845" name="T67"/>
                <a:gd fmla="*/ 229 w 845" name="T68"/>
                <a:gd fmla="*/ 720 h 845" name="T69"/>
                <a:gd fmla="*/ 219 w 845" name="T70"/>
                <a:gd fmla="*/ 792 h 845" name="T71"/>
                <a:gd fmla="*/ 313 w 845" name="T72"/>
                <a:gd fmla="*/ 814 h 845" name="T73"/>
                <a:gd fmla="*/ 356 w 845" name="T74"/>
                <a:gd fmla="*/ 755 h 845" name="T75"/>
                <a:gd fmla="*/ 415 w 845" name="T76"/>
                <a:gd fmla="*/ 775 h 845" name="T77"/>
                <a:gd fmla="*/ 446 w 845" name="T78"/>
                <a:gd fmla="*/ 844 h 845" name="T79"/>
                <a:gd fmla="*/ 537 w 845" name="T80"/>
                <a:gd fmla="*/ 813 h 845" name="T81"/>
                <a:gd fmla="*/ 543 w 845" name="T82"/>
                <a:gd fmla="*/ 738 h 845" name="T83"/>
                <a:gd fmla="*/ 580 w 845" name="T84"/>
                <a:gd fmla="*/ 737 h 845" name="T85"/>
                <a:gd fmla="*/ 640 w 845" name="T86"/>
                <a:gd fmla="*/ 785 h 845" name="T87"/>
                <a:gd fmla="*/ 707 w 845" name="T88"/>
                <a:gd fmla="*/ 715 h 845" name="T89"/>
                <a:gd fmla="*/ 676 w 845" name="T90"/>
                <a:gd fmla="*/ 646 h 845" name="T91"/>
                <a:gd fmla="*/ 716 w 845" name="T92"/>
                <a:gd fmla="*/ 615 h 845" name="T93"/>
                <a:gd fmla="*/ 792 w 845" name="T94"/>
                <a:gd fmla="*/ 626 h 845" name="T95"/>
                <a:gd fmla="*/ 606 w 845" name="T96"/>
                <a:gd fmla="*/ 665 h 845" name="T97"/>
                <a:gd fmla="*/ 244 w 845" name="T98"/>
                <a:gd fmla="*/ 172 h 845" name="T99"/>
                <a:gd fmla="*/ 606 w 845" name="T100"/>
                <a:gd fmla="*/ 665 h 84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45" w="845">
                  <a:moveTo>
                    <a:pt x="823" y="555"/>
                  </a:moveTo>
                  <a:cubicBezTo>
                    <a:pt x="826" y="546"/>
                    <a:pt x="823" y="536"/>
                    <a:pt x="814" y="532"/>
                  </a:cubicBezTo>
                  <a:cubicBezTo>
                    <a:pt x="764" y="508"/>
                    <a:pt x="764" y="508"/>
                    <a:pt x="764" y="508"/>
                  </a:cubicBezTo>
                  <a:cubicBezTo>
                    <a:pt x="757" y="504"/>
                    <a:pt x="753" y="496"/>
                    <a:pt x="754" y="488"/>
                  </a:cubicBezTo>
                  <a:cubicBezTo>
                    <a:pt x="757" y="474"/>
                    <a:pt x="759" y="460"/>
                    <a:pt x="761" y="446"/>
                  </a:cubicBezTo>
                  <a:cubicBezTo>
                    <a:pt x="761" y="438"/>
                    <a:pt x="767" y="431"/>
                    <a:pt x="775" y="430"/>
                  </a:cubicBezTo>
                  <a:cubicBezTo>
                    <a:pt x="829" y="420"/>
                    <a:pt x="829" y="420"/>
                    <a:pt x="829" y="420"/>
                  </a:cubicBezTo>
                  <a:cubicBezTo>
                    <a:pt x="838" y="418"/>
                    <a:pt x="845" y="409"/>
                    <a:pt x="843" y="399"/>
                  </a:cubicBezTo>
                  <a:cubicBezTo>
                    <a:pt x="832" y="323"/>
                    <a:pt x="832" y="323"/>
                    <a:pt x="832" y="323"/>
                  </a:cubicBezTo>
                  <a:cubicBezTo>
                    <a:pt x="830" y="313"/>
                    <a:pt x="822" y="307"/>
                    <a:pt x="812" y="308"/>
                  </a:cubicBezTo>
                  <a:cubicBezTo>
                    <a:pt x="760" y="313"/>
                    <a:pt x="760" y="313"/>
                    <a:pt x="760" y="313"/>
                  </a:cubicBezTo>
                  <a:cubicBezTo>
                    <a:pt x="752" y="314"/>
                    <a:pt x="744" y="309"/>
                    <a:pt x="741" y="301"/>
                  </a:cubicBezTo>
                  <a:cubicBezTo>
                    <a:pt x="739" y="295"/>
                    <a:pt x="737" y="289"/>
                    <a:pt x="734" y="283"/>
                  </a:cubicBezTo>
                  <a:cubicBezTo>
                    <a:pt x="731" y="276"/>
                    <a:pt x="733" y="267"/>
                    <a:pt x="740" y="262"/>
                  </a:cubicBezTo>
                  <a:cubicBezTo>
                    <a:pt x="781" y="229"/>
                    <a:pt x="781" y="229"/>
                    <a:pt x="781" y="229"/>
                  </a:cubicBezTo>
                  <a:cubicBezTo>
                    <a:pt x="789" y="223"/>
                    <a:pt x="790" y="213"/>
                    <a:pt x="785" y="205"/>
                  </a:cubicBezTo>
                  <a:cubicBezTo>
                    <a:pt x="739" y="142"/>
                    <a:pt x="739" y="142"/>
                    <a:pt x="739" y="142"/>
                  </a:cubicBezTo>
                  <a:cubicBezTo>
                    <a:pt x="733" y="135"/>
                    <a:pt x="722" y="133"/>
                    <a:pt x="714" y="138"/>
                  </a:cubicBezTo>
                  <a:cubicBezTo>
                    <a:pt x="672" y="167"/>
                    <a:pt x="672" y="167"/>
                    <a:pt x="672" y="167"/>
                  </a:cubicBezTo>
                  <a:cubicBezTo>
                    <a:pt x="666" y="171"/>
                    <a:pt x="657" y="170"/>
                    <a:pt x="650" y="165"/>
                  </a:cubicBezTo>
                  <a:cubicBezTo>
                    <a:pt x="642" y="157"/>
                    <a:pt x="633" y="150"/>
                    <a:pt x="623" y="143"/>
                  </a:cubicBezTo>
                  <a:cubicBezTo>
                    <a:pt x="617" y="138"/>
                    <a:pt x="614" y="130"/>
                    <a:pt x="617" y="122"/>
                  </a:cubicBezTo>
                  <a:cubicBezTo>
                    <a:pt x="635" y="76"/>
                    <a:pt x="635" y="76"/>
                    <a:pt x="635" y="76"/>
                  </a:cubicBezTo>
                  <a:cubicBezTo>
                    <a:pt x="639" y="67"/>
                    <a:pt x="634" y="57"/>
                    <a:pt x="626" y="53"/>
                  </a:cubicBezTo>
                  <a:cubicBezTo>
                    <a:pt x="555" y="22"/>
                    <a:pt x="555" y="22"/>
                    <a:pt x="555" y="22"/>
                  </a:cubicBezTo>
                  <a:cubicBezTo>
                    <a:pt x="546" y="19"/>
                    <a:pt x="536" y="22"/>
                    <a:pt x="531" y="31"/>
                  </a:cubicBezTo>
                  <a:cubicBezTo>
                    <a:pt x="511" y="74"/>
                    <a:pt x="511" y="74"/>
                    <a:pt x="511" y="74"/>
                  </a:cubicBezTo>
                  <a:cubicBezTo>
                    <a:pt x="507" y="81"/>
                    <a:pt x="499" y="85"/>
                    <a:pt x="491" y="83"/>
                  </a:cubicBezTo>
                  <a:cubicBezTo>
                    <a:pt x="475" y="80"/>
                    <a:pt x="460" y="78"/>
                    <a:pt x="444" y="77"/>
                  </a:cubicBezTo>
                  <a:cubicBezTo>
                    <a:pt x="436" y="76"/>
                    <a:pt x="429" y="70"/>
                    <a:pt x="428" y="62"/>
                  </a:cubicBezTo>
                  <a:cubicBezTo>
                    <a:pt x="419" y="16"/>
                    <a:pt x="419" y="16"/>
                    <a:pt x="419" y="16"/>
                  </a:cubicBezTo>
                  <a:cubicBezTo>
                    <a:pt x="417" y="7"/>
                    <a:pt x="408" y="0"/>
                    <a:pt x="399" y="2"/>
                  </a:cubicBezTo>
                  <a:cubicBezTo>
                    <a:pt x="322" y="13"/>
                    <a:pt x="322" y="13"/>
                    <a:pt x="322" y="13"/>
                  </a:cubicBezTo>
                  <a:cubicBezTo>
                    <a:pt x="313" y="15"/>
                    <a:pt x="306" y="23"/>
                    <a:pt x="307" y="33"/>
                  </a:cubicBezTo>
                  <a:cubicBezTo>
                    <a:pt x="312" y="78"/>
                    <a:pt x="312" y="78"/>
                    <a:pt x="312" y="78"/>
                  </a:cubicBezTo>
                  <a:cubicBezTo>
                    <a:pt x="313" y="86"/>
                    <a:pt x="308" y="94"/>
                    <a:pt x="301" y="97"/>
                  </a:cubicBezTo>
                  <a:cubicBezTo>
                    <a:pt x="293" y="99"/>
                    <a:pt x="286" y="102"/>
                    <a:pt x="279" y="106"/>
                  </a:cubicBezTo>
                  <a:cubicBezTo>
                    <a:pt x="272" y="109"/>
                    <a:pt x="263" y="107"/>
                    <a:pt x="258" y="100"/>
                  </a:cubicBezTo>
                  <a:cubicBezTo>
                    <a:pt x="229" y="65"/>
                    <a:pt x="229" y="65"/>
                    <a:pt x="229" y="65"/>
                  </a:cubicBezTo>
                  <a:cubicBezTo>
                    <a:pt x="223" y="57"/>
                    <a:pt x="213" y="56"/>
                    <a:pt x="205" y="61"/>
                  </a:cubicBezTo>
                  <a:cubicBezTo>
                    <a:pt x="143" y="107"/>
                    <a:pt x="143" y="107"/>
                    <a:pt x="143" y="107"/>
                  </a:cubicBezTo>
                  <a:cubicBezTo>
                    <a:pt x="135" y="113"/>
                    <a:pt x="133" y="124"/>
                    <a:pt x="138" y="131"/>
                  </a:cubicBezTo>
                  <a:cubicBezTo>
                    <a:pt x="164" y="169"/>
                    <a:pt x="164" y="169"/>
                    <a:pt x="164" y="169"/>
                  </a:cubicBezTo>
                  <a:cubicBezTo>
                    <a:pt x="168" y="176"/>
                    <a:pt x="168" y="185"/>
                    <a:pt x="162" y="191"/>
                  </a:cubicBezTo>
                  <a:cubicBezTo>
                    <a:pt x="154" y="201"/>
                    <a:pt x="146" y="210"/>
                    <a:pt x="139" y="220"/>
                  </a:cubicBezTo>
                  <a:cubicBezTo>
                    <a:pt x="135" y="227"/>
                    <a:pt x="126" y="230"/>
                    <a:pt x="118" y="227"/>
                  </a:cubicBezTo>
                  <a:cubicBezTo>
                    <a:pt x="76" y="210"/>
                    <a:pt x="76" y="210"/>
                    <a:pt x="76" y="210"/>
                  </a:cubicBezTo>
                  <a:cubicBezTo>
                    <a:pt x="67" y="207"/>
                    <a:pt x="57" y="211"/>
                    <a:pt x="53" y="219"/>
                  </a:cubicBezTo>
                  <a:cubicBezTo>
                    <a:pt x="22" y="290"/>
                    <a:pt x="22" y="290"/>
                    <a:pt x="22" y="290"/>
                  </a:cubicBezTo>
                  <a:cubicBezTo>
                    <a:pt x="18" y="299"/>
                    <a:pt x="22" y="309"/>
                    <a:pt x="30" y="314"/>
                  </a:cubicBezTo>
                  <a:cubicBezTo>
                    <a:pt x="73" y="334"/>
                    <a:pt x="73" y="334"/>
                    <a:pt x="73" y="334"/>
                  </a:cubicBezTo>
                  <a:cubicBezTo>
                    <a:pt x="80" y="338"/>
                    <a:pt x="84" y="346"/>
                    <a:pt x="83" y="354"/>
                  </a:cubicBezTo>
                  <a:cubicBezTo>
                    <a:pt x="80" y="369"/>
                    <a:pt x="78" y="385"/>
                    <a:pt x="77" y="401"/>
                  </a:cubicBezTo>
                  <a:cubicBezTo>
                    <a:pt x="76" y="409"/>
                    <a:pt x="70" y="416"/>
                    <a:pt x="62" y="417"/>
                  </a:cubicBezTo>
                  <a:cubicBezTo>
                    <a:pt x="16" y="426"/>
                    <a:pt x="16" y="426"/>
                    <a:pt x="16" y="426"/>
                  </a:cubicBezTo>
                  <a:cubicBezTo>
                    <a:pt x="6" y="428"/>
                    <a:pt x="0" y="437"/>
                    <a:pt x="1" y="446"/>
                  </a:cubicBezTo>
                  <a:cubicBezTo>
                    <a:pt x="13" y="523"/>
                    <a:pt x="13" y="523"/>
                    <a:pt x="13" y="523"/>
                  </a:cubicBezTo>
                  <a:cubicBezTo>
                    <a:pt x="14" y="532"/>
                    <a:pt x="23" y="539"/>
                    <a:pt x="32" y="538"/>
                  </a:cubicBezTo>
                  <a:cubicBezTo>
                    <a:pt x="82" y="532"/>
                    <a:pt x="82" y="532"/>
                    <a:pt x="82" y="532"/>
                  </a:cubicBezTo>
                  <a:cubicBezTo>
                    <a:pt x="89" y="532"/>
                    <a:pt x="97" y="536"/>
                    <a:pt x="100" y="544"/>
                  </a:cubicBezTo>
                  <a:cubicBezTo>
                    <a:pt x="102" y="550"/>
                    <a:pt x="105" y="556"/>
                    <a:pt x="108" y="563"/>
                  </a:cubicBezTo>
                  <a:cubicBezTo>
                    <a:pt x="112" y="570"/>
                    <a:pt x="110" y="579"/>
                    <a:pt x="103" y="584"/>
                  </a:cubicBezTo>
                  <a:cubicBezTo>
                    <a:pt x="64" y="615"/>
                    <a:pt x="64" y="615"/>
                    <a:pt x="64" y="615"/>
                  </a:cubicBezTo>
                  <a:cubicBezTo>
                    <a:pt x="57" y="621"/>
                    <a:pt x="55" y="632"/>
                    <a:pt x="61" y="640"/>
                  </a:cubicBezTo>
                  <a:cubicBezTo>
                    <a:pt x="107" y="702"/>
                    <a:pt x="107" y="702"/>
                    <a:pt x="107" y="702"/>
                  </a:cubicBezTo>
                  <a:cubicBezTo>
                    <a:pt x="112" y="710"/>
                    <a:pt x="123" y="712"/>
                    <a:pt x="131" y="707"/>
                  </a:cubicBezTo>
                  <a:cubicBezTo>
                    <a:pt x="175" y="677"/>
                    <a:pt x="175" y="677"/>
                    <a:pt x="175" y="677"/>
                  </a:cubicBezTo>
                  <a:cubicBezTo>
                    <a:pt x="181" y="673"/>
                    <a:pt x="190" y="673"/>
                    <a:pt x="196" y="678"/>
                  </a:cubicBezTo>
                  <a:cubicBezTo>
                    <a:pt x="204" y="686"/>
                    <a:pt x="213" y="693"/>
                    <a:pt x="222" y="699"/>
                  </a:cubicBezTo>
                  <a:cubicBezTo>
                    <a:pt x="229" y="704"/>
                    <a:pt x="232" y="712"/>
                    <a:pt x="229" y="720"/>
                  </a:cubicBezTo>
                  <a:cubicBezTo>
                    <a:pt x="209" y="769"/>
                    <a:pt x="209" y="769"/>
                    <a:pt x="209" y="769"/>
                  </a:cubicBezTo>
                  <a:cubicBezTo>
                    <a:pt x="206" y="778"/>
                    <a:pt x="210" y="788"/>
                    <a:pt x="219" y="792"/>
                  </a:cubicBezTo>
                  <a:cubicBezTo>
                    <a:pt x="290" y="823"/>
                    <a:pt x="290" y="823"/>
                    <a:pt x="290" y="823"/>
                  </a:cubicBezTo>
                  <a:cubicBezTo>
                    <a:pt x="299" y="827"/>
                    <a:pt x="309" y="823"/>
                    <a:pt x="313" y="814"/>
                  </a:cubicBezTo>
                  <a:cubicBezTo>
                    <a:pt x="337" y="765"/>
                    <a:pt x="337" y="765"/>
                    <a:pt x="337" y="765"/>
                  </a:cubicBezTo>
                  <a:cubicBezTo>
                    <a:pt x="341" y="758"/>
                    <a:pt x="348" y="754"/>
                    <a:pt x="356" y="755"/>
                  </a:cubicBezTo>
                  <a:cubicBezTo>
                    <a:pt x="370" y="758"/>
                    <a:pt x="384" y="760"/>
                    <a:pt x="399" y="760"/>
                  </a:cubicBezTo>
                  <a:cubicBezTo>
                    <a:pt x="407" y="761"/>
                    <a:pt x="413" y="767"/>
                    <a:pt x="415" y="775"/>
                  </a:cubicBezTo>
                  <a:cubicBezTo>
                    <a:pt x="425" y="829"/>
                    <a:pt x="425" y="829"/>
                    <a:pt x="425" y="829"/>
                  </a:cubicBezTo>
                  <a:cubicBezTo>
                    <a:pt x="427" y="839"/>
                    <a:pt x="436" y="845"/>
                    <a:pt x="446" y="844"/>
                  </a:cubicBezTo>
                  <a:cubicBezTo>
                    <a:pt x="522" y="832"/>
                    <a:pt x="522" y="832"/>
                    <a:pt x="522" y="832"/>
                  </a:cubicBezTo>
                  <a:cubicBezTo>
                    <a:pt x="532" y="831"/>
                    <a:pt x="538" y="822"/>
                    <a:pt x="537" y="813"/>
                  </a:cubicBezTo>
                  <a:cubicBezTo>
                    <a:pt x="531" y="757"/>
                    <a:pt x="531" y="757"/>
                    <a:pt x="531" y="757"/>
                  </a:cubicBezTo>
                  <a:cubicBezTo>
                    <a:pt x="530" y="749"/>
                    <a:pt x="535" y="741"/>
                    <a:pt x="543" y="738"/>
                  </a:cubicBezTo>
                  <a:cubicBezTo>
                    <a:pt x="548" y="736"/>
                    <a:pt x="553" y="734"/>
                    <a:pt x="559" y="732"/>
                  </a:cubicBezTo>
                  <a:cubicBezTo>
                    <a:pt x="566" y="729"/>
                    <a:pt x="575" y="731"/>
                    <a:pt x="580" y="737"/>
                  </a:cubicBezTo>
                  <a:cubicBezTo>
                    <a:pt x="616" y="782"/>
                    <a:pt x="616" y="782"/>
                    <a:pt x="616" y="782"/>
                  </a:cubicBezTo>
                  <a:cubicBezTo>
                    <a:pt x="622" y="789"/>
                    <a:pt x="632" y="791"/>
                    <a:pt x="640" y="785"/>
                  </a:cubicBezTo>
                  <a:cubicBezTo>
                    <a:pt x="702" y="739"/>
                    <a:pt x="702" y="739"/>
                    <a:pt x="702" y="739"/>
                  </a:cubicBezTo>
                  <a:cubicBezTo>
                    <a:pt x="710" y="734"/>
                    <a:pt x="712" y="723"/>
                    <a:pt x="707" y="715"/>
                  </a:cubicBezTo>
                  <a:cubicBezTo>
                    <a:pt x="675" y="667"/>
                    <a:pt x="675" y="667"/>
                    <a:pt x="675" y="667"/>
                  </a:cubicBezTo>
                  <a:cubicBezTo>
                    <a:pt x="670" y="661"/>
                    <a:pt x="671" y="652"/>
                    <a:pt x="676" y="646"/>
                  </a:cubicBezTo>
                  <a:cubicBezTo>
                    <a:pt x="683" y="638"/>
                    <a:pt x="689" y="630"/>
                    <a:pt x="695" y="621"/>
                  </a:cubicBezTo>
                  <a:cubicBezTo>
                    <a:pt x="700" y="615"/>
                    <a:pt x="709" y="612"/>
                    <a:pt x="716" y="615"/>
                  </a:cubicBezTo>
                  <a:cubicBezTo>
                    <a:pt x="769" y="636"/>
                    <a:pt x="769" y="636"/>
                    <a:pt x="769" y="636"/>
                  </a:cubicBezTo>
                  <a:cubicBezTo>
                    <a:pt x="778" y="639"/>
                    <a:pt x="788" y="635"/>
                    <a:pt x="792" y="626"/>
                  </a:cubicBezTo>
                  <a:lnTo>
                    <a:pt x="823" y="555"/>
                  </a:lnTo>
                  <a:close/>
                  <a:moveTo>
                    <a:pt x="606" y="665"/>
                  </a:moveTo>
                  <a:cubicBezTo>
                    <a:pt x="470" y="765"/>
                    <a:pt x="278" y="736"/>
                    <a:pt x="178" y="599"/>
                  </a:cubicBezTo>
                  <a:cubicBezTo>
                    <a:pt x="79" y="463"/>
                    <a:pt x="108" y="272"/>
                    <a:pt x="244" y="172"/>
                  </a:cubicBezTo>
                  <a:cubicBezTo>
                    <a:pt x="380" y="72"/>
                    <a:pt x="571" y="102"/>
                    <a:pt x="671" y="238"/>
                  </a:cubicBezTo>
                  <a:cubicBezTo>
                    <a:pt x="771" y="374"/>
                    <a:pt x="742" y="565"/>
                    <a:pt x="606" y="665"/>
                  </a:cubicBezTo>
                  <a:close/>
                </a:path>
              </a:pathLst>
            </a:custGeom>
            <a:solidFill>
              <a:schemeClr val="accent1"/>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7" name="Freeform 65"/>
            <p:cNvSpPr>
              <a:spLocks noEditPoints="1"/>
            </p:cNvSpPr>
            <p:nvPr/>
          </p:nvSpPr>
          <p:spPr bwMode="auto">
            <a:xfrm>
              <a:off x="5458953" y="2550046"/>
              <a:ext cx="1333564" cy="1335193"/>
            </a:xfrm>
            <a:custGeom>
              <a:gdLst>
                <a:gd fmla="*/ 592 w 692" name="T0"/>
                <a:gd fmla="*/ 166 h 693" name="T1"/>
                <a:gd fmla="*/ 165 w 692" name="T2"/>
                <a:gd fmla="*/ 100 h 693" name="T3"/>
                <a:gd fmla="*/ 99 w 692" name="T4"/>
                <a:gd fmla="*/ 527 h 693" name="T5"/>
                <a:gd fmla="*/ 527 w 692" name="T6"/>
                <a:gd fmla="*/ 593 h 693" name="T7"/>
                <a:gd fmla="*/ 592 w 692" name="T8"/>
                <a:gd fmla="*/ 166 h 693" name="T9"/>
                <a:gd fmla="*/ 512 w 692" name="T10"/>
                <a:gd fmla="*/ 573 h 693" name="T11"/>
                <a:gd fmla="*/ 119 w 692" name="T12"/>
                <a:gd fmla="*/ 513 h 693" name="T13"/>
                <a:gd fmla="*/ 180 w 692" name="T14"/>
                <a:gd fmla="*/ 120 h 693" name="T15"/>
                <a:gd fmla="*/ 573 w 692" name="T16"/>
                <a:gd fmla="*/ 180 h 693" name="T17"/>
                <a:gd fmla="*/ 512 w 692" name="T18"/>
                <a:gd fmla="*/ 573 h 6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3" w="692">
                  <a:moveTo>
                    <a:pt x="592" y="166"/>
                  </a:moveTo>
                  <a:cubicBezTo>
                    <a:pt x="492" y="30"/>
                    <a:pt x="301" y="0"/>
                    <a:pt x="165" y="100"/>
                  </a:cubicBezTo>
                  <a:cubicBezTo>
                    <a:pt x="29" y="200"/>
                    <a:pt x="0" y="391"/>
                    <a:pt x="99" y="527"/>
                  </a:cubicBezTo>
                  <a:cubicBezTo>
                    <a:pt x="199" y="664"/>
                    <a:pt x="391" y="693"/>
                    <a:pt x="527" y="593"/>
                  </a:cubicBezTo>
                  <a:cubicBezTo>
                    <a:pt x="663" y="493"/>
                    <a:pt x="692" y="302"/>
                    <a:pt x="592" y="166"/>
                  </a:cubicBezTo>
                  <a:close/>
                  <a:moveTo>
                    <a:pt x="512" y="573"/>
                  </a:moveTo>
                  <a:cubicBezTo>
                    <a:pt x="387" y="665"/>
                    <a:pt x="211" y="638"/>
                    <a:pt x="119" y="513"/>
                  </a:cubicBezTo>
                  <a:cubicBezTo>
                    <a:pt x="27" y="388"/>
                    <a:pt x="54" y="212"/>
                    <a:pt x="180" y="120"/>
                  </a:cubicBezTo>
                  <a:cubicBezTo>
                    <a:pt x="305" y="28"/>
                    <a:pt x="481" y="55"/>
                    <a:pt x="573" y="180"/>
                  </a:cubicBezTo>
                  <a:cubicBezTo>
                    <a:pt x="664" y="305"/>
                    <a:pt x="637" y="481"/>
                    <a:pt x="512" y="573"/>
                  </a:cubicBezTo>
                  <a:close/>
                </a:path>
              </a:pathLst>
            </a:custGeom>
            <a:solidFill>
              <a:schemeClr val="accent1">
                <a:lumMod val="75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8" name="Freeform 68"/>
            <p:cNvSpPr>
              <a:spLocks noEditPoints="1"/>
            </p:cNvSpPr>
            <p:nvPr/>
          </p:nvSpPr>
          <p:spPr bwMode="auto">
            <a:xfrm>
              <a:off x="5511089" y="2604627"/>
              <a:ext cx="1226846" cy="1226845"/>
            </a:xfrm>
            <a:custGeom>
              <a:gdLst>
                <a:gd fmla="*/ 546 w 637" name="T0"/>
                <a:gd fmla="*/ 152 h 637" name="T1"/>
                <a:gd fmla="*/ 153 w 637" name="T2"/>
                <a:gd fmla="*/ 92 h 637" name="T3"/>
                <a:gd fmla="*/ 92 w 637" name="T4"/>
                <a:gd fmla="*/ 485 h 637" name="T5"/>
                <a:gd fmla="*/ 485 w 637" name="T6"/>
                <a:gd fmla="*/ 545 h 637" name="T7"/>
                <a:gd fmla="*/ 546 w 637" name="T8"/>
                <a:gd fmla="*/ 152 h 637" name="T9"/>
                <a:gd fmla="*/ 450 w 637" name="T10"/>
                <a:gd fmla="*/ 497 h 637" name="T11"/>
                <a:gd fmla="*/ 141 w 637" name="T12"/>
                <a:gd fmla="*/ 449 h 637" name="T13"/>
                <a:gd fmla="*/ 188 w 637" name="T14"/>
                <a:gd fmla="*/ 140 h 637" name="T15"/>
                <a:gd fmla="*/ 497 w 637" name="T16"/>
                <a:gd fmla="*/ 188 h 637" name="T17"/>
                <a:gd fmla="*/ 450 w 637" name="T18"/>
                <a:gd fmla="*/ 497 h 6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37" w="637">
                  <a:moveTo>
                    <a:pt x="546" y="152"/>
                  </a:moveTo>
                  <a:cubicBezTo>
                    <a:pt x="454" y="27"/>
                    <a:pt x="278" y="0"/>
                    <a:pt x="153" y="92"/>
                  </a:cubicBezTo>
                  <a:cubicBezTo>
                    <a:pt x="27" y="184"/>
                    <a:pt x="0" y="360"/>
                    <a:pt x="92" y="485"/>
                  </a:cubicBezTo>
                  <a:cubicBezTo>
                    <a:pt x="184" y="610"/>
                    <a:pt x="360" y="637"/>
                    <a:pt x="485" y="545"/>
                  </a:cubicBezTo>
                  <a:cubicBezTo>
                    <a:pt x="610" y="453"/>
                    <a:pt x="637" y="277"/>
                    <a:pt x="546" y="152"/>
                  </a:cubicBezTo>
                  <a:close/>
                  <a:moveTo>
                    <a:pt x="450" y="497"/>
                  </a:moveTo>
                  <a:cubicBezTo>
                    <a:pt x="351" y="569"/>
                    <a:pt x="213" y="548"/>
                    <a:pt x="141" y="449"/>
                  </a:cubicBezTo>
                  <a:cubicBezTo>
                    <a:pt x="69" y="351"/>
                    <a:pt x="90" y="213"/>
                    <a:pt x="188" y="140"/>
                  </a:cubicBezTo>
                  <a:cubicBezTo>
                    <a:pt x="287" y="68"/>
                    <a:pt x="425" y="90"/>
                    <a:pt x="497" y="188"/>
                  </a:cubicBezTo>
                  <a:cubicBezTo>
                    <a:pt x="569" y="286"/>
                    <a:pt x="548" y="424"/>
                    <a:pt x="450" y="49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49" name="Freeform 74"/>
            <p:cNvSpPr>
              <a:spLocks noEditPoints="1"/>
            </p:cNvSpPr>
            <p:nvPr/>
          </p:nvSpPr>
          <p:spPr bwMode="auto">
            <a:xfrm>
              <a:off x="4000750" y="5640785"/>
              <a:ext cx="943351" cy="943351"/>
            </a:xfrm>
            <a:custGeom>
              <a:gdLst>
                <a:gd fmla="*/ 472 w 490" name="T0"/>
                <a:gd fmla="*/ 309 h 490" name="T1"/>
                <a:gd fmla="*/ 438 w 490" name="T2"/>
                <a:gd fmla="*/ 283 h 490" name="T3"/>
                <a:gd fmla="*/ 450 w 490" name="T4"/>
                <a:gd fmla="*/ 249 h 490" name="T5"/>
                <a:gd fmla="*/ 489 w 490" name="T6"/>
                <a:gd fmla="*/ 232 h 490" name="T7"/>
                <a:gd fmla="*/ 471 w 490" name="T8"/>
                <a:gd fmla="*/ 179 h 490" name="T9"/>
                <a:gd fmla="*/ 430 w 490" name="T10"/>
                <a:gd fmla="*/ 175 h 490" name="T11"/>
                <a:gd fmla="*/ 429 w 490" name="T12"/>
                <a:gd fmla="*/ 152 h 490" name="T13"/>
                <a:gd fmla="*/ 455 w 490" name="T14"/>
                <a:gd fmla="*/ 119 h 490" name="T15"/>
                <a:gd fmla="*/ 415 w 490" name="T16"/>
                <a:gd fmla="*/ 80 h 490" name="T17"/>
                <a:gd fmla="*/ 377 w 490" name="T18"/>
                <a:gd fmla="*/ 96 h 490" name="T19"/>
                <a:gd fmla="*/ 358 w 490" name="T20"/>
                <a:gd fmla="*/ 71 h 490" name="T21"/>
                <a:gd fmla="*/ 363 w 490" name="T22"/>
                <a:gd fmla="*/ 31 h 490" name="T23"/>
                <a:gd fmla="*/ 308 w 490" name="T24"/>
                <a:gd fmla="*/ 18 h 490" name="T25"/>
                <a:gd fmla="*/ 285 w 490" name="T26"/>
                <a:gd fmla="*/ 48 h 490" name="T27"/>
                <a:gd fmla="*/ 248 w 490" name="T28"/>
                <a:gd fmla="*/ 36 h 490" name="T29"/>
                <a:gd fmla="*/ 232 w 490" name="T30"/>
                <a:gd fmla="*/ 1 h 490" name="T31"/>
                <a:gd fmla="*/ 178 w 490" name="T32"/>
                <a:gd fmla="*/ 19 h 490" name="T33"/>
                <a:gd fmla="*/ 175 w 490" name="T34"/>
                <a:gd fmla="*/ 56 h 490" name="T35"/>
                <a:gd fmla="*/ 150 w 490" name="T36"/>
                <a:gd fmla="*/ 58 h 490" name="T37"/>
                <a:gd fmla="*/ 119 w 490" name="T38"/>
                <a:gd fmla="*/ 36 h 490" name="T39"/>
                <a:gd fmla="*/ 80 w 490" name="T40"/>
                <a:gd fmla="*/ 76 h 490" name="T41"/>
                <a:gd fmla="*/ 94 w 490" name="T42"/>
                <a:gd fmla="*/ 111 h 490" name="T43"/>
                <a:gd fmla="*/ 69 w 490" name="T44"/>
                <a:gd fmla="*/ 131 h 490" name="T45"/>
                <a:gd fmla="*/ 31 w 490" name="T46"/>
                <a:gd fmla="*/ 127 h 490" name="T47"/>
                <a:gd fmla="*/ 18 w 490" name="T48"/>
                <a:gd fmla="*/ 182 h 490" name="T49"/>
                <a:gd fmla="*/ 48 w 490" name="T50"/>
                <a:gd fmla="*/ 205 h 490" name="T51"/>
                <a:gd fmla="*/ 36 w 490" name="T52"/>
                <a:gd fmla="*/ 242 h 490" name="T53"/>
                <a:gd fmla="*/ 1 w 490" name="T54"/>
                <a:gd fmla="*/ 259 h 490" name="T55"/>
                <a:gd fmla="*/ 19 w 490" name="T56"/>
                <a:gd fmla="*/ 312 h 490" name="T57"/>
                <a:gd fmla="*/ 58 w 490" name="T58"/>
                <a:gd fmla="*/ 315 h 490" name="T59"/>
                <a:gd fmla="*/ 60 w 490" name="T60"/>
                <a:gd fmla="*/ 339 h 490" name="T61"/>
                <a:gd fmla="*/ 36 w 490" name="T62"/>
                <a:gd fmla="*/ 371 h 490" name="T63"/>
                <a:gd fmla="*/ 76 w 490" name="T64"/>
                <a:gd fmla="*/ 410 h 490" name="T65"/>
                <a:gd fmla="*/ 114 w 490" name="T66"/>
                <a:gd fmla="*/ 394 h 490" name="T67"/>
                <a:gd fmla="*/ 133 w 490" name="T68"/>
                <a:gd fmla="*/ 418 h 490" name="T69"/>
                <a:gd fmla="*/ 127 w 490" name="T70"/>
                <a:gd fmla="*/ 459 h 490" name="T71"/>
                <a:gd fmla="*/ 182 w 490" name="T72"/>
                <a:gd fmla="*/ 472 h 490" name="T73"/>
                <a:gd fmla="*/ 207 w 490" name="T74"/>
                <a:gd fmla="*/ 438 h 490" name="T75"/>
                <a:gd fmla="*/ 241 w 490" name="T76"/>
                <a:gd fmla="*/ 449 h 490" name="T77"/>
                <a:gd fmla="*/ 259 w 490" name="T78"/>
                <a:gd fmla="*/ 489 h 490" name="T79"/>
                <a:gd fmla="*/ 312 w 490" name="T80"/>
                <a:gd fmla="*/ 472 h 490" name="T81"/>
                <a:gd fmla="*/ 315 w 490" name="T82"/>
                <a:gd fmla="*/ 428 h 490" name="T83"/>
                <a:gd fmla="*/ 336 w 490" name="T84"/>
                <a:gd fmla="*/ 427 h 490" name="T85"/>
                <a:gd fmla="*/ 371 w 490" name="T86"/>
                <a:gd fmla="*/ 455 h 490" name="T87"/>
                <a:gd fmla="*/ 410 w 490" name="T88"/>
                <a:gd fmla="*/ 415 h 490" name="T89"/>
                <a:gd fmla="*/ 392 w 490" name="T90"/>
                <a:gd fmla="*/ 375 h 490" name="T91"/>
                <a:gd fmla="*/ 416 w 490" name="T92"/>
                <a:gd fmla="*/ 357 h 490" name="T93"/>
                <a:gd fmla="*/ 459 w 490" name="T94"/>
                <a:gd fmla="*/ 363 h 490" name="T95"/>
                <a:gd fmla="*/ 352 w 490" name="T96"/>
                <a:gd fmla="*/ 386 h 490" name="T97"/>
                <a:gd fmla="*/ 142 w 490" name="T98"/>
                <a:gd fmla="*/ 100 h 490" name="T99"/>
                <a:gd fmla="*/ 352 w 490" name="T100"/>
                <a:gd fmla="*/ 386 h 49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90" w="490">
                  <a:moveTo>
                    <a:pt x="477" y="322"/>
                  </a:moveTo>
                  <a:cubicBezTo>
                    <a:pt x="479" y="317"/>
                    <a:pt x="477" y="311"/>
                    <a:pt x="472" y="309"/>
                  </a:cubicBezTo>
                  <a:cubicBezTo>
                    <a:pt x="443" y="295"/>
                    <a:pt x="443" y="295"/>
                    <a:pt x="443" y="295"/>
                  </a:cubicBezTo>
                  <a:cubicBezTo>
                    <a:pt x="439" y="293"/>
                    <a:pt x="437" y="288"/>
                    <a:pt x="438" y="283"/>
                  </a:cubicBezTo>
                  <a:cubicBezTo>
                    <a:pt x="439" y="275"/>
                    <a:pt x="441" y="267"/>
                    <a:pt x="441" y="259"/>
                  </a:cubicBezTo>
                  <a:cubicBezTo>
                    <a:pt x="442" y="254"/>
                    <a:pt x="445" y="250"/>
                    <a:pt x="450" y="249"/>
                  </a:cubicBezTo>
                  <a:cubicBezTo>
                    <a:pt x="481" y="243"/>
                    <a:pt x="481" y="243"/>
                    <a:pt x="481" y="243"/>
                  </a:cubicBezTo>
                  <a:cubicBezTo>
                    <a:pt x="486" y="242"/>
                    <a:pt x="490" y="237"/>
                    <a:pt x="489" y="232"/>
                  </a:cubicBezTo>
                  <a:cubicBezTo>
                    <a:pt x="483" y="187"/>
                    <a:pt x="483" y="187"/>
                    <a:pt x="483" y="187"/>
                  </a:cubicBezTo>
                  <a:cubicBezTo>
                    <a:pt x="482" y="182"/>
                    <a:pt x="477" y="178"/>
                    <a:pt x="471" y="179"/>
                  </a:cubicBezTo>
                  <a:cubicBezTo>
                    <a:pt x="441" y="182"/>
                    <a:pt x="441" y="182"/>
                    <a:pt x="441" y="182"/>
                  </a:cubicBezTo>
                  <a:cubicBezTo>
                    <a:pt x="436" y="182"/>
                    <a:pt x="432" y="179"/>
                    <a:pt x="430" y="175"/>
                  </a:cubicBezTo>
                  <a:cubicBezTo>
                    <a:pt x="429" y="171"/>
                    <a:pt x="428" y="168"/>
                    <a:pt x="426" y="164"/>
                  </a:cubicBezTo>
                  <a:cubicBezTo>
                    <a:pt x="424" y="160"/>
                    <a:pt x="426" y="155"/>
                    <a:pt x="429" y="152"/>
                  </a:cubicBezTo>
                  <a:cubicBezTo>
                    <a:pt x="453" y="133"/>
                    <a:pt x="453" y="133"/>
                    <a:pt x="453" y="133"/>
                  </a:cubicBezTo>
                  <a:cubicBezTo>
                    <a:pt x="458" y="130"/>
                    <a:pt x="458" y="123"/>
                    <a:pt x="455" y="119"/>
                  </a:cubicBezTo>
                  <a:cubicBezTo>
                    <a:pt x="429" y="83"/>
                    <a:pt x="429" y="83"/>
                    <a:pt x="429" y="83"/>
                  </a:cubicBezTo>
                  <a:cubicBezTo>
                    <a:pt x="425" y="78"/>
                    <a:pt x="419" y="77"/>
                    <a:pt x="415" y="80"/>
                  </a:cubicBezTo>
                  <a:cubicBezTo>
                    <a:pt x="390" y="97"/>
                    <a:pt x="390" y="97"/>
                    <a:pt x="390" y="97"/>
                  </a:cubicBezTo>
                  <a:cubicBezTo>
                    <a:pt x="386" y="99"/>
                    <a:pt x="381" y="99"/>
                    <a:pt x="377" y="96"/>
                  </a:cubicBezTo>
                  <a:cubicBezTo>
                    <a:pt x="372" y="91"/>
                    <a:pt x="367" y="87"/>
                    <a:pt x="362" y="83"/>
                  </a:cubicBezTo>
                  <a:cubicBezTo>
                    <a:pt x="358" y="80"/>
                    <a:pt x="357" y="75"/>
                    <a:pt x="358" y="71"/>
                  </a:cubicBezTo>
                  <a:cubicBezTo>
                    <a:pt x="369" y="44"/>
                    <a:pt x="369" y="44"/>
                    <a:pt x="369" y="44"/>
                  </a:cubicBezTo>
                  <a:cubicBezTo>
                    <a:pt x="371" y="39"/>
                    <a:pt x="368" y="33"/>
                    <a:pt x="363" y="31"/>
                  </a:cubicBezTo>
                  <a:cubicBezTo>
                    <a:pt x="322" y="13"/>
                    <a:pt x="322" y="13"/>
                    <a:pt x="322" y="13"/>
                  </a:cubicBezTo>
                  <a:cubicBezTo>
                    <a:pt x="317" y="11"/>
                    <a:pt x="311" y="13"/>
                    <a:pt x="308" y="18"/>
                  </a:cubicBezTo>
                  <a:cubicBezTo>
                    <a:pt x="296" y="43"/>
                    <a:pt x="296" y="43"/>
                    <a:pt x="296" y="43"/>
                  </a:cubicBezTo>
                  <a:cubicBezTo>
                    <a:pt x="294" y="47"/>
                    <a:pt x="290" y="49"/>
                    <a:pt x="285" y="48"/>
                  </a:cubicBezTo>
                  <a:cubicBezTo>
                    <a:pt x="276" y="46"/>
                    <a:pt x="267" y="45"/>
                    <a:pt x="258" y="45"/>
                  </a:cubicBezTo>
                  <a:cubicBezTo>
                    <a:pt x="253" y="44"/>
                    <a:pt x="249" y="41"/>
                    <a:pt x="248" y="36"/>
                  </a:cubicBezTo>
                  <a:cubicBezTo>
                    <a:pt x="243" y="9"/>
                    <a:pt x="243" y="9"/>
                    <a:pt x="243" y="9"/>
                  </a:cubicBezTo>
                  <a:cubicBezTo>
                    <a:pt x="242" y="4"/>
                    <a:pt x="237" y="0"/>
                    <a:pt x="232" y="1"/>
                  </a:cubicBezTo>
                  <a:cubicBezTo>
                    <a:pt x="187" y="8"/>
                    <a:pt x="187" y="8"/>
                    <a:pt x="187" y="8"/>
                  </a:cubicBezTo>
                  <a:cubicBezTo>
                    <a:pt x="182" y="9"/>
                    <a:pt x="178" y="14"/>
                    <a:pt x="178" y="19"/>
                  </a:cubicBezTo>
                  <a:cubicBezTo>
                    <a:pt x="181" y="45"/>
                    <a:pt x="181" y="45"/>
                    <a:pt x="181" y="45"/>
                  </a:cubicBezTo>
                  <a:cubicBezTo>
                    <a:pt x="182" y="50"/>
                    <a:pt x="179" y="55"/>
                    <a:pt x="175" y="56"/>
                  </a:cubicBezTo>
                  <a:cubicBezTo>
                    <a:pt x="170" y="58"/>
                    <a:pt x="166" y="59"/>
                    <a:pt x="162" y="61"/>
                  </a:cubicBezTo>
                  <a:cubicBezTo>
                    <a:pt x="158" y="63"/>
                    <a:pt x="153" y="62"/>
                    <a:pt x="150" y="58"/>
                  </a:cubicBezTo>
                  <a:cubicBezTo>
                    <a:pt x="133" y="38"/>
                    <a:pt x="133" y="38"/>
                    <a:pt x="133" y="38"/>
                  </a:cubicBezTo>
                  <a:cubicBezTo>
                    <a:pt x="130" y="33"/>
                    <a:pt x="124" y="32"/>
                    <a:pt x="119" y="36"/>
                  </a:cubicBezTo>
                  <a:cubicBezTo>
                    <a:pt x="83" y="62"/>
                    <a:pt x="83" y="62"/>
                    <a:pt x="83" y="62"/>
                  </a:cubicBezTo>
                  <a:cubicBezTo>
                    <a:pt x="78" y="66"/>
                    <a:pt x="77" y="72"/>
                    <a:pt x="80" y="76"/>
                  </a:cubicBezTo>
                  <a:cubicBezTo>
                    <a:pt x="95" y="98"/>
                    <a:pt x="95" y="98"/>
                    <a:pt x="95" y="98"/>
                  </a:cubicBezTo>
                  <a:cubicBezTo>
                    <a:pt x="98" y="102"/>
                    <a:pt x="98" y="107"/>
                    <a:pt x="94" y="111"/>
                  </a:cubicBezTo>
                  <a:cubicBezTo>
                    <a:pt x="90" y="116"/>
                    <a:pt x="85" y="122"/>
                    <a:pt x="81" y="128"/>
                  </a:cubicBezTo>
                  <a:cubicBezTo>
                    <a:pt x="78" y="132"/>
                    <a:pt x="73" y="133"/>
                    <a:pt x="69" y="131"/>
                  </a:cubicBezTo>
                  <a:cubicBezTo>
                    <a:pt x="44" y="122"/>
                    <a:pt x="44" y="122"/>
                    <a:pt x="44" y="122"/>
                  </a:cubicBezTo>
                  <a:cubicBezTo>
                    <a:pt x="39" y="120"/>
                    <a:pt x="33" y="122"/>
                    <a:pt x="31" y="127"/>
                  </a:cubicBezTo>
                  <a:cubicBezTo>
                    <a:pt x="13" y="169"/>
                    <a:pt x="13" y="169"/>
                    <a:pt x="13" y="169"/>
                  </a:cubicBezTo>
                  <a:cubicBezTo>
                    <a:pt x="11" y="174"/>
                    <a:pt x="13" y="179"/>
                    <a:pt x="18" y="182"/>
                  </a:cubicBezTo>
                  <a:cubicBezTo>
                    <a:pt x="42" y="194"/>
                    <a:pt x="42" y="194"/>
                    <a:pt x="42" y="194"/>
                  </a:cubicBezTo>
                  <a:cubicBezTo>
                    <a:pt x="47" y="196"/>
                    <a:pt x="49" y="201"/>
                    <a:pt x="48" y="205"/>
                  </a:cubicBezTo>
                  <a:cubicBezTo>
                    <a:pt x="46" y="214"/>
                    <a:pt x="45" y="223"/>
                    <a:pt x="45" y="232"/>
                  </a:cubicBezTo>
                  <a:cubicBezTo>
                    <a:pt x="44" y="237"/>
                    <a:pt x="41" y="241"/>
                    <a:pt x="36" y="242"/>
                  </a:cubicBezTo>
                  <a:cubicBezTo>
                    <a:pt x="9" y="247"/>
                    <a:pt x="9" y="247"/>
                    <a:pt x="9" y="247"/>
                  </a:cubicBezTo>
                  <a:cubicBezTo>
                    <a:pt x="4" y="248"/>
                    <a:pt x="0" y="253"/>
                    <a:pt x="1" y="259"/>
                  </a:cubicBezTo>
                  <a:cubicBezTo>
                    <a:pt x="7" y="303"/>
                    <a:pt x="7" y="303"/>
                    <a:pt x="7" y="303"/>
                  </a:cubicBezTo>
                  <a:cubicBezTo>
                    <a:pt x="8" y="309"/>
                    <a:pt x="13" y="313"/>
                    <a:pt x="19" y="312"/>
                  </a:cubicBezTo>
                  <a:cubicBezTo>
                    <a:pt x="47" y="309"/>
                    <a:pt x="47" y="309"/>
                    <a:pt x="47" y="309"/>
                  </a:cubicBezTo>
                  <a:cubicBezTo>
                    <a:pt x="52" y="308"/>
                    <a:pt x="56" y="311"/>
                    <a:pt x="58" y="315"/>
                  </a:cubicBezTo>
                  <a:cubicBezTo>
                    <a:pt x="60" y="319"/>
                    <a:pt x="61" y="323"/>
                    <a:pt x="63" y="326"/>
                  </a:cubicBezTo>
                  <a:cubicBezTo>
                    <a:pt x="65" y="331"/>
                    <a:pt x="64" y="336"/>
                    <a:pt x="60" y="339"/>
                  </a:cubicBezTo>
                  <a:cubicBezTo>
                    <a:pt x="37" y="357"/>
                    <a:pt x="37" y="357"/>
                    <a:pt x="37" y="357"/>
                  </a:cubicBezTo>
                  <a:cubicBezTo>
                    <a:pt x="33" y="360"/>
                    <a:pt x="32" y="367"/>
                    <a:pt x="36" y="371"/>
                  </a:cubicBezTo>
                  <a:cubicBezTo>
                    <a:pt x="62" y="407"/>
                    <a:pt x="62" y="407"/>
                    <a:pt x="62" y="407"/>
                  </a:cubicBezTo>
                  <a:cubicBezTo>
                    <a:pt x="65" y="412"/>
                    <a:pt x="72" y="413"/>
                    <a:pt x="76" y="410"/>
                  </a:cubicBezTo>
                  <a:cubicBezTo>
                    <a:pt x="101" y="393"/>
                    <a:pt x="101" y="393"/>
                    <a:pt x="101" y="393"/>
                  </a:cubicBezTo>
                  <a:cubicBezTo>
                    <a:pt x="105" y="390"/>
                    <a:pt x="110" y="391"/>
                    <a:pt x="114" y="394"/>
                  </a:cubicBezTo>
                  <a:cubicBezTo>
                    <a:pt x="119" y="398"/>
                    <a:pt x="124" y="402"/>
                    <a:pt x="129" y="405"/>
                  </a:cubicBezTo>
                  <a:cubicBezTo>
                    <a:pt x="133" y="408"/>
                    <a:pt x="135" y="413"/>
                    <a:pt x="133" y="418"/>
                  </a:cubicBezTo>
                  <a:cubicBezTo>
                    <a:pt x="122" y="446"/>
                    <a:pt x="122" y="446"/>
                    <a:pt x="122" y="446"/>
                  </a:cubicBezTo>
                  <a:cubicBezTo>
                    <a:pt x="120" y="451"/>
                    <a:pt x="122" y="457"/>
                    <a:pt x="127" y="459"/>
                  </a:cubicBezTo>
                  <a:cubicBezTo>
                    <a:pt x="168" y="477"/>
                    <a:pt x="168" y="477"/>
                    <a:pt x="168" y="477"/>
                  </a:cubicBezTo>
                  <a:cubicBezTo>
                    <a:pt x="173" y="480"/>
                    <a:pt x="179" y="477"/>
                    <a:pt x="182" y="472"/>
                  </a:cubicBezTo>
                  <a:cubicBezTo>
                    <a:pt x="196" y="444"/>
                    <a:pt x="196" y="444"/>
                    <a:pt x="196" y="444"/>
                  </a:cubicBezTo>
                  <a:cubicBezTo>
                    <a:pt x="198" y="440"/>
                    <a:pt x="202" y="437"/>
                    <a:pt x="207" y="438"/>
                  </a:cubicBezTo>
                  <a:cubicBezTo>
                    <a:pt x="215" y="440"/>
                    <a:pt x="223" y="441"/>
                    <a:pt x="231" y="441"/>
                  </a:cubicBezTo>
                  <a:cubicBezTo>
                    <a:pt x="236" y="441"/>
                    <a:pt x="240" y="445"/>
                    <a:pt x="241" y="449"/>
                  </a:cubicBezTo>
                  <a:cubicBezTo>
                    <a:pt x="247" y="481"/>
                    <a:pt x="247" y="481"/>
                    <a:pt x="247" y="481"/>
                  </a:cubicBezTo>
                  <a:cubicBezTo>
                    <a:pt x="248" y="487"/>
                    <a:pt x="253" y="490"/>
                    <a:pt x="259" y="489"/>
                  </a:cubicBezTo>
                  <a:cubicBezTo>
                    <a:pt x="303" y="483"/>
                    <a:pt x="303" y="483"/>
                    <a:pt x="303" y="483"/>
                  </a:cubicBezTo>
                  <a:cubicBezTo>
                    <a:pt x="308" y="482"/>
                    <a:pt x="312" y="477"/>
                    <a:pt x="312" y="472"/>
                  </a:cubicBezTo>
                  <a:cubicBezTo>
                    <a:pt x="308" y="439"/>
                    <a:pt x="308" y="439"/>
                    <a:pt x="308" y="439"/>
                  </a:cubicBezTo>
                  <a:cubicBezTo>
                    <a:pt x="308" y="434"/>
                    <a:pt x="311" y="430"/>
                    <a:pt x="315" y="428"/>
                  </a:cubicBezTo>
                  <a:cubicBezTo>
                    <a:pt x="318" y="427"/>
                    <a:pt x="321" y="426"/>
                    <a:pt x="324" y="424"/>
                  </a:cubicBezTo>
                  <a:cubicBezTo>
                    <a:pt x="329" y="423"/>
                    <a:pt x="334" y="424"/>
                    <a:pt x="336" y="427"/>
                  </a:cubicBezTo>
                  <a:cubicBezTo>
                    <a:pt x="357" y="453"/>
                    <a:pt x="357" y="453"/>
                    <a:pt x="357" y="453"/>
                  </a:cubicBezTo>
                  <a:cubicBezTo>
                    <a:pt x="361" y="458"/>
                    <a:pt x="367" y="459"/>
                    <a:pt x="371" y="455"/>
                  </a:cubicBezTo>
                  <a:cubicBezTo>
                    <a:pt x="408" y="429"/>
                    <a:pt x="408" y="429"/>
                    <a:pt x="408" y="429"/>
                  </a:cubicBezTo>
                  <a:cubicBezTo>
                    <a:pt x="412" y="426"/>
                    <a:pt x="413" y="419"/>
                    <a:pt x="410" y="415"/>
                  </a:cubicBezTo>
                  <a:cubicBezTo>
                    <a:pt x="391" y="387"/>
                    <a:pt x="391" y="387"/>
                    <a:pt x="391" y="387"/>
                  </a:cubicBezTo>
                  <a:cubicBezTo>
                    <a:pt x="389" y="383"/>
                    <a:pt x="389" y="378"/>
                    <a:pt x="392" y="375"/>
                  </a:cubicBezTo>
                  <a:cubicBezTo>
                    <a:pt x="396" y="370"/>
                    <a:pt x="400" y="365"/>
                    <a:pt x="404" y="361"/>
                  </a:cubicBezTo>
                  <a:cubicBezTo>
                    <a:pt x="406" y="357"/>
                    <a:pt x="411" y="355"/>
                    <a:pt x="416" y="357"/>
                  </a:cubicBezTo>
                  <a:cubicBezTo>
                    <a:pt x="446" y="369"/>
                    <a:pt x="446" y="369"/>
                    <a:pt x="446" y="369"/>
                  </a:cubicBezTo>
                  <a:cubicBezTo>
                    <a:pt x="451" y="371"/>
                    <a:pt x="457" y="368"/>
                    <a:pt x="459" y="363"/>
                  </a:cubicBezTo>
                  <a:lnTo>
                    <a:pt x="477" y="322"/>
                  </a:lnTo>
                  <a:close/>
                  <a:moveTo>
                    <a:pt x="352" y="386"/>
                  </a:moveTo>
                  <a:cubicBezTo>
                    <a:pt x="273" y="444"/>
                    <a:pt x="162" y="427"/>
                    <a:pt x="104" y="348"/>
                  </a:cubicBezTo>
                  <a:cubicBezTo>
                    <a:pt x="46" y="269"/>
                    <a:pt x="63" y="158"/>
                    <a:pt x="142" y="100"/>
                  </a:cubicBezTo>
                  <a:cubicBezTo>
                    <a:pt x="221" y="42"/>
                    <a:pt x="332" y="59"/>
                    <a:pt x="390" y="138"/>
                  </a:cubicBezTo>
                  <a:cubicBezTo>
                    <a:pt x="447" y="217"/>
                    <a:pt x="430" y="328"/>
                    <a:pt x="352" y="386"/>
                  </a:cubicBezTo>
                  <a:close/>
                </a:path>
              </a:pathLst>
            </a:custGeom>
            <a:solidFill>
              <a:schemeClr val="accent2"/>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50" name="Freeform 76"/>
            <p:cNvSpPr>
              <a:spLocks noEditPoints="1"/>
            </p:cNvSpPr>
            <p:nvPr/>
          </p:nvSpPr>
          <p:spPr bwMode="auto">
            <a:xfrm>
              <a:off x="4088730" y="5721433"/>
              <a:ext cx="773092" cy="774721"/>
            </a:xfrm>
            <a:custGeom>
              <a:gdLst>
                <a:gd fmla="*/ 344 w 401" name="T0"/>
                <a:gd fmla="*/ 96 h 402" name="T1"/>
                <a:gd fmla="*/ 96 w 401" name="T2"/>
                <a:gd fmla="*/ 58 h 402" name="T3"/>
                <a:gd fmla="*/ 58 w 401" name="T4"/>
                <a:gd fmla="*/ 306 h 402" name="T5"/>
                <a:gd fmla="*/ 306 w 401" name="T6"/>
                <a:gd fmla="*/ 344 h 402" name="T7"/>
                <a:gd fmla="*/ 344 w 401" name="T8"/>
                <a:gd fmla="*/ 96 h 402" name="T9"/>
                <a:gd fmla="*/ 297 w 401" name="T10"/>
                <a:gd fmla="*/ 332 h 402" name="T11"/>
                <a:gd fmla="*/ 69 w 401" name="T12"/>
                <a:gd fmla="*/ 297 h 402" name="T13"/>
                <a:gd fmla="*/ 104 w 401" name="T14"/>
                <a:gd fmla="*/ 69 h 402" name="T15"/>
                <a:gd fmla="*/ 332 w 401" name="T16"/>
                <a:gd fmla="*/ 104 h 402" name="T17"/>
                <a:gd fmla="*/ 297 w 401" name="T18"/>
                <a:gd fmla="*/ 332 h 40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2" w="401">
                  <a:moveTo>
                    <a:pt x="344" y="96"/>
                  </a:moveTo>
                  <a:cubicBezTo>
                    <a:pt x="286" y="17"/>
                    <a:pt x="175" y="0"/>
                    <a:pt x="96" y="58"/>
                  </a:cubicBezTo>
                  <a:cubicBezTo>
                    <a:pt x="17" y="116"/>
                    <a:pt x="0" y="227"/>
                    <a:pt x="58" y="306"/>
                  </a:cubicBezTo>
                  <a:cubicBezTo>
                    <a:pt x="116" y="385"/>
                    <a:pt x="227" y="402"/>
                    <a:pt x="306" y="344"/>
                  </a:cubicBezTo>
                  <a:cubicBezTo>
                    <a:pt x="384" y="286"/>
                    <a:pt x="401" y="175"/>
                    <a:pt x="344" y="96"/>
                  </a:cubicBezTo>
                  <a:close/>
                  <a:moveTo>
                    <a:pt x="297" y="332"/>
                  </a:moveTo>
                  <a:cubicBezTo>
                    <a:pt x="224" y="386"/>
                    <a:pt x="122" y="370"/>
                    <a:pt x="69" y="297"/>
                  </a:cubicBezTo>
                  <a:cubicBezTo>
                    <a:pt x="16" y="225"/>
                    <a:pt x="32" y="123"/>
                    <a:pt x="104" y="69"/>
                  </a:cubicBezTo>
                  <a:cubicBezTo>
                    <a:pt x="177" y="16"/>
                    <a:pt x="279" y="32"/>
                    <a:pt x="332" y="104"/>
                  </a:cubicBezTo>
                  <a:cubicBezTo>
                    <a:pt x="385" y="177"/>
                    <a:pt x="370" y="279"/>
                    <a:pt x="297" y="332"/>
                  </a:cubicBezTo>
                  <a:close/>
                </a:path>
              </a:pathLst>
            </a:custGeom>
            <a:solidFill>
              <a:schemeClr val="accent2">
                <a:lumMod val="75000"/>
              </a:schemeClr>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51" name="Freeform 79"/>
            <p:cNvSpPr>
              <a:spLocks noEditPoints="1"/>
            </p:cNvSpPr>
            <p:nvPr/>
          </p:nvSpPr>
          <p:spPr bwMode="auto">
            <a:xfrm>
              <a:off x="4119686" y="5752391"/>
              <a:ext cx="711179" cy="712808"/>
            </a:xfrm>
            <a:custGeom>
              <a:gdLst>
                <a:gd fmla="*/ 316 w 369" name="T0"/>
                <a:gd fmla="*/ 88 h 370" name="T1"/>
                <a:gd fmla="*/ 88 w 369" name="T2"/>
                <a:gd fmla="*/ 53 h 370" name="T3"/>
                <a:gd fmla="*/ 53 w 369" name="T4"/>
                <a:gd fmla="*/ 281 h 370" name="T5"/>
                <a:gd fmla="*/ 281 w 369" name="T6"/>
                <a:gd fmla="*/ 316 h 370" name="T7"/>
                <a:gd fmla="*/ 316 w 369" name="T8"/>
                <a:gd fmla="*/ 88 h 370" name="T9"/>
                <a:gd fmla="*/ 264 w 369" name="T10"/>
                <a:gd fmla="*/ 293 h 370" name="T11"/>
                <a:gd fmla="*/ 76 w 369" name="T12"/>
                <a:gd fmla="*/ 264 h 370" name="T13"/>
                <a:gd fmla="*/ 105 w 369" name="T14"/>
                <a:gd fmla="*/ 76 h 370" name="T15"/>
                <a:gd fmla="*/ 293 w 369" name="T16"/>
                <a:gd fmla="*/ 105 h 370" name="T17"/>
                <a:gd fmla="*/ 264 w 369" name="T18"/>
                <a:gd fmla="*/ 293 h 3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0" w="369">
                  <a:moveTo>
                    <a:pt x="316" y="88"/>
                  </a:moveTo>
                  <a:cubicBezTo>
                    <a:pt x="263" y="16"/>
                    <a:pt x="161" y="0"/>
                    <a:pt x="88" y="53"/>
                  </a:cubicBezTo>
                  <a:cubicBezTo>
                    <a:pt x="16" y="107"/>
                    <a:pt x="0" y="209"/>
                    <a:pt x="53" y="281"/>
                  </a:cubicBezTo>
                  <a:cubicBezTo>
                    <a:pt x="106" y="354"/>
                    <a:pt x="208" y="370"/>
                    <a:pt x="281" y="316"/>
                  </a:cubicBezTo>
                  <a:cubicBezTo>
                    <a:pt x="354" y="263"/>
                    <a:pt x="369" y="161"/>
                    <a:pt x="316" y="88"/>
                  </a:cubicBezTo>
                  <a:close/>
                  <a:moveTo>
                    <a:pt x="264" y="293"/>
                  </a:moveTo>
                  <a:cubicBezTo>
                    <a:pt x="204" y="337"/>
                    <a:pt x="120" y="324"/>
                    <a:pt x="76" y="264"/>
                  </a:cubicBezTo>
                  <a:cubicBezTo>
                    <a:pt x="32" y="205"/>
                    <a:pt x="45" y="120"/>
                    <a:pt x="105" y="76"/>
                  </a:cubicBezTo>
                  <a:cubicBezTo>
                    <a:pt x="165" y="32"/>
                    <a:pt x="249" y="45"/>
                    <a:pt x="293" y="105"/>
                  </a:cubicBezTo>
                  <a:cubicBezTo>
                    <a:pt x="337" y="165"/>
                    <a:pt x="324" y="249"/>
                    <a:pt x="264" y="293"/>
                  </a:cubicBezTo>
                  <a:close/>
                </a:path>
              </a:pathLst>
            </a:custGeom>
            <a:solidFill>
              <a:schemeClr val="accent2"/>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52" name="Freeform 80"/>
            <p:cNvSpPr>
              <a:spLocks noEditPoints="1"/>
            </p:cNvSpPr>
            <p:nvPr/>
          </p:nvSpPr>
          <p:spPr bwMode="auto">
            <a:xfrm>
              <a:off x="4840641" y="5128376"/>
              <a:ext cx="988156" cy="985712"/>
            </a:xfrm>
            <a:custGeom>
              <a:gdLst>
                <a:gd fmla="*/ 136 w 513" name="T0"/>
                <a:gd fmla="*/ 29 h 512" name="T1"/>
                <a:gd fmla="*/ 119 w 513" name="T2"/>
                <a:gd fmla="*/ 66 h 512" name="T3"/>
                <a:gd fmla="*/ 102 w 513" name="T4"/>
                <a:gd fmla="*/ 80 h 512" name="T5"/>
                <a:gd fmla="*/ 62 w 513" name="T6"/>
                <a:gd fmla="*/ 88 h 512" name="T7"/>
                <a:gd fmla="*/ 60 w 513" name="T8"/>
                <a:gd fmla="*/ 129 h 512" name="T9"/>
                <a:gd fmla="*/ 49 w 513" name="T10"/>
                <a:gd fmla="*/ 148 h 512" name="T11"/>
                <a:gd fmla="*/ 15 w 513" name="T12"/>
                <a:gd fmla="*/ 170 h 512" name="T13"/>
                <a:gd fmla="*/ 27 w 513" name="T14"/>
                <a:gd fmla="*/ 208 h 512" name="T15"/>
                <a:gd fmla="*/ 24 w 513" name="T16"/>
                <a:gd fmla="*/ 230 h 512" name="T17"/>
                <a:gd fmla="*/ 0 w 513" name="T18"/>
                <a:gd fmla="*/ 263 h 512" name="T19"/>
                <a:gd fmla="*/ 26 w 513" name="T20"/>
                <a:gd fmla="*/ 294 h 512" name="T21"/>
                <a:gd fmla="*/ 30 w 513" name="T22"/>
                <a:gd fmla="*/ 316 h 512" name="T23"/>
                <a:gd fmla="*/ 20 w 513" name="T24"/>
                <a:gd fmla="*/ 355 h 512" name="T25"/>
                <a:gd fmla="*/ 55 w 513" name="T26"/>
                <a:gd fmla="*/ 375 h 512" name="T27"/>
                <a:gd fmla="*/ 67 w 513" name="T28"/>
                <a:gd fmla="*/ 393 h 512" name="T29"/>
                <a:gd fmla="*/ 72 w 513" name="T30"/>
                <a:gd fmla="*/ 434 h 512" name="T31"/>
                <a:gd fmla="*/ 112 w 513" name="T32"/>
                <a:gd fmla="*/ 440 h 512" name="T33"/>
                <a:gd fmla="*/ 130 w 513" name="T34"/>
                <a:gd fmla="*/ 452 h 512" name="T35"/>
                <a:gd fmla="*/ 148 w 513" name="T36"/>
                <a:gd fmla="*/ 488 h 512" name="T37"/>
                <a:gd fmla="*/ 188 w 513" name="T38"/>
                <a:gd fmla="*/ 479 h 512" name="T39"/>
                <a:gd fmla="*/ 209 w 513" name="T40"/>
                <a:gd fmla="*/ 485 h 512" name="T41"/>
                <a:gd fmla="*/ 240 w 513" name="T42"/>
                <a:gd fmla="*/ 512 h 512" name="T43"/>
                <a:gd fmla="*/ 273 w 513" name="T44"/>
                <a:gd fmla="*/ 489 h 512" name="T45"/>
                <a:gd fmla="*/ 295 w 513" name="T46"/>
                <a:gd fmla="*/ 486 h 512" name="T47"/>
                <a:gd fmla="*/ 333 w 513" name="T48"/>
                <a:gd fmla="*/ 500 h 512" name="T49"/>
                <a:gd fmla="*/ 357 w 513" name="T50"/>
                <a:gd fmla="*/ 467 h 512" name="T51"/>
                <a:gd fmla="*/ 376 w 513" name="T52"/>
                <a:gd fmla="*/ 457 h 512" name="T53"/>
                <a:gd fmla="*/ 417 w 513" name="T54"/>
                <a:gd fmla="*/ 456 h 512" name="T55"/>
                <a:gd fmla="*/ 426 w 513" name="T56"/>
                <a:gd fmla="*/ 417 h 512" name="T57"/>
                <a:gd fmla="*/ 441 w 513" name="T58"/>
                <a:gd fmla="*/ 400 h 512" name="T59"/>
                <a:gd fmla="*/ 478 w 513" name="T60"/>
                <a:gd fmla="*/ 385 h 512" name="T61"/>
                <a:gd fmla="*/ 473 w 513" name="T62"/>
                <a:gd fmla="*/ 344 h 512" name="T63"/>
                <a:gd fmla="*/ 480 w 513" name="T64"/>
                <a:gd fmla="*/ 324 h 512" name="T65"/>
                <a:gd fmla="*/ 510 w 513" name="T66"/>
                <a:gd fmla="*/ 296 h 512" name="T67"/>
                <a:gd fmla="*/ 490 w 513" name="T68"/>
                <a:gd fmla="*/ 260 h 512" name="T69"/>
                <a:gd fmla="*/ 490 w 513" name="T70"/>
                <a:gd fmla="*/ 238 h 512" name="T71"/>
                <a:gd fmla="*/ 507 w 513" name="T72"/>
                <a:gd fmla="*/ 202 h 512" name="T73"/>
                <a:gd fmla="*/ 476 w 513" name="T74"/>
                <a:gd fmla="*/ 175 h 512" name="T75"/>
                <a:gd fmla="*/ 468 w 513" name="T76"/>
                <a:gd fmla="*/ 155 h 512" name="T77"/>
                <a:gd fmla="*/ 471 w 513" name="T78"/>
                <a:gd fmla="*/ 115 h 512" name="T79"/>
                <a:gd fmla="*/ 432 w 513" name="T80"/>
                <a:gd fmla="*/ 101 h 512" name="T81"/>
                <a:gd fmla="*/ 417 w 513" name="T82"/>
                <a:gd fmla="*/ 86 h 512" name="T83"/>
                <a:gd fmla="*/ 405 w 513" name="T84"/>
                <a:gd fmla="*/ 47 h 512" name="T85"/>
                <a:gd fmla="*/ 365 w 513" name="T86"/>
                <a:gd fmla="*/ 48 h 512" name="T87"/>
                <a:gd fmla="*/ 345 w 513" name="T88"/>
                <a:gd fmla="*/ 39 h 512" name="T89"/>
                <a:gd fmla="*/ 320 w 513" name="T90"/>
                <a:gd fmla="*/ 7 h 512" name="T91"/>
                <a:gd fmla="*/ 282 w 513" name="T92"/>
                <a:gd fmla="*/ 23 h 512" name="T93"/>
                <a:gd fmla="*/ 260 w 513" name="T94"/>
                <a:gd fmla="*/ 22 h 512" name="T95"/>
                <a:gd fmla="*/ 226 w 513" name="T96"/>
                <a:gd fmla="*/ 1 h 512" name="T97"/>
                <a:gd fmla="*/ 197 w 513" name="T98"/>
                <a:gd fmla="*/ 30 h 512" name="T99"/>
                <a:gd fmla="*/ 176 w 513" name="T100"/>
                <a:gd fmla="*/ 36 h 512" name="T101"/>
                <a:gd fmla="*/ 407 w 513" name="T102"/>
                <a:gd fmla="*/ 207 h 512" name="T103"/>
                <a:gd fmla="*/ 106 w 513" name="T104"/>
                <a:gd fmla="*/ 304 h 512" name="T105"/>
                <a:gd fmla="*/ 407 w 513" name="T106"/>
                <a:gd fmla="*/ 207 h 5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12" w="513">
                  <a:moveTo>
                    <a:pt x="156" y="44"/>
                  </a:moveTo>
                  <a:cubicBezTo>
                    <a:pt x="136" y="29"/>
                    <a:pt x="136" y="29"/>
                    <a:pt x="136" y="29"/>
                  </a:cubicBezTo>
                  <a:cubicBezTo>
                    <a:pt x="137" y="55"/>
                    <a:pt x="137" y="55"/>
                    <a:pt x="137" y="55"/>
                  </a:cubicBezTo>
                  <a:cubicBezTo>
                    <a:pt x="137" y="64"/>
                    <a:pt x="127" y="70"/>
                    <a:pt x="119" y="66"/>
                  </a:cubicBezTo>
                  <a:cubicBezTo>
                    <a:pt x="96" y="55"/>
                    <a:pt x="96" y="55"/>
                    <a:pt x="96" y="55"/>
                  </a:cubicBezTo>
                  <a:cubicBezTo>
                    <a:pt x="102" y="80"/>
                    <a:pt x="102" y="80"/>
                    <a:pt x="102" y="80"/>
                  </a:cubicBezTo>
                  <a:cubicBezTo>
                    <a:pt x="104" y="89"/>
                    <a:pt x="96" y="97"/>
                    <a:pt x="87" y="95"/>
                  </a:cubicBezTo>
                  <a:cubicBezTo>
                    <a:pt x="62" y="88"/>
                    <a:pt x="62" y="88"/>
                    <a:pt x="62" y="88"/>
                  </a:cubicBezTo>
                  <a:cubicBezTo>
                    <a:pt x="72" y="111"/>
                    <a:pt x="72" y="111"/>
                    <a:pt x="72" y="111"/>
                  </a:cubicBezTo>
                  <a:cubicBezTo>
                    <a:pt x="76" y="120"/>
                    <a:pt x="69" y="129"/>
                    <a:pt x="60" y="129"/>
                  </a:cubicBezTo>
                  <a:cubicBezTo>
                    <a:pt x="35" y="127"/>
                    <a:pt x="35" y="127"/>
                    <a:pt x="35" y="127"/>
                  </a:cubicBezTo>
                  <a:cubicBezTo>
                    <a:pt x="49" y="148"/>
                    <a:pt x="49" y="148"/>
                    <a:pt x="49" y="148"/>
                  </a:cubicBezTo>
                  <a:cubicBezTo>
                    <a:pt x="54" y="156"/>
                    <a:pt x="49" y="166"/>
                    <a:pt x="40" y="167"/>
                  </a:cubicBezTo>
                  <a:cubicBezTo>
                    <a:pt x="15" y="170"/>
                    <a:pt x="15" y="170"/>
                    <a:pt x="15" y="170"/>
                  </a:cubicBezTo>
                  <a:cubicBezTo>
                    <a:pt x="32" y="188"/>
                    <a:pt x="32" y="188"/>
                    <a:pt x="32" y="188"/>
                  </a:cubicBezTo>
                  <a:cubicBezTo>
                    <a:pt x="39" y="194"/>
                    <a:pt x="36" y="206"/>
                    <a:pt x="27" y="208"/>
                  </a:cubicBezTo>
                  <a:cubicBezTo>
                    <a:pt x="3" y="216"/>
                    <a:pt x="3" y="216"/>
                    <a:pt x="3" y="216"/>
                  </a:cubicBezTo>
                  <a:cubicBezTo>
                    <a:pt x="24" y="230"/>
                    <a:pt x="24" y="230"/>
                    <a:pt x="24" y="230"/>
                  </a:cubicBezTo>
                  <a:cubicBezTo>
                    <a:pt x="32" y="235"/>
                    <a:pt x="31" y="247"/>
                    <a:pt x="22" y="251"/>
                  </a:cubicBezTo>
                  <a:cubicBezTo>
                    <a:pt x="0" y="263"/>
                    <a:pt x="0" y="263"/>
                    <a:pt x="0" y="263"/>
                  </a:cubicBezTo>
                  <a:cubicBezTo>
                    <a:pt x="23" y="273"/>
                    <a:pt x="23" y="273"/>
                    <a:pt x="23" y="273"/>
                  </a:cubicBezTo>
                  <a:cubicBezTo>
                    <a:pt x="32" y="277"/>
                    <a:pt x="33" y="289"/>
                    <a:pt x="26" y="294"/>
                  </a:cubicBezTo>
                  <a:cubicBezTo>
                    <a:pt x="6" y="310"/>
                    <a:pt x="6" y="310"/>
                    <a:pt x="6" y="310"/>
                  </a:cubicBezTo>
                  <a:cubicBezTo>
                    <a:pt x="30" y="316"/>
                    <a:pt x="30" y="316"/>
                    <a:pt x="30" y="316"/>
                  </a:cubicBezTo>
                  <a:cubicBezTo>
                    <a:pt x="39" y="318"/>
                    <a:pt x="43" y="329"/>
                    <a:pt x="37" y="336"/>
                  </a:cubicBezTo>
                  <a:cubicBezTo>
                    <a:pt x="20" y="355"/>
                    <a:pt x="20" y="355"/>
                    <a:pt x="20" y="355"/>
                  </a:cubicBezTo>
                  <a:cubicBezTo>
                    <a:pt x="45" y="356"/>
                    <a:pt x="45" y="356"/>
                    <a:pt x="45" y="356"/>
                  </a:cubicBezTo>
                  <a:cubicBezTo>
                    <a:pt x="54" y="357"/>
                    <a:pt x="60" y="367"/>
                    <a:pt x="55" y="375"/>
                  </a:cubicBezTo>
                  <a:cubicBezTo>
                    <a:pt x="42" y="397"/>
                    <a:pt x="42" y="397"/>
                    <a:pt x="42" y="397"/>
                  </a:cubicBezTo>
                  <a:cubicBezTo>
                    <a:pt x="67" y="393"/>
                    <a:pt x="67" y="393"/>
                    <a:pt x="67" y="393"/>
                  </a:cubicBezTo>
                  <a:cubicBezTo>
                    <a:pt x="76" y="392"/>
                    <a:pt x="84" y="401"/>
                    <a:pt x="80" y="410"/>
                  </a:cubicBezTo>
                  <a:cubicBezTo>
                    <a:pt x="72" y="434"/>
                    <a:pt x="72" y="434"/>
                    <a:pt x="72" y="434"/>
                  </a:cubicBezTo>
                  <a:cubicBezTo>
                    <a:pt x="96" y="426"/>
                    <a:pt x="96" y="426"/>
                    <a:pt x="96" y="426"/>
                  </a:cubicBezTo>
                  <a:cubicBezTo>
                    <a:pt x="105" y="423"/>
                    <a:pt x="113" y="430"/>
                    <a:pt x="112" y="440"/>
                  </a:cubicBezTo>
                  <a:cubicBezTo>
                    <a:pt x="108" y="465"/>
                    <a:pt x="108" y="465"/>
                    <a:pt x="108" y="465"/>
                  </a:cubicBezTo>
                  <a:cubicBezTo>
                    <a:pt x="130" y="452"/>
                    <a:pt x="130" y="452"/>
                    <a:pt x="130" y="452"/>
                  </a:cubicBezTo>
                  <a:cubicBezTo>
                    <a:pt x="138" y="448"/>
                    <a:pt x="148" y="454"/>
                    <a:pt x="148" y="463"/>
                  </a:cubicBezTo>
                  <a:cubicBezTo>
                    <a:pt x="148" y="488"/>
                    <a:pt x="148" y="488"/>
                    <a:pt x="148" y="488"/>
                  </a:cubicBezTo>
                  <a:cubicBezTo>
                    <a:pt x="168" y="472"/>
                    <a:pt x="168" y="472"/>
                    <a:pt x="168" y="472"/>
                  </a:cubicBezTo>
                  <a:cubicBezTo>
                    <a:pt x="175" y="466"/>
                    <a:pt x="186" y="470"/>
                    <a:pt x="188" y="479"/>
                  </a:cubicBezTo>
                  <a:cubicBezTo>
                    <a:pt x="193" y="504"/>
                    <a:pt x="193" y="504"/>
                    <a:pt x="193" y="504"/>
                  </a:cubicBezTo>
                  <a:cubicBezTo>
                    <a:pt x="209" y="485"/>
                    <a:pt x="209" y="485"/>
                    <a:pt x="209" y="485"/>
                  </a:cubicBezTo>
                  <a:cubicBezTo>
                    <a:pt x="215" y="478"/>
                    <a:pt x="227" y="479"/>
                    <a:pt x="230" y="488"/>
                  </a:cubicBezTo>
                  <a:cubicBezTo>
                    <a:pt x="240" y="512"/>
                    <a:pt x="240" y="512"/>
                    <a:pt x="240" y="512"/>
                  </a:cubicBezTo>
                  <a:cubicBezTo>
                    <a:pt x="252" y="490"/>
                    <a:pt x="252" y="490"/>
                    <a:pt x="252" y="490"/>
                  </a:cubicBezTo>
                  <a:cubicBezTo>
                    <a:pt x="257" y="481"/>
                    <a:pt x="268" y="481"/>
                    <a:pt x="273" y="489"/>
                  </a:cubicBezTo>
                  <a:cubicBezTo>
                    <a:pt x="287" y="510"/>
                    <a:pt x="287" y="510"/>
                    <a:pt x="287" y="510"/>
                  </a:cubicBezTo>
                  <a:cubicBezTo>
                    <a:pt x="295" y="486"/>
                    <a:pt x="295" y="486"/>
                    <a:pt x="295" y="486"/>
                  </a:cubicBezTo>
                  <a:cubicBezTo>
                    <a:pt x="298" y="477"/>
                    <a:pt x="310" y="475"/>
                    <a:pt x="316" y="482"/>
                  </a:cubicBezTo>
                  <a:cubicBezTo>
                    <a:pt x="333" y="500"/>
                    <a:pt x="333" y="500"/>
                    <a:pt x="333" y="500"/>
                  </a:cubicBezTo>
                  <a:cubicBezTo>
                    <a:pt x="337" y="475"/>
                    <a:pt x="337" y="475"/>
                    <a:pt x="337" y="475"/>
                  </a:cubicBezTo>
                  <a:cubicBezTo>
                    <a:pt x="338" y="466"/>
                    <a:pt x="349" y="462"/>
                    <a:pt x="357" y="467"/>
                  </a:cubicBezTo>
                  <a:cubicBezTo>
                    <a:pt x="377" y="482"/>
                    <a:pt x="377" y="482"/>
                    <a:pt x="377" y="482"/>
                  </a:cubicBezTo>
                  <a:cubicBezTo>
                    <a:pt x="376" y="457"/>
                    <a:pt x="376" y="457"/>
                    <a:pt x="376" y="457"/>
                  </a:cubicBezTo>
                  <a:cubicBezTo>
                    <a:pt x="376" y="447"/>
                    <a:pt x="385" y="441"/>
                    <a:pt x="394" y="445"/>
                  </a:cubicBezTo>
                  <a:cubicBezTo>
                    <a:pt x="417" y="456"/>
                    <a:pt x="417" y="456"/>
                    <a:pt x="417" y="456"/>
                  </a:cubicBezTo>
                  <a:cubicBezTo>
                    <a:pt x="411" y="431"/>
                    <a:pt x="411" y="431"/>
                    <a:pt x="411" y="431"/>
                  </a:cubicBezTo>
                  <a:cubicBezTo>
                    <a:pt x="409" y="422"/>
                    <a:pt x="417" y="414"/>
                    <a:pt x="426" y="417"/>
                  </a:cubicBezTo>
                  <a:cubicBezTo>
                    <a:pt x="451" y="423"/>
                    <a:pt x="451" y="423"/>
                    <a:pt x="451" y="423"/>
                  </a:cubicBezTo>
                  <a:cubicBezTo>
                    <a:pt x="441" y="400"/>
                    <a:pt x="441" y="400"/>
                    <a:pt x="441" y="400"/>
                  </a:cubicBezTo>
                  <a:cubicBezTo>
                    <a:pt x="437" y="391"/>
                    <a:pt x="444" y="382"/>
                    <a:pt x="453" y="383"/>
                  </a:cubicBezTo>
                  <a:cubicBezTo>
                    <a:pt x="478" y="385"/>
                    <a:pt x="478" y="385"/>
                    <a:pt x="478" y="385"/>
                  </a:cubicBezTo>
                  <a:cubicBezTo>
                    <a:pt x="464" y="364"/>
                    <a:pt x="464" y="364"/>
                    <a:pt x="464" y="364"/>
                  </a:cubicBezTo>
                  <a:cubicBezTo>
                    <a:pt x="459" y="356"/>
                    <a:pt x="464" y="345"/>
                    <a:pt x="473" y="344"/>
                  </a:cubicBezTo>
                  <a:cubicBezTo>
                    <a:pt x="498" y="342"/>
                    <a:pt x="498" y="342"/>
                    <a:pt x="498" y="342"/>
                  </a:cubicBezTo>
                  <a:cubicBezTo>
                    <a:pt x="480" y="324"/>
                    <a:pt x="480" y="324"/>
                    <a:pt x="480" y="324"/>
                  </a:cubicBezTo>
                  <a:cubicBezTo>
                    <a:pt x="474" y="317"/>
                    <a:pt x="476" y="306"/>
                    <a:pt x="485" y="303"/>
                  </a:cubicBezTo>
                  <a:cubicBezTo>
                    <a:pt x="510" y="296"/>
                    <a:pt x="510" y="296"/>
                    <a:pt x="510" y="296"/>
                  </a:cubicBezTo>
                  <a:cubicBezTo>
                    <a:pt x="489" y="281"/>
                    <a:pt x="489" y="281"/>
                    <a:pt x="489" y="281"/>
                  </a:cubicBezTo>
                  <a:cubicBezTo>
                    <a:pt x="481" y="276"/>
                    <a:pt x="482" y="264"/>
                    <a:pt x="490" y="260"/>
                  </a:cubicBezTo>
                  <a:cubicBezTo>
                    <a:pt x="513" y="249"/>
                    <a:pt x="513" y="249"/>
                    <a:pt x="513" y="249"/>
                  </a:cubicBezTo>
                  <a:cubicBezTo>
                    <a:pt x="490" y="238"/>
                    <a:pt x="490" y="238"/>
                    <a:pt x="490" y="238"/>
                  </a:cubicBezTo>
                  <a:cubicBezTo>
                    <a:pt x="481" y="234"/>
                    <a:pt x="480" y="223"/>
                    <a:pt x="487" y="217"/>
                  </a:cubicBezTo>
                  <a:cubicBezTo>
                    <a:pt x="507" y="202"/>
                    <a:pt x="507" y="202"/>
                    <a:pt x="507" y="202"/>
                  </a:cubicBezTo>
                  <a:cubicBezTo>
                    <a:pt x="482" y="196"/>
                    <a:pt x="482" y="196"/>
                    <a:pt x="482" y="196"/>
                  </a:cubicBezTo>
                  <a:cubicBezTo>
                    <a:pt x="473" y="193"/>
                    <a:pt x="470" y="182"/>
                    <a:pt x="476" y="175"/>
                  </a:cubicBezTo>
                  <a:cubicBezTo>
                    <a:pt x="493" y="156"/>
                    <a:pt x="493" y="156"/>
                    <a:pt x="493" y="156"/>
                  </a:cubicBezTo>
                  <a:cubicBezTo>
                    <a:pt x="468" y="155"/>
                    <a:pt x="468" y="155"/>
                    <a:pt x="468" y="155"/>
                  </a:cubicBezTo>
                  <a:cubicBezTo>
                    <a:pt x="458" y="155"/>
                    <a:pt x="453" y="144"/>
                    <a:pt x="458" y="136"/>
                  </a:cubicBezTo>
                  <a:cubicBezTo>
                    <a:pt x="471" y="115"/>
                    <a:pt x="471" y="115"/>
                    <a:pt x="471" y="115"/>
                  </a:cubicBezTo>
                  <a:cubicBezTo>
                    <a:pt x="445" y="118"/>
                    <a:pt x="445" y="118"/>
                    <a:pt x="445" y="118"/>
                  </a:cubicBezTo>
                  <a:cubicBezTo>
                    <a:pt x="436" y="119"/>
                    <a:pt x="429" y="110"/>
                    <a:pt x="432" y="101"/>
                  </a:cubicBezTo>
                  <a:cubicBezTo>
                    <a:pt x="441" y="78"/>
                    <a:pt x="441" y="78"/>
                    <a:pt x="441" y="78"/>
                  </a:cubicBezTo>
                  <a:cubicBezTo>
                    <a:pt x="417" y="86"/>
                    <a:pt x="417" y="86"/>
                    <a:pt x="417" y="86"/>
                  </a:cubicBezTo>
                  <a:cubicBezTo>
                    <a:pt x="408" y="89"/>
                    <a:pt x="399" y="81"/>
                    <a:pt x="401" y="72"/>
                  </a:cubicBezTo>
                  <a:cubicBezTo>
                    <a:pt x="405" y="47"/>
                    <a:pt x="405" y="47"/>
                    <a:pt x="405" y="47"/>
                  </a:cubicBezTo>
                  <a:cubicBezTo>
                    <a:pt x="383" y="59"/>
                    <a:pt x="383" y="59"/>
                    <a:pt x="383" y="59"/>
                  </a:cubicBezTo>
                  <a:cubicBezTo>
                    <a:pt x="375" y="63"/>
                    <a:pt x="365" y="58"/>
                    <a:pt x="365" y="48"/>
                  </a:cubicBezTo>
                  <a:cubicBezTo>
                    <a:pt x="364" y="23"/>
                    <a:pt x="364" y="23"/>
                    <a:pt x="364" y="23"/>
                  </a:cubicBezTo>
                  <a:cubicBezTo>
                    <a:pt x="345" y="39"/>
                    <a:pt x="345" y="39"/>
                    <a:pt x="345" y="39"/>
                  </a:cubicBezTo>
                  <a:cubicBezTo>
                    <a:pt x="337" y="45"/>
                    <a:pt x="326" y="41"/>
                    <a:pt x="325" y="32"/>
                  </a:cubicBezTo>
                  <a:cubicBezTo>
                    <a:pt x="320" y="7"/>
                    <a:pt x="320" y="7"/>
                    <a:pt x="320" y="7"/>
                  </a:cubicBezTo>
                  <a:cubicBezTo>
                    <a:pt x="303" y="27"/>
                    <a:pt x="303" y="27"/>
                    <a:pt x="303" y="27"/>
                  </a:cubicBezTo>
                  <a:cubicBezTo>
                    <a:pt x="297" y="34"/>
                    <a:pt x="286" y="32"/>
                    <a:pt x="282" y="23"/>
                  </a:cubicBezTo>
                  <a:cubicBezTo>
                    <a:pt x="273" y="0"/>
                    <a:pt x="273" y="0"/>
                    <a:pt x="273" y="0"/>
                  </a:cubicBezTo>
                  <a:cubicBezTo>
                    <a:pt x="260" y="22"/>
                    <a:pt x="260" y="22"/>
                    <a:pt x="260" y="22"/>
                  </a:cubicBezTo>
                  <a:cubicBezTo>
                    <a:pt x="256" y="30"/>
                    <a:pt x="244" y="30"/>
                    <a:pt x="239" y="22"/>
                  </a:cubicBezTo>
                  <a:cubicBezTo>
                    <a:pt x="226" y="1"/>
                    <a:pt x="226" y="1"/>
                    <a:pt x="226" y="1"/>
                  </a:cubicBezTo>
                  <a:cubicBezTo>
                    <a:pt x="217" y="25"/>
                    <a:pt x="217" y="25"/>
                    <a:pt x="217" y="25"/>
                  </a:cubicBezTo>
                  <a:cubicBezTo>
                    <a:pt x="214" y="34"/>
                    <a:pt x="203" y="36"/>
                    <a:pt x="197" y="30"/>
                  </a:cubicBezTo>
                  <a:cubicBezTo>
                    <a:pt x="179" y="11"/>
                    <a:pt x="179" y="11"/>
                    <a:pt x="179" y="11"/>
                  </a:cubicBezTo>
                  <a:cubicBezTo>
                    <a:pt x="176" y="36"/>
                    <a:pt x="176" y="36"/>
                    <a:pt x="176" y="36"/>
                  </a:cubicBezTo>
                  <a:cubicBezTo>
                    <a:pt x="174" y="45"/>
                    <a:pt x="164" y="50"/>
                    <a:pt x="156" y="44"/>
                  </a:cubicBezTo>
                  <a:close/>
                  <a:moveTo>
                    <a:pt x="407" y="207"/>
                  </a:moveTo>
                  <a:cubicBezTo>
                    <a:pt x="434" y="290"/>
                    <a:pt x="388" y="379"/>
                    <a:pt x="305" y="406"/>
                  </a:cubicBezTo>
                  <a:cubicBezTo>
                    <a:pt x="222" y="433"/>
                    <a:pt x="133" y="387"/>
                    <a:pt x="106" y="304"/>
                  </a:cubicBezTo>
                  <a:cubicBezTo>
                    <a:pt x="79" y="221"/>
                    <a:pt x="125" y="132"/>
                    <a:pt x="208" y="105"/>
                  </a:cubicBezTo>
                  <a:cubicBezTo>
                    <a:pt x="291" y="78"/>
                    <a:pt x="380" y="124"/>
                    <a:pt x="407" y="207"/>
                  </a:cubicBezTo>
                  <a:close/>
                </a:path>
              </a:pathLst>
            </a:custGeom>
            <a:solidFill>
              <a:schemeClr val="accent4"/>
            </a:solidFill>
            <a:ln>
              <a:noFill/>
            </a:ln>
            <a:extLst/>
          </p:spPr>
          <p:txBody>
            <a:bodyPr anchor="t" anchorCtr="0" bIns="64288" compatLnSpc="1" lIns="128573" numCol="1" rIns="128573" tIns="64288" vert="horz" wrap="square">
              <a:prstTxWarp prst="textNoShape">
                <a:avLst/>
              </a:prstTxWarp>
            </a:bodyPr>
            <a:lstStyle/>
            <a:p>
              <a:pPr algn="just">
                <a:lnSpc>
                  <a:spcPct val="120000"/>
                </a:lnSpc>
              </a:pPr>
              <a:endParaRPr lang="en-GB"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54" name="Freeform 53"/>
            <p:cNvSpPr>
              <a:spLocks noEditPoints="1"/>
            </p:cNvSpPr>
            <p:nvPr/>
          </p:nvSpPr>
          <p:spPr bwMode="auto">
            <a:xfrm>
              <a:off x="5932150" y="2976348"/>
              <a:ext cx="426710" cy="482589"/>
            </a:xfrm>
            <a:custGeom>
              <a:gdLst>
                <a:gd fmla="*/ 20 w 78" name="T0"/>
                <a:gd fmla="*/ 7 h 88" name="T1"/>
                <a:gd fmla="*/ 20 w 78" name="T2"/>
                <a:gd fmla="*/ 11 h 88" name="T3"/>
                <a:gd fmla="*/ 5 w 78" name="T4"/>
                <a:gd fmla="*/ 6 h 88" name="T5"/>
                <a:gd fmla="*/ 1 w 78" name="T6"/>
                <a:gd fmla="*/ 8 h 88" name="T7"/>
                <a:gd fmla="*/ 0 w 78" name="T8"/>
                <a:gd fmla="*/ 20 h 88" name="T9"/>
                <a:gd fmla="*/ 3 w 78" name="T10"/>
                <a:gd fmla="*/ 38 h 88" name="T11"/>
                <a:gd fmla="*/ 17 w 78" name="T12"/>
                <a:gd fmla="*/ 49 h 88" name="T13"/>
                <a:gd fmla="*/ 20 w 78" name="T14"/>
                <a:gd fmla="*/ 50 h 88" name="T15"/>
                <a:gd fmla="*/ 20 w 78" name="T16"/>
                <a:gd fmla="*/ 49 h 88" name="T17"/>
                <a:gd fmla="*/ 31 w 78" name="T18"/>
                <a:gd fmla="*/ 52 h 88" name="T19"/>
                <a:gd fmla="*/ 31 w 78" name="T20"/>
                <a:gd fmla="*/ 64 h 88" name="T21"/>
                <a:gd fmla="*/ 27 w 78" name="T22"/>
                <a:gd fmla="*/ 64 h 88" name="T23"/>
                <a:gd fmla="*/ 27 w 78" name="T24"/>
                <a:gd fmla="*/ 68 h 88" name="T25"/>
                <a:gd fmla="*/ 15 w 78" name="T26"/>
                <a:gd fmla="*/ 68 h 88" name="T27"/>
                <a:gd fmla="*/ 15 w 78" name="T28"/>
                <a:gd fmla="*/ 88 h 88" name="T29"/>
                <a:gd fmla="*/ 64 w 78" name="T30"/>
                <a:gd fmla="*/ 88 h 88" name="T31"/>
                <a:gd fmla="*/ 64 w 78" name="T32"/>
                <a:gd fmla="*/ 68 h 88" name="T33"/>
                <a:gd fmla="*/ 52 w 78" name="T34"/>
                <a:gd fmla="*/ 68 h 88" name="T35"/>
                <a:gd fmla="*/ 52 w 78" name="T36"/>
                <a:gd fmla="*/ 64 h 88" name="T37"/>
                <a:gd fmla="*/ 47 w 78" name="T38"/>
                <a:gd fmla="*/ 64 h 88" name="T39"/>
                <a:gd fmla="*/ 47 w 78" name="T40"/>
                <a:gd fmla="*/ 52 h 88" name="T41"/>
                <a:gd fmla="*/ 58 w 78" name="T42"/>
                <a:gd fmla="*/ 49 h 88" name="T43"/>
                <a:gd fmla="*/ 58 w 78" name="T44"/>
                <a:gd fmla="*/ 50 h 88" name="T45"/>
                <a:gd fmla="*/ 61 w 78" name="T46"/>
                <a:gd fmla="*/ 49 h 88" name="T47"/>
                <a:gd fmla="*/ 75 w 78" name="T48"/>
                <a:gd fmla="*/ 38 h 88" name="T49"/>
                <a:gd fmla="*/ 78 w 78" name="T50"/>
                <a:gd fmla="*/ 20 h 88" name="T51"/>
                <a:gd fmla="*/ 77 w 78" name="T52"/>
                <a:gd fmla="*/ 8 h 88" name="T53"/>
                <a:gd fmla="*/ 73 w 78" name="T54"/>
                <a:gd fmla="*/ 6 h 88" name="T55"/>
                <a:gd fmla="*/ 58 w 78" name="T56"/>
                <a:gd fmla="*/ 11 h 88" name="T57"/>
                <a:gd fmla="*/ 58 w 78" name="T58"/>
                <a:gd fmla="*/ 7 h 88" name="T59"/>
                <a:gd fmla="*/ 60 w 78" name="T60"/>
                <a:gd fmla="*/ 7 h 88" name="T61"/>
                <a:gd fmla="*/ 60 w 78" name="T62"/>
                <a:gd fmla="*/ 0 h 88" name="T63"/>
                <a:gd fmla="*/ 17 w 78" name="T64"/>
                <a:gd fmla="*/ 0 h 88" name="T65"/>
                <a:gd fmla="*/ 17 w 78" name="T66"/>
                <a:gd fmla="*/ 7 h 88" name="T67"/>
                <a:gd fmla="*/ 20 w 78" name="T68"/>
                <a:gd fmla="*/ 7 h 88" name="T69"/>
                <a:gd fmla="*/ 63 w 78" name="T70"/>
                <a:gd fmla="*/ 42 h 88" name="T71"/>
                <a:gd fmla="*/ 59 w 78" name="T72"/>
                <a:gd fmla="*/ 20 h 88" name="T73"/>
                <a:gd fmla="*/ 61 w 78" name="T74"/>
                <a:gd fmla="*/ 22 h 88" name="T75"/>
                <a:gd fmla="*/ 66 w 78" name="T76"/>
                <a:gd fmla="*/ 18 h 88" name="T77"/>
                <a:gd fmla="*/ 64 w 78" name="T78"/>
                <a:gd fmla="*/ 16 h 88" name="T79"/>
                <a:gd fmla="*/ 71 w 78" name="T80"/>
                <a:gd fmla="*/ 13 h 88" name="T81"/>
                <a:gd fmla="*/ 72 w 78" name="T82"/>
                <a:gd fmla="*/ 20 h 88" name="T83"/>
                <a:gd fmla="*/ 69 w 78" name="T84"/>
                <a:gd fmla="*/ 36 h 88" name="T85"/>
                <a:gd fmla="*/ 63 w 78" name="T86"/>
                <a:gd fmla="*/ 42 h 88" name="T87"/>
                <a:gd fmla="*/ 19 w 78" name="T88"/>
                <a:gd fmla="*/ 20 h 88" name="T89"/>
                <a:gd fmla="*/ 15 w 78" name="T90"/>
                <a:gd fmla="*/ 42 h 88" name="T91"/>
                <a:gd fmla="*/ 9 w 78" name="T92"/>
                <a:gd fmla="*/ 36 h 88" name="T93"/>
                <a:gd fmla="*/ 6 w 78" name="T94"/>
                <a:gd fmla="*/ 20 h 88" name="T95"/>
                <a:gd fmla="*/ 7 w 78" name="T96"/>
                <a:gd fmla="*/ 13 h 88" name="T97"/>
                <a:gd fmla="*/ 14 w 78" name="T98"/>
                <a:gd fmla="*/ 16 h 88" name="T99"/>
                <a:gd fmla="*/ 12 w 78" name="T100"/>
                <a:gd fmla="*/ 18 h 88" name="T101"/>
                <a:gd fmla="*/ 17 w 78" name="T102"/>
                <a:gd fmla="*/ 22 h 88" name="T103"/>
                <a:gd fmla="*/ 19 w 78" name="T104"/>
                <a:gd fmla="*/ 20 h 88" name="T105"/>
                <a:gd fmla="*/ 32 w 78" name="T106"/>
                <a:gd fmla="*/ 10 h 88" name="T107"/>
                <a:gd fmla="*/ 32 w 78" name="T108"/>
                <a:gd fmla="*/ 45 h 88" name="T109"/>
                <a:gd fmla="*/ 25 w 78" name="T110"/>
                <a:gd fmla="*/ 41 h 88" name="T111"/>
                <a:gd fmla="*/ 28 w 78" name="T112"/>
                <a:gd fmla="*/ 14 h 88" name="T113"/>
                <a:gd fmla="*/ 28 w 78" name="T114"/>
                <a:gd fmla="*/ 10 h 88" name="T115"/>
                <a:gd fmla="*/ 32 w 78" name="T116"/>
                <a:gd fmla="*/ 10 h 8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8" w="7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anchor="t" anchorCtr="0" bIns="64288" compatLnSpc="1" lIns="128573" numCol="1" rIns="128573" tIns="64288"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33">
                <a:solidFill>
                  <a:prstClr val="black"/>
                </a:solidFill>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3" name="Group 16"/>
          <p:cNvGrpSpPr/>
          <p:nvPr/>
        </p:nvGrpSpPr>
        <p:grpSpPr>
          <a:xfrm>
            <a:off x="1820376" y="2393217"/>
            <a:ext cx="2383976" cy="592085"/>
            <a:chOff x="897773" y="2420680"/>
            <a:chExt cx="2384237" cy="592116"/>
          </a:xfrm>
        </p:grpSpPr>
        <p:sp>
          <p:nvSpPr>
            <p:cNvPr id="85" name="TextBox 153"/>
            <p:cNvSpPr txBox="1"/>
            <p:nvPr/>
          </p:nvSpPr>
          <p:spPr>
            <a:xfrm>
              <a:off x="1403856" y="2420680"/>
              <a:ext cx="1372068" cy="335237"/>
            </a:xfrm>
            <a:prstGeom prst="rect">
              <a:avLst/>
            </a:prstGeom>
            <a:noFill/>
          </p:spPr>
          <p:txBody>
            <a:bodyPr rtlCol="0" wrap="none">
              <a:spAutoFit/>
            </a:bodyPr>
            <a:lstStyle/>
            <a:p>
              <a:pPr algn="ctr">
                <a:lnSpc>
                  <a:spcPct val="120000"/>
                </a:lnSpc>
              </a:pPr>
              <a:r>
                <a:rPr altLang="en-US" lang="zh-CN" sz="1333">
                  <a:solidFill>
                    <a:schemeClr val="bg1">
                      <a:lumMod val="65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请替换文字内容</a:t>
              </a:r>
            </a:p>
          </p:txBody>
        </p:sp>
        <p:sp>
          <p:nvSpPr>
            <p:cNvPr id="86" name="Rectangle 154"/>
            <p:cNvSpPr/>
            <p:nvPr/>
          </p:nvSpPr>
          <p:spPr>
            <a:xfrm>
              <a:off x="897773" y="2637673"/>
              <a:ext cx="2384237" cy="384068"/>
            </a:xfrm>
            <a:prstGeom prst="rect">
              <a:avLst/>
            </a:prstGeom>
          </p:spPr>
          <p:txBody>
            <a:bodyPr wrap="square">
              <a:spAutoFit/>
            </a:bodyPr>
            <a:lstStyle/>
            <a:p>
              <a:pPr>
                <a:lnSpc>
                  <a:spcPct val="120000"/>
                </a:lnSpc>
              </a:pPr>
              <a:r>
                <a:rPr altLang="en-US" lang="zh-CN" sz="800">
                  <a:solidFill>
                    <a:schemeClr val="bg1">
                      <a:lumMod val="65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请替换文字内容，点击添加相关标题文字，修改文字内容，也可以直接复制你的内容到此。</a:t>
              </a:r>
            </a:p>
          </p:txBody>
        </p:sp>
      </p:grpSp>
      <p:grpSp>
        <p:nvGrpSpPr>
          <p:cNvPr id="40" name="Group 155"/>
          <p:cNvGrpSpPr/>
          <p:nvPr/>
        </p:nvGrpSpPr>
        <p:grpSpPr>
          <a:xfrm>
            <a:off x="2873556" y="1882309"/>
            <a:ext cx="277617" cy="276804"/>
            <a:chOff x="2138511" y="2464802"/>
            <a:chExt cx="354012" cy="352956"/>
          </a:xfrm>
          <a:solidFill>
            <a:schemeClr val="accent1"/>
          </a:solidFill>
        </p:grpSpPr>
        <p:sp>
          <p:nvSpPr>
            <p:cNvPr id="88" name="Oval 156"/>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ctr">
                <a:lnSpc>
                  <a:spcPct val="120000"/>
                </a:lnSpc>
              </a:pPr>
              <a:endParaRPr lang="id-ID"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89" name="Freeform 157"/>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ctr">
                <a:lnSpc>
                  <a:spcPct val="120000"/>
                </a:lnSpc>
              </a:pPr>
              <a:endParaRPr lang="id-ID"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41" name="Group 17"/>
          <p:cNvGrpSpPr/>
          <p:nvPr/>
        </p:nvGrpSpPr>
        <p:grpSpPr>
          <a:xfrm>
            <a:off x="1820376" y="3929567"/>
            <a:ext cx="2383976" cy="599691"/>
            <a:chOff x="897773" y="3957111"/>
            <a:chExt cx="2384237" cy="599723"/>
          </a:xfrm>
        </p:grpSpPr>
        <p:sp>
          <p:nvSpPr>
            <p:cNvPr id="91" name="TextBox 158"/>
            <p:cNvSpPr txBox="1"/>
            <p:nvPr/>
          </p:nvSpPr>
          <p:spPr>
            <a:xfrm>
              <a:off x="1403861" y="3957111"/>
              <a:ext cx="1372068" cy="335237"/>
            </a:xfrm>
            <a:prstGeom prst="rect">
              <a:avLst/>
            </a:prstGeom>
            <a:noFill/>
          </p:spPr>
          <p:txBody>
            <a:bodyPr rtlCol="0" wrap="none">
              <a:spAutoFit/>
            </a:bodyPr>
            <a:lstStyle/>
            <a:p>
              <a:pPr algn="ctr">
                <a:lnSpc>
                  <a:spcPct val="120000"/>
                </a:lnSpc>
              </a:pPr>
              <a:r>
                <a:rPr altLang="en-US" lang="zh-CN" sz="1333">
                  <a:solidFill>
                    <a:schemeClr val="bg1">
                      <a:lumMod val="65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请替换文字内容</a:t>
              </a:r>
            </a:p>
          </p:txBody>
        </p:sp>
        <p:sp>
          <p:nvSpPr>
            <p:cNvPr id="92" name="Rectangle 159"/>
            <p:cNvSpPr/>
            <p:nvPr/>
          </p:nvSpPr>
          <p:spPr>
            <a:xfrm>
              <a:off x="897773" y="4181711"/>
              <a:ext cx="2384237" cy="384069"/>
            </a:xfrm>
            <a:prstGeom prst="rect">
              <a:avLst/>
            </a:prstGeom>
          </p:spPr>
          <p:txBody>
            <a:bodyPr wrap="square">
              <a:spAutoFit/>
            </a:bodyPr>
            <a:lstStyle/>
            <a:p>
              <a:pPr>
                <a:lnSpc>
                  <a:spcPct val="120000"/>
                </a:lnSpc>
              </a:pPr>
              <a:r>
                <a:rPr altLang="en-US" lang="zh-CN" sz="800">
                  <a:solidFill>
                    <a:schemeClr val="bg1">
                      <a:lumMod val="65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请替换文字内容，点击添加相关标题文字，修改文字内容，也可以直接复制你的内容到此。</a:t>
              </a:r>
            </a:p>
          </p:txBody>
        </p:sp>
      </p:grpSp>
      <p:grpSp>
        <p:nvGrpSpPr>
          <p:cNvPr id="42" name="Group 160"/>
          <p:cNvGrpSpPr/>
          <p:nvPr/>
        </p:nvGrpSpPr>
        <p:grpSpPr>
          <a:xfrm>
            <a:off x="2873556" y="3426262"/>
            <a:ext cx="277617" cy="276804"/>
            <a:chOff x="2138511" y="2464802"/>
            <a:chExt cx="354012" cy="352956"/>
          </a:xfrm>
          <a:solidFill>
            <a:schemeClr val="accent2"/>
          </a:solidFill>
        </p:grpSpPr>
        <p:sp>
          <p:nvSpPr>
            <p:cNvPr id="94" name="Oval 161"/>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ctr">
                <a:lnSpc>
                  <a:spcPct val="120000"/>
                </a:lnSpc>
              </a:pPr>
              <a:endParaRPr lang="id-ID"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95" name="Freeform 162"/>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ctr">
                <a:lnSpc>
                  <a:spcPct val="120000"/>
                </a:lnSpc>
              </a:pPr>
              <a:endParaRPr lang="id-ID"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43" name="Group 18"/>
          <p:cNvGrpSpPr/>
          <p:nvPr/>
        </p:nvGrpSpPr>
        <p:grpSpPr>
          <a:xfrm>
            <a:off x="1820376" y="5453221"/>
            <a:ext cx="2383976" cy="618538"/>
            <a:chOff x="897773" y="5480859"/>
            <a:chExt cx="2384237" cy="618572"/>
          </a:xfrm>
        </p:grpSpPr>
        <p:sp>
          <p:nvSpPr>
            <p:cNvPr id="97" name="TextBox 163"/>
            <p:cNvSpPr txBox="1"/>
            <p:nvPr/>
          </p:nvSpPr>
          <p:spPr>
            <a:xfrm>
              <a:off x="1403861" y="5480858"/>
              <a:ext cx="1372068" cy="335237"/>
            </a:xfrm>
            <a:prstGeom prst="rect">
              <a:avLst/>
            </a:prstGeom>
            <a:noFill/>
          </p:spPr>
          <p:txBody>
            <a:bodyPr rtlCol="0" wrap="none">
              <a:spAutoFit/>
            </a:bodyPr>
            <a:lstStyle/>
            <a:p>
              <a:pPr algn="ctr">
                <a:lnSpc>
                  <a:spcPct val="120000"/>
                </a:lnSpc>
              </a:pPr>
              <a:r>
                <a:rPr altLang="en-US" lang="zh-CN" sz="1333">
                  <a:solidFill>
                    <a:schemeClr val="bg1">
                      <a:lumMod val="65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请替换文字内容</a:t>
              </a:r>
            </a:p>
          </p:txBody>
        </p:sp>
        <p:sp>
          <p:nvSpPr>
            <p:cNvPr id="98" name="Rectangle 164"/>
            <p:cNvSpPr/>
            <p:nvPr/>
          </p:nvSpPr>
          <p:spPr>
            <a:xfrm>
              <a:off x="897773" y="5724307"/>
              <a:ext cx="2384237" cy="384069"/>
            </a:xfrm>
            <a:prstGeom prst="rect">
              <a:avLst/>
            </a:prstGeom>
          </p:spPr>
          <p:txBody>
            <a:bodyPr wrap="square">
              <a:spAutoFit/>
            </a:bodyPr>
            <a:lstStyle/>
            <a:p>
              <a:pPr>
                <a:lnSpc>
                  <a:spcPct val="120000"/>
                </a:lnSpc>
              </a:pPr>
              <a:r>
                <a:rPr altLang="en-US" lang="zh-CN" sz="800">
                  <a:solidFill>
                    <a:schemeClr val="bg1">
                      <a:lumMod val="65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请替换文字内容，点击添加相关标题文字，修改文字内容，也可以直接复制你的内容到此。</a:t>
              </a:r>
            </a:p>
          </p:txBody>
        </p:sp>
      </p:grpSp>
      <p:grpSp>
        <p:nvGrpSpPr>
          <p:cNvPr id="44" name="Group 165"/>
          <p:cNvGrpSpPr/>
          <p:nvPr/>
        </p:nvGrpSpPr>
        <p:grpSpPr>
          <a:xfrm>
            <a:off x="2873556" y="4968771"/>
            <a:ext cx="277617" cy="276804"/>
            <a:chOff x="2138511" y="2464802"/>
            <a:chExt cx="354012" cy="352956"/>
          </a:xfrm>
          <a:solidFill>
            <a:schemeClr val="accent3"/>
          </a:solidFill>
        </p:grpSpPr>
        <p:sp>
          <p:nvSpPr>
            <p:cNvPr id="100" name="Oval 166"/>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ctr">
                <a:lnSpc>
                  <a:spcPct val="120000"/>
                </a:lnSpc>
              </a:pPr>
              <a:endParaRPr lang="id-ID"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01" name="Freeform 167"/>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ctr">
                <a:lnSpc>
                  <a:spcPct val="120000"/>
                </a:lnSpc>
              </a:pPr>
              <a:endParaRPr lang="id-ID"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53" name="Group 19"/>
          <p:cNvGrpSpPr/>
          <p:nvPr/>
        </p:nvGrpSpPr>
        <p:grpSpPr>
          <a:xfrm>
            <a:off x="8136427" y="3578150"/>
            <a:ext cx="2383976" cy="586130"/>
            <a:chOff x="8854418" y="2426637"/>
            <a:chExt cx="2384237" cy="586161"/>
          </a:xfrm>
        </p:grpSpPr>
        <p:sp>
          <p:nvSpPr>
            <p:cNvPr id="103" name="TextBox 286"/>
            <p:cNvSpPr txBox="1"/>
            <p:nvPr/>
          </p:nvSpPr>
          <p:spPr>
            <a:xfrm>
              <a:off x="9360505" y="2426638"/>
              <a:ext cx="1372068" cy="335237"/>
            </a:xfrm>
            <a:prstGeom prst="rect">
              <a:avLst/>
            </a:prstGeom>
            <a:noFill/>
          </p:spPr>
          <p:txBody>
            <a:bodyPr rtlCol="0" wrap="none">
              <a:spAutoFit/>
            </a:bodyPr>
            <a:lstStyle/>
            <a:p>
              <a:pPr algn="ctr">
                <a:lnSpc>
                  <a:spcPct val="120000"/>
                </a:lnSpc>
              </a:pPr>
              <a:r>
                <a:rPr altLang="en-US" lang="zh-CN" sz="1333">
                  <a:solidFill>
                    <a:schemeClr val="bg1">
                      <a:lumMod val="65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请替换文字内容</a:t>
              </a:r>
            </a:p>
          </p:txBody>
        </p:sp>
        <p:sp>
          <p:nvSpPr>
            <p:cNvPr id="104" name="Rectangle 287"/>
            <p:cNvSpPr/>
            <p:nvPr/>
          </p:nvSpPr>
          <p:spPr>
            <a:xfrm>
              <a:off x="8854417" y="2637675"/>
              <a:ext cx="2384237" cy="384068"/>
            </a:xfrm>
            <a:prstGeom prst="rect">
              <a:avLst/>
            </a:prstGeom>
          </p:spPr>
          <p:txBody>
            <a:bodyPr wrap="square">
              <a:spAutoFit/>
            </a:bodyPr>
            <a:lstStyle/>
            <a:p>
              <a:pPr>
                <a:lnSpc>
                  <a:spcPct val="120000"/>
                </a:lnSpc>
              </a:pPr>
              <a:r>
                <a:rPr altLang="en-US" lang="zh-CN" sz="800">
                  <a:solidFill>
                    <a:schemeClr val="bg1">
                      <a:lumMod val="65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请替换文字内容，点击添加相关标题文字，修改文字内容，也可以直接复制你的内容到此。</a:t>
              </a:r>
            </a:p>
          </p:txBody>
        </p:sp>
      </p:grpSp>
      <p:grpSp>
        <p:nvGrpSpPr>
          <p:cNvPr id="55" name="Group 288"/>
          <p:cNvGrpSpPr/>
          <p:nvPr/>
        </p:nvGrpSpPr>
        <p:grpSpPr>
          <a:xfrm>
            <a:off x="9189606" y="3061286"/>
            <a:ext cx="277617" cy="276804"/>
            <a:chOff x="2138511" y="2464802"/>
            <a:chExt cx="354012" cy="352956"/>
          </a:xfrm>
          <a:solidFill>
            <a:schemeClr val="accent4"/>
          </a:solidFill>
        </p:grpSpPr>
        <p:sp>
          <p:nvSpPr>
            <p:cNvPr id="106" name="Oval 289"/>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just">
                <a:lnSpc>
                  <a:spcPct val="120000"/>
                </a:lnSpc>
              </a:pPr>
              <a:endParaRPr lang="id-ID" sz="933">
                <a:latin charset="-122" panose="020b0503020204020204" pitchFamily="34" typeface="微软雅黑"/>
                <a:ea charset="-122" panose="020b0503020204020204" pitchFamily="34" typeface="微软雅黑"/>
                <a:cs typeface="+mn-ea"/>
                <a:sym typeface="+mn-cs"/>
              </a:endParaRPr>
            </a:p>
          </p:txBody>
        </p:sp>
        <p:sp>
          <p:nvSpPr>
            <p:cNvPr id="107" name="Freeform 290"/>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just">
                <a:lnSpc>
                  <a:spcPct val="120000"/>
                </a:lnSpc>
              </a:pPr>
              <a:endParaRPr lang="id-ID"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56" name="Group 20"/>
          <p:cNvGrpSpPr/>
          <p:nvPr/>
        </p:nvGrpSpPr>
        <p:grpSpPr>
          <a:xfrm>
            <a:off x="8136427" y="5073523"/>
            <a:ext cx="2383976" cy="634710"/>
            <a:chOff x="8854418" y="3922089"/>
            <a:chExt cx="2384237" cy="634744"/>
          </a:xfrm>
        </p:grpSpPr>
        <p:sp>
          <p:nvSpPr>
            <p:cNvPr id="109" name="TextBox 291"/>
            <p:cNvSpPr txBox="1"/>
            <p:nvPr/>
          </p:nvSpPr>
          <p:spPr>
            <a:xfrm>
              <a:off x="9360505" y="3922089"/>
              <a:ext cx="1372068" cy="335237"/>
            </a:xfrm>
            <a:prstGeom prst="rect">
              <a:avLst/>
            </a:prstGeom>
            <a:noFill/>
          </p:spPr>
          <p:txBody>
            <a:bodyPr rtlCol="0" wrap="none">
              <a:spAutoFit/>
            </a:bodyPr>
            <a:lstStyle/>
            <a:p>
              <a:pPr algn="ctr">
                <a:lnSpc>
                  <a:spcPct val="120000"/>
                </a:lnSpc>
              </a:pPr>
              <a:r>
                <a:rPr altLang="en-US" lang="zh-CN" sz="1333">
                  <a:solidFill>
                    <a:schemeClr val="bg1">
                      <a:lumMod val="65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请替换文字内容</a:t>
              </a:r>
            </a:p>
          </p:txBody>
        </p:sp>
        <p:sp>
          <p:nvSpPr>
            <p:cNvPr id="110" name="Rectangle 292"/>
            <p:cNvSpPr/>
            <p:nvPr/>
          </p:nvSpPr>
          <p:spPr>
            <a:xfrm>
              <a:off x="8854417" y="4181709"/>
              <a:ext cx="2384237" cy="384069"/>
            </a:xfrm>
            <a:prstGeom prst="rect">
              <a:avLst/>
            </a:prstGeom>
          </p:spPr>
          <p:txBody>
            <a:bodyPr wrap="square">
              <a:spAutoFit/>
            </a:bodyPr>
            <a:lstStyle/>
            <a:p>
              <a:pPr>
                <a:lnSpc>
                  <a:spcPct val="120000"/>
                </a:lnSpc>
              </a:pPr>
              <a:r>
                <a:rPr altLang="en-US" lang="zh-CN" sz="800">
                  <a:solidFill>
                    <a:schemeClr val="bg1">
                      <a:lumMod val="65000"/>
                    </a:schemeClr>
                  </a:solidFill>
                  <a:latin charset="-122" panose="020b0503020204020204" pitchFamily="34" typeface="微软雅黑"/>
                  <a:ea charset="-122" panose="020b0503020204020204" pitchFamily="34" typeface="微软雅黑"/>
                  <a:cs typeface="+mn-ea"/>
                  <a:sym charset="-122" panose="02010601030101010101" pitchFamily="2" typeface="FZHei-B01S"/>
                </a:rPr>
                <a:t>请替换文字内容，点击添加相关标题文字，修改文字内容，也可以直接复制你的内容到此。</a:t>
              </a:r>
            </a:p>
          </p:txBody>
        </p:sp>
      </p:grpSp>
      <p:grpSp>
        <p:nvGrpSpPr>
          <p:cNvPr id="57" name="Group 293"/>
          <p:cNvGrpSpPr/>
          <p:nvPr/>
        </p:nvGrpSpPr>
        <p:grpSpPr>
          <a:xfrm>
            <a:off x="9189606" y="4605239"/>
            <a:ext cx="277617" cy="276804"/>
            <a:chOff x="2138511" y="2464802"/>
            <a:chExt cx="354012" cy="352956"/>
          </a:xfrm>
          <a:solidFill>
            <a:schemeClr val="tx2"/>
          </a:solidFill>
        </p:grpSpPr>
        <p:sp>
          <p:nvSpPr>
            <p:cNvPr id="112" name="Oval 294"/>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just">
                <a:lnSpc>
                  <a:spcPct val="120000"/>
                </a:lnSpc>
              </a:pPr>
              <a:endParaRPr lang="id-ID"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sp>
          <p:nvSpPr>
            <p:cNvPr id="113" name="Freeform 295"/>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64288" compatLnSpc="1" lIns="128573" numCol="1" rIns="128573" tIns="64288" vert="horz" wrap="square">
              <a:prstTxWarp prst="textNoShape">
                <a:avLst/>
              </a:prstTxWarp>
            </a:bodyPr>
            <a:lstStyle/>
            <a:p>
              <a:pPr algn="just">
                <a:lnSpc>
                  <a:spcPct val="120000"/>
                </a:lnSpc>
              </a:pPr>
              <a:endParaRPr lang="id-ID" sz="933">
                <a:latin charset="-122" panose="020b0503020204020204" pitchFamily="34" typeface="微软雅黑"/>
                <a:ea charset="-122" panose="020b0503020204020204" pitchFamily="34" typeface="微软雅黑"/>
                <a:cs typeface="+mn-ea"/>
                <a:sym charset="-122" panose="02010601030101010101" pitchFamily="2" typeface="FZHei-B01S"/>
              </a:endParaRPr>
            </a:p>
          </p:txBody>
        </p:sp>
      </p:grpSp>
      <p:grpSp>
        <p:nvGrpSpPr>
          <p:cNvPr id="78" name="组合 77">
            <a:extLst>
              <a:ext uri="{FF2B5EF4-FFF2-40B4-BE49-F238E27FC236}">
                <a16:creationId xmlns:a16="http://schemas.microsoft.com/office/drawing/2014/main" id="{AFACE2C1-5CC1-45D8-94E4-2144F4993240}"/>
              </a:ext>
            </a:extLst>
          </p:cNvPr>
          <p:cNvGrpSpPr/>
          <p:nvPr/>
        </p:nvGrpSpPr>
        <p:grpSpPr>
          <a:xfrm>
            <a:off x="988592" y="299097"/>
            <a:ext cx="1689462" cy="644434"/>
            <a:chOff x="10123715" y="139337"/>
            <a:chExt cx="1689462" cy="644434"/>
          </a:xfrm>
        </p:grpSpPr>
        <p:sp>
          <p:nvSpPr>
            <p:cNvPr id="79" name="矩形 78">
              <a:extLst>
                <a:ext uri="{FF2B5EF4-FFF2-40B4-BE49-F238E27FC236}">
                  <a16:creationId xmlns:a16="http://schemas.microsoft.com/office/drawing/2014/main" id="{ACEFD1E4-E517-404D-A342-4BB70387490E}"/>
                </a:ext>
              </a:extLst>
            </p:cNvPr>
            <p:cNvSpPr/>
            <p:nvPr/>
          </p:nvSpPr>
          <p:spPr>
            <a:xfrm>
              <a:off x="10328366" y="152400"/>
              <a:ext cx="1463040" cy="47026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0" name="矩形 79">
              <a:extLst>
                <a:ext uri="{FF2B5EF4-FFF2-40B4-BE49-F238E27FC236}">
                  <a16:creationId xmlns:a16="http://schemas.microsoft.com/office/drawing/2014/main" id="{9A4C3AFF-9D0A-425C-9DA8-67A491923651}"/>
                </a:ext>
              </a:extLst>
            </p:cNvPr>
            <p:cNvSpPr/>
            <p:nvPr/>
          </p:nvSpPr>
          <p:spPr>
            <a:xfrm>
              <a:off x="10136777" y="313508"/>
              <a:ext cx="1463040" cy="470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tx1"/>
                  </a:solidFill>
                  <a:latin charset="-122" panose="020b0503020204020204" pitchFamily="34" typeface="微软雅黑"/>
                  <a:ea charset="-122" panose="020b0503020204020204" pitchFamily="34" typeface="微软雅黑"/>
                  <a:cs charset="0" panose="020b0604020202020204" pitchFamily="34" typeface="Arial"/>
                  <a:sym charset="-122" panose="02010601030101010101" pitchFamily="2" typeface="FZHei-B01S"/>
                </a:rPr>
                <a:t>添加标题</a:t>
              </a:r>
            </a:p>
          </p:txBody>
        </p:sp>
        <p:cxnSp>
          <p:nvCxnSpPr>
            <p:cNvPr id="81" name="直接连接符 80">
              <a:extLst>
                <a:ext uri="{FF2B5EF4-FFF2-40B4-BE49-F238E27FC236}">
                  <a16:creationId xmlns:a16="http://schemas.microsoft.com/office/drawing/2014/main" id="{4F8D036D-241A-4265-8EFA-93D994F87456}"/>
                </a:ext>
              </a:extLst>
            </p:cNvPr>
            <p:cNvCxnSpPr/>
            <p:nvPr/>
          </p:nvCxnSpPr>
          <p:spPr>
            <a:xfrm flipH="1">
              <a:off x="10123715" y="156754"/>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3A6E8C51-973E-476F-9FA3-5D404DAF449B}"/>
                </a:ext>
              </a:extLst>
            </p:cNvPr>
            <p:cNvCxnSpPr/>
            <p:nvPr/>
          </p:nvCxnSpPr>
          <p:spPr>
            <a:xfrm flipH="1">
              <a:off x="11569338" y="139337"/>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A7187F4F-1B92-4E6F-8A43-C62C763CAB44}"/>
                </a:ext>
              </a:extLst>
            </p:cNvPr>
            <p:cNvCxnSpPr/>
            <p:nvPr/>
          </p:nvCxnSpPr>
          <p:spPr>
            <a:xfrm flipH="1">
              <a:off x="11604172" y="618309"/>
              <a:ext cx="209005" cy="15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932841715"/>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40"/>
                                        </p:tgtEl>
                                        <p:attrNameLst>
                                          <p:attrName>style.visibility</p:attrName>
                                        </p:attrNameLst>
                                      </p:cBhvr>
                                      <p:to>
                                        <p:strVal val="visible"/>
                                      </p:to>
                                    </p:set>
                                    <p:anim calcmode="lin" valueType="num">
                                      <p:cBhvr>
                                        <p:cTn dur="500" fill="hold" id="13"/>
                                        <p:tgtEl>
                                          <p:spTgt spid="40"/>
                                        </p:tgtEl>
                                        <p:attrNameLst>
                                          <p:attrName>ppt_w</p:attrName>
                                        </p:attrNameLst>
                                      </p:cBhvr>
                                      <p:tavLst>
                                        <p:tav tm="0">
                                          <p:val>
                                            <p:fltVal val="0"/>
                                          </p:val>
                                        </p:tav>
                                        <p:tav tm="100000">
                                          <p:val>
                                            <p:strVal val="#ppt_w"/>
                                          </p:val>
                                        </p:tav>
                                      </p:tavLst>
                                    </p:anim>
                                    <p:anim calcmode="lin" valueType="num">
                                      <p:cBhvr>
                                        <p:cTn dur="500" fill="hold" id="14"/>
                                        <p:tgtEl>
                                          <p:spTgt spid="40"/>
                                        </p:tgtEl>
                                        <p:attrNameLst>
                                          <p:attrName>ppt_h</p:attrName>
                                        </p:attrNameLst>
                                      </p:cBhvr>
                                      <p:tavLst>
                                        <p:tav tm="0">
                                          <p:val>
                                            <p:fltVal val="0"/>
                                          </p:val>
                                        </p:tav>
                                        <p:tav tm="100000">
                                          <p:val>
                                            <p:strVal val="#ppt_h"/>
                                          </p:val>
                                        </p:tav>
                                      </p:tavLst>
                                    </p:anim>
                                    <p:animEffect filter="fade" transition="in">
                                      <p:cBhvr>
                                        <p:cTn dur="500" id="15"/>
                                        <p:tgtEl>
                                          <p:spTgt spid="40"/>
                                        </p:tgtEl>
                                      </p:cBhvr>
                                    </p:animEffect>
                                  </p:childTnLst>
                                </p:cTn>
                              </p:par>
                              <p:par>
                                <p:cTn fill="hold" id="16" nodeType="withEffect" presetClass="entr" presetID="12" presetSubtype="1">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id="18"/>
                                        <p:tgtEl>
                                          <p:spTgt spid="3"/>
                                        </p:tgtEl>
                                        <p:attrNameLst>
                                          <p:attrName>ppt_y</p:attrName>
                                        </p:attrNameLst>
                                      </p:cBhvr>
                                      <p:tavLst>
                                        <p:tav tm="0">
                                          <p:val>
                                            <p:strVal val="#ppt_y-#ppt_h*1.125000"/>
                                          </p:val>
                                        </p:tav>
                                        <p:tav tm="100000">
                                          <p:val>
                                            <p:strVal val="#ppt_y"/>
                                          </p:val>
                                        </p:tav>
                                      </p:tavLst>
                                    </p:anim>
                                    <p:animEffect filter="wipe(down)" transition="in">
                                      <p:cBhvr>
                                        <p:cTn dur="500" id="19"/>
                                        <p:tgtEl>
                                          <p:spTgt spid="3"/>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42"/>
                                        </p:tgtEl>
                                        <p:attrNameLst>
                                          <p:attrName>style.visibility</p:attrName>
                                        </p:attrNameLst>
                                      </p:cBhvr>
                                      <p:to>
                                        <p:strVal val="visible"/>
                                      </p:to>
                                    </p:set>
                                    <p:anim calcmode="lin" valueType="num">
                                      <p:cBhvr>
                                        <p:cTn dur="500" fill="hold" id="23"/>
                                        <p:tgtEl>
                                          <p:spTgt spid="42"/>
                                        </p:tgtEl>
                                        <p:attrNameLst>
                                          <p:attrName>ppt_w</p:attrName>
                                        </p:attrNameLst>
                                      </p:cBhvr>
                                      <p:tavLst>
                                        <p:tav tm="0">
                                          <p:val>
                                            <p:fltVal val="0"/>
                                          </p:val>
                                        </p:tav>
                                        <p:tav tm="100000">
                                          <p:val>
                                            <p:strVal val="#ppt_w"/>
                                          </p:val>
                                        </p:tav>
                                      </p:tavLst>
                                    </p:anim>
                                    <p:anim calcmode="lin" valueType="num">
                                      <p:cBhvr>
                                        <p:cTn dur="500" fill="hold" id="24"/>
                                        <p:tgtEl>
                                          <p:spTgt spid="42"/>
                                        </p:tgtEl>
                                        <p:attrNameLst>
                                          <p:attrName>ppt_h</p:attrName>
                                        </p:attrNameLst>
                                      </p:cBhvr>
                                      <p:tavLst>
                                        <p:tav tm="0">
                                          <p:val>
                                            <p:fltVal val="0"/>
                                          </p:val>
                                        </p:tav>
                                        <p:tav tm="100000">
                                          <p:val>
                                            <p:strVal val="#ppt_h"/>
                                          </p:val>
                                        </p:tav>
                                      </p:tavLst>
                                    </p:anim>
                                    <p:animEffect filter="fade" transition="in">
                                      <p:cBhvr>
                                        <p:cTn dur="500" id="25"/>
                                        <p:tgtEl>
                                          <p:spTgt spid="42"/>
                                        </p:tgtEl>
                                      </p:cBhvr>
                                    </p:animEffect>
                                  </p:childTnLst>
                                </p:cTn>
                              </p:par>
                              <p:par>
                                <p:cTn fill="hold" id="26" nodeType="withEffect" presetClass="entr" presetID="12" presetSubtype="1">
                                  <p:stCondLst>
                                    <p:cond delay="0"/>
                                  </p:stCondLst>
                                  <p:childTnLst>
                                    <p:set>
                                      <p:cBhvr>
                                        <p:cTn dur="1" fill="hold" id="27">
                                          <p:stCondLst>
                                            <p:cond delay="0"/>
                                          </p:stCondLst>
                                        </p:cTn>
                                        <p:tgtEl>
                                          <p:spTgt spid="41"/>
                                        </p:tgtEl>
                                        <p:attrNameLst>
                                          <p:attrName>style.visibility</p:attrName>
                                        </p:attrNameLst>
                                      </p:cBhvr>
                                      <p:to>
                                        <p:strVal val="visible"/>
                                      </p:to>
                                    </p:set>
                                    <p:anim calcmode="lin" valueType="num">
                                      <p:cBhvr additive="base">
                                        <p:cTn dur="500" id="28"/>
                                        <p:tgtEl>
                                          <p:spTgt spid="41"/>
                                        </p:tgtEl>
                                        <p:attrNameLst>
                                          <p:attrName>ppt_y</p:attrName>
                                        </p:attrNameLst>
                                      </p:cBhvr>
                                      <p:tavLst>
                                        <p:tav tm="0">
                                          <p:val>
                                            <p:strVal val="#ppt_y-#ppt_h*1.125000"/>
                                          </p:val>
                                        </p:tav>
                                        <p:tav tm="100000">
                                          <p:val>
                                            <p:strVal val="#ppt_y"/>
                                          </p:val>
                                        </p:tav>
                                      </p:tavLst>
                                    </p:anim>
                                    <p:animEffect filter="wipe(down)" transition="in">
                                      <p:cBhvr>
                                        <p:cTn dur="500" id="29"/>
                                        <p:tgtEl>
                                          <p:spTgt spid="41"/>
                                        </p:tgtEl>
                                      </p:cBhvr>
                                    </p:animEffect>
                                  </p:childTnLst>
                                </p:cTn>
                              </p:par>
                            </p:childTnLst>
                          </p:cTn>
                        </p:par>
                        <p:par>
                          <p:cTn fill="hold" id="30" nodeType="afterGroup">
                            <p:stCondLst>
                              <p:cond delay="2000"/>
                            </p:stCondLst>
                            <p:childTnLst>
                              <p:par>
                                <p:cTn fill="hold" id="31" nodeType="afterEffect" presetClass="entr" presetID="53" presetSubtype="0">
                                  <p:stCondLst>
                                    <p:cond delay="0"/>
                                  </p:stCondLst>
                                  <p:childTnLst>
                                    <p:set>
                                      <p:cBhvr>
                                        <p:cTn dur="1" fill="hold" id="32">
                                          <p:stCondLst>
                                            <p:cond delay="0"/>
                                          </p:stCondLst>
                                        </p:cTn>
                                        <p:tgtEl>
                                          <p:spTgt spid="44"/>
                                        </p:tgtEl>
                                        <p:attrNameLst>
                                          <p:attrName>style.visibility</p:attrName>
                                        </p:attrNameLst>
                                      </p:cBhvr>
                                      <p:to>
                                        <p:strVal val="visible"/>
                                      </p:to>
                                    </p:set>
                                    <p:anim calcmode="lin" valueType="num">
                                      <p:cBhvr>
                                        <p:cTn dur="500" fill="hold" id="33"/>
                                        <p:tgtEl>
                                          <p:spTgt spid="44"/>
                                        </p:tgtEl>
                                        <p:attrNameLst>
                                          <p:attrName>ppt_w</p:attrName>
                                        </p:attrNameLst>
                                      </p:cBhvr>
                                      <p:tavLst>
                                        <p:tav tm="0">
                                          <p:val>
                                            <p:fltVal val="0"/>
                                          </p:val>
                                        </p:tav>
                                        <p:tav tm="100000">
                                          <p:val>
                                            <p:strVal val="#ppt_w"/>
                                          </p:val>
                                        </p:tav>
                                      </p:tavLst>
                                    </p:anim>
                                    <p:anim calcmode="lin" valueType="num">
                                      <p:cBhvr>
                                        <p:cTn dur="500" fill="hold" id="34"/>
                                        <p:tgtEl>
                                          <p:spTgt spid="44"/>
                                        </p:tgtEl>
                                        <p:attrNameLst>
                                          <p:attrName>ppt_h</p:attrName>
                                        </p:attrNameLst>
                                      </p:cBhvr>
                                      <p:tavLst>
                                        <p:tav tm="0">
                                          <p:val>
                                            <p:fltVal val="0"/>
                                          </p:val>
                                        </p:tav>
                                        <p:tav tm="100000">
                                          <p:val>
                                            <p:strVal val="#ppt_h"/>
                                          </p:val>
                                        </p:tav>
                                      </p:tavLst>
                                    </p:anim>
                                    <p:animEffect filter="fade" transition="in">
                                      <p:cBhvr>
                                        <p:cTn dur="500" id="35"/>
                                        <p:tgtEl>
                                          <p:spTgt spid="44"/>
                                        </p:tgtEl>
                                      </p:cBhvr>
                                    </p:animEffect>
                                  </p:childTnLst>
                                </p:cTn>
                              </p:par>
                              <p:par>
                                <p:cTn fill="hold" id="36" nodeType="withEffect" presetClass="entr" presetID="12" presetSubtype="1">
                                  <p:stCondLst>
                                    <p:cond delay="0"/>
                                  </p:stCondLst>
                                  <p:childTnLst>
                                    <p:set>
                                      <p:cBhvr>
                                        <p:cTn dur="1" fill="hold" id="37">
                                          <p:stCondLst>
                                            <p:cond delay="0"/>
                                          </p:stCondLst>
                                        </p:cTn>
                                        <p:tgtEl>
                                          <p:spTgt spid="43"/>
                                        </p:tgtEl>
                                        <p:attrNameLst>
                                          <p:attrName>style.visibility</p:attrName>
                                        </p:attrNameLst>
                                      </p:cBhvr>
                                      <p:to>
                                        <p:strVal val="visible"/>
                                      </p:to>
                                    </p:set>
                                    <p:anim calcmode="lin" valueType="num">
                                      <p:cBhvr additive="base">
                                        <p:cTn dur="500" id="38"/>
                                        <p:tgtEl>
                                          <p:spTgt spid="43"/>
                                        </p:tgtEl>
                                        <p:attrNameLst>
                                          <p:attrName>ppt_y</p:attrName>
                                        </p:attrNameLst>
                                      </p:cBhvr>
                                      <p:tavLst>
                                        <p:tav tm="0">
                                          <p:val>
                                            <p:strVal val="#ppt_y-#ppt_h*1.125000"/>
                                          </p:val>
                                        </p:tav>
                                        <p:tav tm="100000">
                                          <p:val>
                                            <p:strVal val="#ppt_y"/>
                                          </p:val>
                                        </p:tav>
                                      </p:tavLst>
                                    </p:anim>
                                    <p:animEffect filter="wipe(down)" transition="in">
                                      <p:cBhvr>
                                        <p:cTn dur="500" id="39"/>
                                        <p:tgtEl>
                                          <p:spTgt spid="43"/>
                                        </p:tgtEl>
                                      </p:cBhvr>
                                    </p:animEffect>
                                  </p:childTnLst>
                                </p:cTn>
                              </p:par>
                            </p:childTnLst>
                          </p:cTn>
                        </p:par>
                        <p:par>
                          <p:cTn fill="hold" id="40" nodeType="afterGroup">
                            <p:stCondLst>
                              <p:cond delay="2500"/>
                            </p:stCondLst>
                            <p:childTnLst>
                              <p:par>
                                <p:cTn fill="hold" id="41" nodeType="afterEffect" presetClass="entr" presetID="53" presetSubtype="0">
                                  <p:stCondLst>
                                    <p:cond delay="0"/>
                                  </p:stCondLst>
                                  <p:childTnLst>
                                    <p:set>
                                      <p:cBhvr>
                                        <p:cTn dur="1" fill="hold" id="42">
                                          <p:stCondLst>
                                            <p:cond delay="0"/>
                                          </p:stCondLst>
                                        </p:cTn>
                                        <p:tgtEl>
                                          <p:spTgt spid="55"/>
                                        </p:tgtEl>
                                        <p:attrNameLst>
                                          <p:attrName>style.visibility</p:attrName>
                                        </p:attrNameLst>
                                      </p:cBhvr>
                                      <p:to>
                                        <p:strVal val="visible"/>
                                      </p:to>
                                    </p:set>
                                    <p:anim calcmode="lin" valueType="num">
                                      <p:cBhvr>
                                        <p:cTn dur="500" fill="hold" id="43"/>
                                        <p:tgtEl>
                                          <p:spTgt spid="55"/>
                                        </p:tgtEl>
                                        <p:attrNameLst>
                                          <p:attrName>ppt_w</p:attrName>
                                        </p:attrNameLst>
                                      </p:cBhvr>
                                      <p:tavLst>
                                        <p:tav tm="0">
                                          <p:val>
                                            <p:fltVal val="0"/>
                                          </p:val>
                                        </p:tav>
                                        <p:tav tm="100000">
                                          <p:val>
                                            <p:strVal val="#ppt_w"/>
                                          </p:val>
                                        </p:tav>
                                      </p:tavLst>
                                    </p:anim>
                                    <p:anim calcmode="lin" valueType="num">
                                      <p:cBhvr>
                                        <p:cTn dur="500" fill="hold" id="44"/>
                                        <p:tgtEl>
                                          <p:spTgt spid="55"/>
                                        </p:tgtEl>
                                        <p:attrNameLst>
                                          <p:attrName>ppt_h</p:attrName>
                                        </p:attrNameLst>
                                      </p:cBhvr>
                                      <p:tavLst>
                                        <p:tav tm="0">
                                          <p:val>
                                            <p:fltVal val="0"/>
                                          </p:val>
                                        </p:tav>
                                        <p:tav tm="100000">
                                          <p:val>
                                            <p:strVal val="#ppt_h"/>
                                          </p:val>
                                        </p:tav>
                                      </p:tavLst>
                                    </p:anim>
                                    <p:animEffect filter="fade" transition="in">
                                      <p:cBhvr>
                                        <p:cTn dur="500" id="45"/>
                                        <p:tgtEl>
                                          <p:spTgt spid="55"/>
                                        </p:tgtEl>
                                      </p:cBhvr>
                                    </p:animEffect>
                                  </p:childTnLst>
                                </p:cTn>
                              </p:par>
                              <p:par>
                                <p:cTn fill="hold" id="46" nodeType="withEffect" presetClass="entr" presetID="12" presetSubtype="1">
                                  <p:stCondLst>
                                    <p:cond delay="0"/>
                                  </p:stCondLst>
                                  <p:childTnLst>
                                    <p:set>
                                      <p:cBhvr>
                                        <p:cTn dur="1" fill="hold" id="47">
                                          <p:stCondLst>
                                            <p:cond delay="0"/>
                                          </p:stCondLst>
                                        </p:cTn>
                                        <p:tgtEl>
                                          <p:spTgt spid="53"/>
                                        </p:tgtEl>
                                        <p:attrNameLst>
                                          <p:attrName>style.visibility</p:attrName>
                                        </p:attrNameLst>
                                      </p:cBhvr>
                                      <p:to>
                                        <p:strVal val="visible"/>
                                      </p:to>
                                    </p:set>
                                    <p:anim calcmode="lin" valueType="num">
                                      <p:cBhvr additive="base">
                                        <p:cTn dur="500" id="48"/>
                                        <p:tgtEl>
                                          <p:spTgt spid="53"/>
                                        </p:tgtEl>
                                        <p:attrNameLst>
                                          <p:attrName>ppt_y</p:attrName>
                                        </p:attrNameLst>
                                      </p:cBhvr>
                                      <p:tavLst>
                                        <p:tav tm="0">
                                          <p:val>
                                            <p:strVal val="#ppt_y-#ppt_h*1.125000"/>
                                          </p:val>
                                        </p:tav>
                                        <p:tav tm="100000">
                                          <p:val>
                                            <p:strVal val="#ppt_y"/>
                                          </p:val>
                                        </p:tav>
                                      </p:tavLst>
                                    </p:anim>
                                    <p:animEffect filter="wipe(down)" transition="in">
                                      <p:cBhvr>
                                        <p:cTn dur="500" id="49"/>
                                        <p:tgtEl>
                                          <p:spTgt spid="53"/>
                                        </p:tgtEl>
                                      </p:cBhvr>
                                    </p:animEffect>
                                  </p:childTnLst>
                                </p:cTn>
                              </p:par>
                            </p:childTnLst>
                          </p:cTn>
                        </p:par>
                        <p:par>
                          <p:cTn fill="hold" id="50" nodeType="afterGroup">
                            <p:stCondLst>
                              <p:cond delay="3000"/>
                            </p:stCondLst>
                            <p:childTnLst>
                              <p:par>
                                <p:cTn fill="hold" id="51" nodeType="afterEffect" presetClass="entr" presetID="53" presetSubtype="0">
                                  <p:stCondLst>
                                    <p:cond delay="0"/>
                                  </p:stCondLst>
                                  <p:childTnLst>
                                    <p:set>
                                      <p:cBhvr>
                                        <p:cTn dur="1" fill="hold" id="52">
                                          <p:stCondLst>
                                            <p:cond delay="0"/>
                                          </p:stCondLst>
                                        </p:cTn>
                                        <p:tgtEl>
                                          <p:spTgt spid="57"/>
                                        </p:tgtEl>
                                        <p:attrNameLst>
                                          <p:attrName>style.visibility</p:attrName>
                                        </p:attrNameLst>
                                      </p:cBhvr>
                                      <p:to>
                                        <p:strVal val="visible"/>
                                      </p:to>
                                    </p:set>
                                    <p:anim calcmode="lin" valueType="num">
                                      <p:cBhvr>
                                        <p:cTn dur="500" fill="hold" id="53"/>
                                        <p:tgtEl>
                                          <p:spTgt spid="57"/>
                                        </p:tgtEl>
                                        <p:attrNameLst>
                                          <p:attrName>ppt_w</p:attrName>
                                        </p:attrNameLst>
                                      </p:cBhvr>
                                      <p:tavLst>
                                        <p:tav tm="0">
                                          <p:val>
                                            <p:fltVal val="0"/>
                                          </p:val>
                                        </p:tav>
                                        <p:tav tm="100000">
                                          <p:val>
                                            <p:strVal val="#ppt_w"/>
                                          </p:val>
                                        </p:tav>
                                      </p:tavLst>
                                    </p:anim>
                                    <p:anim calcmode="lin" valueType="num">
                                      <p:cBhvr>
                                        <p:cTn dur="500" fill="hold" id="54"/>
                                        <p:tgtEl>
                                          <p:spTgt spid="57"/>
                                        </p:tgtEl>
                                        <p:attrNameLst>
                                          <p:attrName>ppt_h</p:attrName>
                                        </p:attrNameLst>
                                      </p:cBhvr>
                                      <p:tavLst>
                                        <p:tav tm="0">
                                          <p:val>
                                            <p:fltVal val="0"/>
                                          </p:val>
                                        </p:tav>
                                        <p:tav tm="100000">
                                          <p:val>
                                            <p:strVal val="#ppt_h"/>
                                          </p:val>
                                        </p:tav>
                                      </p:tavLst>
                                    </p:anim>
                                    <p:animEffect filter="fade" transition="in">
                                      <p:cBhvr>
                                        <p:cTn dur="500" id="55"/>
                                        <p:tgtEl>
                                          <p:spTgt spid="57"/>
                                        </p:tgtEl>
                                      </p:cBhvr>
                                    </p:animEffect>
                                  </p:childTnLst>
                                </p:cTn>
                              </p:par>
                              <p:par>
                                <p:cTn fill="hold" id="56" nodeType="withEffect" presetClass="entr" presetID="12" presetSubtype="1">
                                  <p:stCondLst>
                                    <p:cond delay="0"/>
                                  </p:stCondLst>
                                  <p:childTnLst>
                                    <p:set>
                                      <p:cBhvr>
                                        <p:cTn dur="1" fill="hold" id="57">
                                          <p:stCondLst>
                                            <p:cond delay="0"/>
                                          </p:stCondLst>
                                        </p:cTn>
                                        <p:tgtEl>
                                          <p:spTgt spid="56"/>
                                        </p:tgtEl>
                                        <p:attrNameLst>
                                          <p:attrName>style.visibility</p:attrName>
                                        </p:attrNameLst>
                                      </p:cBhvr>
                                      <p:to>
                                        <p:strVal val="visible"/>
                                      </p:to>
                                    </p:set>
                                    <p:anim calcmode="lin" valueType="num">
                                      <p:cBhvr additive="base">
                                        <p:cTn dur="500" id="58"/>
                                        <p:tgtEl>
                                          <p:spTgt spid="56"/>
                                        </p:tgtEl>
                                        <p:attrNameLst>
                                          <p:attrName>ppt_y</p:attrName>
                                        </p:attrNameLst>
                                      </p:cBhvr>
                                      <p:tavLst>
                                        <p:tav tm="0">
                                          <p:val>
                                            <p:strVal val="#ppt_y-#ppt_h*1.125000"/>
                                          </p:val>
                                        </p:tav>
                                        <p:tav tm="100000">
                                          <p:val>
                                            <p:strVal val="#ppt_y"/>
                                          </p:val>
                                        </p:tav>
                                      </p:tavLst>
                                    </p:anim>
                                    <p:animEffect filter="wipe(down)" transition="in">
                                      <p:cBhvr>
                                        <p:cTn dur="500" id="59"/>
                                        <p:tgtEl>
                                          <p:spTgt spid="56"/>
                                        </p:tgtEl>
                                      </p:cBhvr>
                                    </p:animEffect>
                                  </p:childTnLst>
                                </p:cTn>
                              </p:par>
                            </p:childTnLst>
                          </p:cTn>
                        </p:par>
                        <p:par>
                          <p:cTn fill="hold" id="60" nodeType="afterGroup">
                            <p:stCondLst>
                              <p:cond delay="3500"/>
                            </p:stCondLst>
                            <p:childTnLst>
                              <p:par>
                                <p:cTn fill="hold" id="61" nodeType="afterEffect" presetClass="entr" presetID="53" presetSubtype="0">
                                  <p:stCondLst>
                                    <p:cond delay="0"/>
                                  </p:stCondLst>
                                  <p:childTnLst>
                                    <p:set>
                                      <p:cBhvr>
                                        <p:cTn dur="1" fill="hold" id="62">
                                          <p:stCondLst>
                                            <p:cond delay="0"/>
                                          </p:stCondLst>
                                        </p:cTn>
                                        <p:tgtEl>
                                          <p:spTgt spid="78"/>
                                        </p:tgtEl>
                                        <p:attrNameLst>
                                          <p:attrName>style.visibility</p:attrName>
                                        </p:attrNameLst>
                                      </p:cBhvr>
                                      <p:to>
                                        <p:strVal val="visible"/>
                                      </p:to>
                                    </p:set>
                                    <p:anim calcmode="lin" valueType="num">
                                      <p:cBhvr>
                                        <p:cTn dur="500" fill="hold" id="63"/>
                                        <p:tgtEl>
                                          <p:spTgt spid="78"/>
                                        </p:tgtEl>
                                        <p:attrNameLst>
                                          <p:attrName>ppt_w</p:attrName>
                                        </p:attrNameLst>
                                      </p:cBhvr>
                                      <p:tavLst>
                                        <p:tav tm="0">
                                          <p:val>
                                            <p:fltVal val="0"/>
                                          </p:val>
                                        </p:tav>
                                        <p:tav tm="100000">
                                          <p:val>
                                            <p:strVal val="#ppt_w"/>
                                          </p:val>
                                        </p:tav>
                                      </p:tavLst>
                                    </p:anim>
                                    <p:anim calcmode="lin" valueType="num">
                                      <p:cBhvr>
                                        <p:cTn dur="500" fill="hold" id="64"/>
                                        <p:tgtEl>
                                          <p:spTgt spid="78"/>
                                        </p:tgtEl>
                                        <p:attrNameLst>
                                          <p:attrName>ppt_h</p:attrName>
                                        </p:attrNameLst>
                                      </p:cBhvr>
                                      <p:tavLst>
                                        <p:tav tm="0">
                                          <p:val>
                                            <p:fltVal val="0"/>
                                          </p:val>
                                        </p:tav>
                                        <p:tav tm="100000">
                                          <p:val>
                                            <p:strVal val="#ppt_h"/>
                                          </p:val>
                                        </p:tav>
                                      </p:tavLst>
                                    </p:anim>
                                    <p:animEffect filter="fade" transition="in">
                                      <p:cBhvr>
                                        <p:cTn dur="500" id="65"/>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a:off x="0" y="-667656"/>
            <a:ext cx="12221029" cy="5515428"/>
          </a:xfrm>
          <a:custGeom>
            <a:gdLst>
              <a:gd fmla="*/ 0 w 12221029" name="connsiteX0"/>
              <a:gd fmla="*/ 0 h 5515428" name="connsiteY0"/>
              <a:gd fmla="*/ 0 w 12221029" name="connsiteX1"/>
              <a:gd fmla="*/ 5515428 h 5515428" name="connsiteY1"/>
              <a:gd fmla="*/ 12192000 w 12221029" name="connsiteX2"/>
              <a:gd fmla="*/ 1741714 h 5515428" name="connsiteY2"/>
              <a:gd fmla="*/ 12221029 w 12221029" name="connsiteX3"/>
              <a:gd fmla="*/ 0 h 5515428" name="connsiteY3"/>
              <a:gd fmla="*/ 0 w 12221029" name="connsiteX4"/>
              <a:gd fmla="*/ 0 h 55154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15428" w="12221029">
                <a:moveTo>
                  <a:pt x="0" y="0"/>
                </a:moveTo>
                <a:lnTo>
                  <a:pt x="0" y="5515428"/>
                </a:lnTo>
                <a:lnTo>
                  <a:pt x="12192000" y="1741714"/>
                </a:lnTo>
                <a:lnTo>
                  <a:pt x="12221029"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grpSp>
        <p:nvGrpSpPr>
          <p:cNvPr id="5" name="组合 4"/>
          <p:cNvGrpSpPr/>
          <p:nvPr/>
        </p:nvGrpSpPr>
        <p:grpSpPr>
          <a:xfrm flipH="1" flipV="1" rot="1341225">
            <a:off x="1513909" y="1627995"/>
            <a:ext cx="4334509" cy="4349934"/>
            <a:chOff x="4689566" y="1058089"/>
            <a:chExt cx="3670664" cy="3984172"/>
          </a:xfrm>
        </p:grpSpPr>
        <p:sp>
          <p:nvSpPr>
            <p:cNvPr id="6" name="六边形 5"/>
            <p:cNvSpPr/>
            <p:nvPr/>
          </p:nvSpPr>
          <p:spPr>
            <a:xfrm rot="16200000">
              <a:off x="4539345" y="1221376"/>
              <a:ext cx="3984171" cy="3657598"/>
            </a:xfrm>
            <a:prstGeom prst="hexagon">
              <a:avLst>
                <a:gd fmla="val 28953" name="adj"/>
                <a:gd fmla="val 115470" name="vf"/>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7" name="等腰三角形 6"/>
            <p:cNvSpPr/>
            <p:nvPr/>
          </p:nvSpPr>
          <p:spPr>
            <a:xfrm>
              <a:off x="5512524" y="1058090"/>
              <a:ext cx="2037807" cy="1340022"/>
            </a:xfrm>
            <a:prstGeom prst="triangl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8" name="等腰三角形 7"/>
            <p:cNvSpPr/>
            <p:nvPr/>
          </p:nvSpPr>
          <p:spPr>
            <a:xfrm flipH="1" flipV="1">
              <a:off x="5537668" y="2398113"/>
              <a:ext cx="2035456" cy="1703625"/>
            </a:xfrm>
            <a:prstGeom prst="triangl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9" name="任意多边形 8"/>
            <p:cNvSpPr/>
            <p:nvPr/>
          </p:nvSpPr>
          <p:spPr>
            <a:xfrm>
              <a:off x="4689566" y="2194716"/>
              <a:ext cx="3661600" cy="1914315"/>
            </a:xfrm>
            <a:custGeom>
              <a:gdLst>
                <a:gd fmla="*/ 0 w 3683725" name="connsiteX0"/>
                <a:gd fmla="*/ 0 h 2086295" name="connsiteY0"/>
                <a:gd fmla="*/ 836023 w 3683725" name="connsiteX1"/>
                <a:gd fmla="*/ 222068 h 2086295" name="connsiteY1"/>
                <a:gd fmla="*/ 13063 w 3683725" name="connsiteX2"/>
                <a:gd fmla="*/ 1854926 h 2086295" name="connsiteY2"/>
                <a:gd fmla="*/ 1869921 w 3683725" name="connsiteX3"/>
                <a:gd fmla="*/ 2086295 h 2086295" name="connsiteY3"/>
                <a:gd fmla="*/ 3683725 w 3683725" name="connsiteX4"/>
                <a:gd fmla="*/ 1881051 h 2086295" name="connsiteY4"/>
                <a:gd fmla="*/ 2847702 w 3683725" name="connsiteX5"/>
                <a:gd fmla="*/ 195943 h 2086295" name="connsiteY5"/>
                <a:gd fmla="*/ 3670663 w 3683725" name="connsiteX6"/>
                <a:gd fmla="*/ 26126 h 2086295" name="connsiteY6"/>
                <a:gd fmla="*/ 3670663 w 3683725" name="connsiteX7"/>
                <a:gd fmla="*/ 26126 h 208629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086295" w="3683725">
                  <a:moveTo>
                    <a:pt x="0" y="0"/>
                  </a:moveTo>
                  <a:lnTo>
                    <a:pt x="836023" y="222068"/>
                  </a:lnTo>
                  <a:lnTo>
                    <a:pt x="13063" y="1854926"/>
                  </a:lnTo>
                  <a:lnTo>
                    <a:pt x="1869921" y="2086295"/>
                  </a:lnTo>
                  <a:lnTo>
                    <a:pt x="3683725" y="1881051"/>
                  </a:lnTo>
                  <a:lnTo>
                    <a:pt x="2847702" y="195943"/>
                  </a:lnTo>
                  <a:lnTo>
                    <a:pt x="3670663" y="26126"/>
                  </a:lnTo>
                  <a:lnTo>
                    <a:pt x="3670663" y="26126"/>
                  </a:lnTo>
                </a:path>
              </a:pathLst>
            </a:cu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cxnSp>
          <p:nvCxnSpPr>
            <p:cNvPr id="10" name="直接连接符 9"/>
            <p:cNvCxnSpPr/>
            <p:nvPr/>
          </p:nvCxnSpPr>
          <p:spPr>
            <a:xfrm flipH="1">
              <a:off x="6557557" y="4114800"/>
              <a:ext cx="0" cy="927461"/>
            </a:xfrm>
            <a:prstGeom prst="line">
              <a:avLst/>
            </a:prstGeom>
            <a:ln w="285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990809" y="3551596"/>
            <a:ext cx="5625511" cy="1674487"/>
            <a:chOff x="2838305" y="2932663"/>
            <a:chExt cx="5625511" cy="1674487"/>
          </a:xfrm>
        </p:grpSpPr>
        <p:sp>
          <p:nvSpPr>
            <p:cNvPr id="12" name="文本框 11"/>
            <p:cNvSpPr txBox="1"/>
            <p:nvPr/>
          </p:nvSpPr>
          <p:spPr>
            <a:xfrm>
              <a:off x="2838304" y="2932664"/>
              <a:ext cx="5625511" cy="914400"/>
            </a:xfrm>
            <a:prstGeom prst="rect">
              <a:avLst/>
            </a:prstGeom>
            <a:noFill/>
          </p:spPr>
          <p:txBody>
            <a:bodyPr rtlCol="0" wrap="square">
              <a:spAutoFit/>
            </a:bodyPr>
            <a:lstStyle/>
            <a:p>
              <a:r>
                <a:rPr altLang="en-US" lang="zh-CN" sz="5400">
                  <a:latin charset="-122" panose="020b0503020204020204" pitchFamily="34" typeface="微软雅黑"/>
                  <a:ea charset="-122" panose="020b0503020204020204" pitchFamily="34" typeface="微软雅黑"/>
                  <a:sym charset="-122" panose="02010601030101010101" pitchFamily="2" typeface="FZHei-B01S"/>
                </a:rPr>
                <a:t>点击添加标题</a:t>
              </a:r>
            </a:p>
          </p:txBody>
        </p:sp>
        <p:sp>
          <p:nvSpPr>
            <p:cNvPr id="13" name="文本框 12"/>
            <p:cNvSpPr txBox="1"/>
            <p:nvPr/>
          </p:nvSpPr>
          <p:spPr>
            <a:xfrm>
              <a:off x="2838305" y="3960820"/>
              <a:ext cx="5563054" cy="640080"/>
            </a:xfrm>
            <a:prstGeom prst="rect">
              <a:avLst/>
            </a:prstGeom>
            <a:noFill/>
          </p:spPr>
          <p:txBody>
            <a:bodyPr rtlCol="0" wrap="square">
              <a:spAutoFit/>
            </a:bodyPr>
            <a:lstStyle/>
            <a:p>
              <a:r>
                <a:rPr altLang="en-US" lang="zh-CN" sz="1200">
                  <a:latin charset="-122" panose="020b0503020204020204" pitchFamily="34" typeface="微软雅黑"/>
                  <a:ea charset="-122" panose="020b0503020204020204" pitchFamily="34" typeface="微软雅黑"/>
                  <a:sym charset="-122" panose="02010601030101010101" pitchFamily="2" typeface="FZHei-B01S"/>
                </a:rPr>
                <a:t>点击添加标题文本说明内容点击添加标题文本说明内容点击添加标题文本说明内容点击添加标题文本说明内容点击添加标题文本说明内容点击添加标题文本说明内容点击添加标题文本说明内容点击添加标题文本说明内容</a:t>
              </a:r>
            </a:p>
          </p:txBody>
        </p:sp>
      </p:grpSp>
      <p:sp>
        <p:nvSpPr>
          <p:cNvPr id="15" name="椭圆 14"/>
          <p:cNvSpPr/>
          <p:nvPr/>
        </p:nvSpPr>
        <p:spPr>
          <a:xfrm>
            <a:off x="10881360"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8" name="椭圆 17"/>
          <p:cNvSpPr/>
          <p:nvPr/>
        </p:nvSpPr>
        <p:spPr>
          <a:xfrm>
            <a:off x="10158549"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sp>
        <p:nvSpPr>
          <p:cNvPr id="19" name="椭圆 18"/>
          <p:cNvSpPr/>
          <p:nvPr/>
        </p:nvSpPr>
        <p:spPr>
          <a:xfrm>
            <a:off x="9435738" y="596537"/>
            <a:ext cx="540000" cy="5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10601030101010101" pitchFamily="2" typeface="FZHei-B01S"/>
            </a:endParaRPr>
          </a:p>
        </p:txBody>
      </p:sp>
      <p:cxnSp>
        <p:nvCxnSpPr>
          <p:cNvPr id="20" name="直接连接符 19"/>
          <p:cNvCxnSpPr>
            <a:stCxn id="15" idx="7"/>
            <a:endCxn id="15" idx="3"/>
          </p:cNvCxnSpPr>
          <p:nvPr/>
        </p:nvCxnSpPr>
        <p:spPr>
          <a:xfrm flipH="1">
            <a:off x="10960441" y="675618"/>
            <a:ext cx="381838" cy="381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843521" y="5540100"/>
            <a:ext cx="360000" cy="360000"/>
            <a:chOff x="10528663" y="2230843"/>
            <a:chExt cx="360000" cy="360000"/>
          </a:xfrm>
        </p:grpSpPr>
        <p:cxnSp>
          <p:nvCxnSpPr>
            <p:cNvPr id="22" name="直接连接符 21"/>
            <p:cNvCxnSpPr/>
            <p:nvPr/>
          </p:nvCxnSpPr>
          <p:spPr>
            <a:xfrm flipH="1">
              <a:off x="10708663" y="2230843"/>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528663" y="2410843"/>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nvCxnSpPr>
        <p:spPr>
          <a:xfrm flipH="1">
            <a:off x="2719977" y="-35708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719977" y="330891"/>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104605" y="921623"/>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712720" y="1243873"/>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104606" y="1441267"/>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342605" y="116080"/>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342606" y="635724"/>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242490" y="5675052"/>
            <a:ext cx="0" cy="3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242491" y="6194696"/>
            <a:ext cx="0"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94224949"/>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ISLIDE.DIAGRAM" val="a51d342a-7ac7-467b-8bd5-b28958c6bd4a"/>
</p:tagLst>
</file>

<file path=ppt/tags/tag2.xml><?xml version="1.0" encoding="utf-8"?>
<p:tagLst xmlns:p="http://schemas.openxmlformats.org/presentationml/2006/main">
  <p:tag name="ISLIDE.DIAGRAM" val="92fa7d8b-227d-4dab-af15-6dbb51b9cfac"/>
</p:tagLst>
</file>

<file path=ppt/tags/tag3.xml><?xml version="1.0" encoding="utf-8"?>
<p:tagLst xmlns:p="http://schemas.openxmlformats.org/presentationml/2006/main">
  <p:tag name="ISLIDE.DIAGRAM" val="aa1de095-8abb-4262-be18-9139cef0c03d"/>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842">
      <a:dk1>
        <a:sysClr val="windowText" lastClr="000000"/>
      </a:dk1>
      <a:lt1>
        <a:sysClr val="window" lastClr="FFFFFF"/>
      </a:lt1>
      <a:dk2>
        <a:srgbClr val="1F497D"/>
      </a:dk2>
      <a:lt2>
        <a:srgbClr val="EEECE1"/>
      </a:lt2>
      <a:accent1>
        <a:srgbClr val="262626"/>
      </a:accent1>
      <a:accent2>
        <a:srgbClr val="C0504D"/>
      </a:accent2>
      <a:accent3>
        <a:srgbClr val="262626"/>
      </a:accent3>
      <a:accent4>
        <a:srgbClr val="C0504D"/>
      </a:accent4>
      <a:accent5>
        <a:srgbClr val="262626"/>
      </a:accent5>
      <a:accent6>
        <a:srgbClr val="C0504D"/>
      </a:accent6>
      <a:hlink>
        <a:srgbClr val="262626"/>
      </a:hlink>
      <a:folHlink>
        <a:srgbClr val="C0504D"/>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206</Paragraphs>
  <Slides>24</Slides>
  <Notes>21</Notes>
  <TotalTime>730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24</vt:i4>
      </vt:variant>
    </vt:vector>
  </HeadingPairs>
  <TitlesOfParts>
    <vt:vector baseType="lpstr" size="42">
      <vt:lpstr>Arial</vt:lpstr>
      <vt:lpstr>Calibri Light</vt:lpstr>
      <vt:lpstr>Calibri</vt:lpstr>
      <vt:lpstr>微软雅黑</vt:lpstr>
      <vt:lpstr>等线 Light</vt:lpstr>
      <vt:lpstr>等线</vt:lpstr>
      <vt:lpstr>FZHei-B01S</vt:lpstr>
      <vt:lpstr>Open Sans</vt:lpstr>
      <vt:lpstr>Wingdings</vt:lpstr>
      <vt:lpstr>Symbol</vt:lpstr>
      <vt:lpstr>Lato</vt:lpstr>
      <vt:lpstr>MS PGothic</vt:lpstr>
      <vt:lpstr>Gill Sans</vt:lpstr>
      <vt:lpstr>League Gothic Regular</vt:lpstr>
      <vt:lpstr>Lato Regular</vt:lpstr>
      <vt:lpstr>Helvetica Light</vt:lpstr>
      <vt:lpstr>时尚中黑简体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优品PPT</cp:lastModifiedBy>
  <dcterms:modified xsi:type="dcterms:W3CDTF">2021-08-20T10:55:02Z</dcterms:modified>
  <cp:revision>59</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