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90" r:id="rId4"/>
    <p:sldId id="257" r:id="rId5"/>
    <p:sldId id="276" r:id="rId6"/>
    <p:sldId id="291" r:id="rId7"/>
    <p:sldId id="258" r:id="rId8"/>
    <p:sldId id="259" r:id="rId9"/>
    <p:sldId id="260" r:id="rId10"/>
    <p:sldId id="262" r:id="rId11"/>
    <p:sldId id="264" r:id="rId12"/>
    <p:sldId id="283" r:id="rId13"/>
    <p:sldId id="292" r:id="rId14"/>
    <p:sldId id="263" r:id="rId15"/>
    <p:sldId id="265" r:id="rId16"/>
    <p:sldId id="266" r:id="rId17"/>
    <p:sldId id="273" r:id="rId18"/>
    <p:sldId id="269" r:id="rId19"/>
    <p:sldId id="270" r:id="rId20"/>
    <p:sldId id="293" r:id="rId21"/>
    <p:sldId id="271" r:id="rId22"/>
    <p:sldId id="281" r:id="rId23"/>
    <p:sldId id="272" r:id="rId24"/>
    <p:sldId id="261" r:id="rId25"/>
    <p:sldId id="274" r:id="rId26"/>
    <p:sldId id="278" r:id="rId27"/>
    <p:sldId id="294" r:id="rId28"/>
    <p:sldId id="267" r:id="rId29"/>
    <p:sldId id="277" r:id="rId30"/>
    <p:sldId id="282" r:id="rId31"/>
    <p:sldId id="279" r:id="rId32"/>
    <p:sldId id="280" r:id="rId33"/>
    <p:sldId id="286" r:id="rId34"/>
    <p:sldId id="288" r:id="rId35"/>
    <p:sldId id="268" r:id="rId36"/>
  </p:sldIdLst>
  <p:sldSz cx="9144000" cy="5143500" type="screen16x9"/>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5" d="100"/>
          <a:sy n="115" d="100"/>
        </p:scale>
        <p:origin x="282" y="96"/>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s>
</file>

<file path=ppt/charts/_rels/chart2.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s>
</file>

<file path=ppt/charts/_rels/chart3.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Sheet1!$W$69</c:f>
              <c:strCache>
                <c:ptCount val="1"/>
                <c:pt idx="0">
                  <c:v>SALE</c:v>
                </c:pt>
              </c:strCache>
            </c:strRef>
          </c:tx>
          <c:spPr>
            <a:solidFill>
              <a:schemeClr val="accent2"/>
            </a:solidFill>
            <a:ln>
              <a:noFill/>
            </a:ln>
          </c:spPr>
          <c:dPt>
            <c:idx val="0"/>
            <c:invertIfNegative val="1"/>
            <c:spPr>
              <a:solidFill>
                <a:schemeClr val="accent1"/>
              </a:solidFill>
              <a:ln w="19050">
                <a:noFill/>
              </a:ln>
              <a:effectLst/>
            </c:spPr>
          </c:dPt>
          <c:dPt>
            <c:idx val="1"/>
            <c:invertIfNegative val="1"/>
            <c:spPr>
              <a:solidFill>
                <a:schemeClr val="accent2"/>
              </a:solidFill>
              <a:ln w="19050">
                <a:noFill/>
              </a:ln>
              <a:effectLst/>
            </c:spPr>
          </c:dPt>
          <c:dPt>
            <c:idx val="2"/>
            <c:invertIfNegative val="1"/>
            <c:spPr>
              <a:solidFill>
                <a:schemeClr val="bg1">
                  <a:lumMod val="75000"/>
                </a:schemeClr>
              </a:solidFill>
              <a:ln w="19050">
                <a:noFill/>
              </a:ln>
              <a:effectLst/>
            </c:spPr>
          </c:dPt>
          <c:dLbls>
            <c:delete val="1"/>
            <c:extLst>
              <c:ext xmlns:c15="http://schemas.microsoft.com/office/drawing/2012/chart" uri="{CE6537A1-D6FC-4f65-9D91-7224C49458BB}">
                <c15:showLeaderLines val="1"/>
              </c:ext>
            </c:extLst>
          </c:dLbls>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Sheet1!$N$69</c:f>
              <c:strCache>
                <c:ptCount val="1"/>
                <c:pt idx="0">
                  <c:v>SALE</c:v>
                </c:pt>
              </c:strCache>
            </c:strRef>
          </c:tx>
          <c:spPr>
            <a:solidFill>
              <a:schemeClr val="accent2"/>
            </a:solidFill>
            <a:ln>
              <a:noFill/>
            </a:ln>
          </c:spPr>
          <c:dPt>
            <c:idx val="0"/>
            <c:invertIfNegative val="1"/>
            <c:spPr>
              <a:solidFill>
                <a:schemeClr val="accent1"/>
              </a:solidFill>
              <a:ln w="19050">
                <a:noFill/>
              </a:ln>
              <a:effectLst/>
            </c:spPr>
          </c:dPt>
          <c:dPt>
            <c:idx val="1"/>
            <c:invertIfNegative val="1"/>
            <c:spPr>
              <a:solidFill>
                <a:schemeClr val="accent2"/>
              </a:solidFill>
              <a:ln w="19050">
                <a:noFill/>
              </a:ln>
              <a:effectLst/>
            </c:spPr>
          </c:dPt>
          <c:dPt>
            <c:idx val="2"/>
            <c:invertIfNegative val="1"/>
            <c:spPr>
              <a:solidFill>
                <a:schemeClr val="bg1">
                  <a:lumMod val="75000"/>
                </a:schemeClr>
              </a:solidFill>
              <a:ln w="19050">
                <a:noFill/>
              </a:ln>
              <a:effectLst/>
            </c:spPr>
          </c:dPt>
          <c:dLbls>
            <c:delete val="1"/>
            <c:extLst>
              <c:ext xmlns:c15="http://schemas.microsoft.com/office/drawing/2012/chart" uri="{CE6537A1-D6FC-4f65-9D91-7224C49458BB}">
                <c15:showLeaderLines val="1"/>
              </c:ext>
            </c:extLst>
          </c:dLbls>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Sheet1!$AG$69</c:f>
              <c:strCache>
                <c:ptCount val="1"/>
                <c:pt idx="0">
                  <c:v>SALE</c:v>
                </c:pt>
              </c:strCache>
            </c:strRef>
          </c:tx>
          <c:spPr>
            <a:solidFill>
              <a:schemeClr val="accent1"/>
            </a:solidFill>
            <a:ln>
              <a:noFill/>
            </a:ln>
          </c:spPr>
          <c:dPt>
            <c:idx val="0"/>
            <c:invertIfNegative val="1"/>
            <c:spPr>
              <a:solidFill>
                <a:schemeClr val="bg1">
                  <a:lumMod val="75000"/>
                </a:schemeClr>
              </a:solidFill>
              <a:ln w="19050">
                <a:noFill/>
              </a:ln>
              <a:effectLst/>
            </c:spPr>
          </c:dPt>
          <c:dPt>
            <c:idx val="1"/>
            <c:invertIfNegative val="1"/>
            <c:spPr>
              <a:solidFill>
                <a:schemeClr val="accent1"/>
              </a:solidFill>
              <a:ln w="19050">
                <a:noFill/>
              </a:ln>
              <a:effectLst/>
            </c:spPr>
          </c:dPt>
          <c:dPt>
            <c:idx val="2"/>
            <c:invertIfNegative val="1"/>
            <c:spPr>
              <a:solidFill>
                <a:schemeClr val="accent1"/>
              </a:solidFill>
              <a:ln w="19050">
                <a:noFill/>
              </a:ln>
              <a:effectLst/>
            </c:spPr>
          </c:dPt>
          <c:dLbls>
            <c:delete val="1"/>
            <c:extLst>
              <c:ext xmlns:c15="http://schemas.microsoft.com/office/drawing/2012/chart" uri="{CE6537A1-D6FC-4f65-9D91-7224C49458BB}">
                <c15:showLeaderLines val="1"/>
              </c:ext>
            </c:extLst>
          </c:dLbls>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drawings/_rels/vmlDrawing1.vml.rels><?xml version="1.0" encoding="UTF-8" standalone="yes"?><Relationships xmlns="http://schemas.openxmlformats.org/package/2006/relationships"><Relationship Id="rId1" Target="../media/image5.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11.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7AD1ED5F-AB97-47B5-9F7B-ACDF41A6E0FD}" type="datetimeFigureOut">
              <a:rPr lang="zh-CN" altLang="en-US"/>
              <a:t>2016/12/12</a:t>
            </a:fld>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ln>
          <a:extLst>
            <a:ext uri="{909E8E84-426E-40DD-AFC4-6F175D3DCCD1}">
              <a14:hiddenFill>
                <a:solidFill>
                  <a:srgbClr val="FFFFFF"/>
                </a:solidFill>
              </a14:hiddenFill>
            </a:ext>
          </a:extLst>
        </p:spPr>
      </p:sp>
      <p:sp>
        <p:nvSpPr>
          <p:cNvPr id="5125" name="备注占位符 4"/>
          <p:cNvSpPr>
            <a:spLocks noGrp="1" noChangeArrowheads="1"/>
          </p:cNvSpPr>
          <p:nvPr>
            <p:ph type="body" sz="quarter" idx="6"/>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2C92D475-3D99-4A14-A382-ED92881F3A81}" type="slidenum">
              <a:rPr lang="zh-CN" altLang="en-US"/>
              <a:t>‹#›</a:t>
            </a:fld>
            <a:endParaRPr lang="zh-CN" altLang="en-US"/>
          </a:p>
        </p:txBody>
      </p:sp>
    </p:spTree>
    <p:extLst>
      <p:ext uri="{BB962C8B-B14F-4D97-AF65-F5344CB8AC3E}">
        <p14:creationId val="149354810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0573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74635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22059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553703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584578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06423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19403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55628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73197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99328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4641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381878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991678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826004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722948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77663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78382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014488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797910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545973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986228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056014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209876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730944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807213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236212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934439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683922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560892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99428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010284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06616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86887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bwMode="auto">
      <p:bgPr>
        <a:solidFill>
          <a:srgbClr val="F1F1F1"/>
        </a:solidFill>
        <a:effectLst/>
      </p:bgPr>
    </p:bg>
    <p:spTree>
      <p:nvGrpSpPr>
        <p:cNvPr id="1" name=""/>
        <p:cNvGrpSpPr/>
        <p:nvPr/>
      </p:nvGrpSpPr>
      <p:grpSpPr>
        <a:xfrm>
          <a:off x="0" y="0"/>
          <a:ext cx="0" cy="0"/>
        </a:xfrm>
      </p:grpSpPr>
    </p:spTree>
    <p:extLst>
      <p:ext uri="{BB962C8B-B14F-4D97-AF65-F5344CB8AC3E}">
        <p14:creationId val="2326466417"/>
      </p:ext>
    </p:extLst>
  </p:cSld>
  <p:clrMapOvr>
    <a:masterClrMapping/>
  </p:clrMapOvr>
  <p:transition spd="med">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9005479"/>
      </p:ext>
    </p:extLst>
  </p:cSld>
  <p:clrMapOvr>
    <a:masterClrMapping/>
  </p:clrMapOvr>
  <p:transition spd="med">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7809294"/>
      </p:ext>
    </p:extLst>
  </p:cSld>
  <p:clrMapOvr>
    <a:masterClrMapping/>
  </p:clrMapOvr>
  <p:transition spd="med">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6944388"/>
      </p:ext>
    </p:extLst>
  </p:cSld>
  <p:clrMapOvr>
    <a:masterClrMapping/>
  </p:clrMapOvr>
  <p:transition spd="med">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4813213"/>
      </p:ext>
    </p:extLst>
  </p:cSld>
  <p:clrMapOvr>
    <a:masterClrMapping/>
  </p:clrMapOvr>
  <p:transition spd="med">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1401039"/>
      </p:ext>
    </p:extLst>
  </p:cSld>
  <p:clrMapOvr>
    <a:masterClrMapping/>
  </p:clrMapOvr>
  <p:transition spd="med">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1764851"/>
      </p:ext>
    </p:extLst>
  </p:cSld>
  <p:clrMapOvr>
    <a:masterClrMapping/>
  </p:clrMapOvr>
  <p:transition spd="med">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8277945"/>
      </p:ext>
    </p:extLst>
  </p:cSld>
  <p:clrMapOvr>
    <a:masterClrMapping/>
  </p:clrMapOvr>
  <p:transition spd="med">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6416332"/>
      </p:ext>
    </p:extLst>
  </p:cSld>
  <p:clrMapOvr>
    <a:masterClrMapping/>
  </p:clrMapOvr>
  <p:transition spd="med">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6769991"/>
      </p:ext>
    </p:extLst>
  </p:cSld>
  <p:clrMapOvr>
    <a:masterClrMapping/>
  </p:clrMapOvr>
  <p:transition spd="med">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780724"/>
      </p:ext>
    </p:extLst>
  </p:cSld>
  <p:clrMapOvr>
    <a:masterClrMapping/>
  </p:clrMapOvr>
  <p:transition spd="med">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bwMode="auto">
      <p:bgPr>
        <a:solidFill>
          <a:srgbClr val="F1F1F1"/>
        </a:solidFill>
        <a:effectLst/>
      </p:bgPr>
    </p:bg>
    <p:spTree>
      <p:nvGrpSpPr>
        <p:cNvPr id="1" name=""/>
        <p:cNvGrpSpPr/>
        <p:nvPr/>
      </p:nvGrpSpPr>
      <p:grpSpPr>
        <a:xfrm>
          <a:off x="0" y="0"/>
          <a:ext cx="0" cy="0"/>
        </a:xfrm>
      </p:grpSpPr>
    </p:spTree>
    <p:extLst>
      <p:ext uri="{BB962C8B-B14F-4D97-AF65-F5344CB8AC3E}">
        <p14:creationId val="3034889127"/>
      </p:ext>
    </p:extLst>
  </p:cSld>
  <p:clrMapOvr>
    <a:masterClrMapping/>
  </p:clrMapOvr>
  <p:transition spd="med">
    <p:fad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bwMode="auto">
      <p:bgPr>
        <a:solidFill>
          <a:srgbClr val="F1F1F1"/>
        </a:solidFill>
        <a:effectLst/>
      </p:bgPr>
    </p:bg>
    <p:spTree>
      <p:nvGrpSpPr>
        <p:cNvPr id="1" name=""/>
        <p:cNvGrpSpPr/>
        <p:nvPr/>
      </p:nvGrpSpPr>
      <p:grpSpPr>
        <a:xfrm>
          <a:off x="0" y="0"/>
          <a:ext cx="0" cy="0"/>
        </a:xfrm>
      </p:grpSpPr>
      <p:cxnSp>
        <p:nvCxnSpPr>
          <p:cNvPr id="2" name="直接连接符 1"/>
          <p:cNvCxnSpPr/>
          <p:nvPr userDrawn="1"/>
        </p:nvCxnSpPr>
        <p:spPr>
          <a:xfrm>
            <a:off x="434975" y="666750"/>
            <a:ext cx="8280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01484204"/>
      </p:ext>
    </p:extLst>
  </p:cSld>
  <p:clrMapOvr>
    <a:masterClrMapping/>
  </p:clrMapOvr>
  <p:transition spd="med">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t>2016/12/12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E05380-FC59-461D-8EA6-8BBCAAEBF92A}" type="slidenum">
              <a:rPr lang="zh-CN" altLang="en-US"/>
              <a:t>‹#›</a:t>
            </a:fld>
            <a:endParaRPr lang="zh-CN" altLang="en-US"/>
          </a:p>
        </p:txBody>
      </p:sp>
    </p:spTree>
    <p:extLst>
      <p:ext uri="{BB962C8B-B14F-4D97-AF65-F5344CB8AC3E}">
        <p14:creationId val="4078720872"/>
      </p:ext>
    </p:extLst>
  </p:cSld>
  <p:clrMapOvr>
    <a:masterClrMapping/>
  </p:clrMapOvr>
  <p:transition spd="med">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t>2016/12/12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B4711B1-0070-47DE-91B5-EF020C6A5414}" type="slidenum">
              <a:rPr lang="zh-CN" altLang="en-US"/>
              <a:t>‹#›</a:t>
            </a:fld>
            <a:endParaRPr lang="zh-CN" altLang="en-US"/>
          </a:p>
        </p:txBody>
      </p:sp>
    </p:spTree>
    <p:extLst>
      <p:ext uri="{BB962C8B-B14F-4D97-AF65-F5344CB8AC3E}">
        <p14:creationId val="14713544"/>
      </p:ext>
    </p:extLst>
  </p:cSld>
  <p:clrMapOvr>
    <a:masterClrMapping/>
  </p:clrMapOvr>
  <p:transition spd="med">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2016/12/12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1C38462-35C1-45FE-B058-7BA0EEDFE71D}" type="slidenum">
              <a:rPr lang="zh-CN" altLang="en-US"/>
              <a:t>‹#›</a:t>
            </a:fld>
            <a:endParaRPr lang="zh-CN" altLang="en-US"/>
          </a:p>
        </p:txBody>
      </p:sp>
    </p:spTree>
    <p:extLst>
      <p:ext uri="{BB962C8B-B14F-4D97-AF65-F5344CB8AC3E}">
        <p14:creationId val="1224975337"/>
      </p:ext>
    </p:extLst>
  </p:cSld>
  <p:clrMapOvr>
    <a:masterClrMapping/>
  </p:clrMapOvr>
  <p:transition spd="med">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2016/12/12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0426AE-2D22-4659-8535-55AEAF0A9B62}" type="slidenum">
              <a:rPr lang="zh-CN" altLang="en-US"/>
              <a:t>‹#›</a:t>
            </a:fld>
            <a:endParaRPr lang="zh-CN" altLang="en-US"/>
          </a:p>
        </p:txBody>
      </p:sp>
    </p:spTree>
    <p:extLst>
      <p:ext uri="{BB962C8B-B14F-4D97-AF65-F5344CB8AC3E}">
        <p14:creationId val="1749022110"/>
      </p:ext>
    </p:extLst>
  </p:cSld>
  <p:clrMapOvr>
    <a:masterClrMapping/>
  </p:clrMapOvr>
  <p:transition spd="med">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2016/12/12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C5C3654-58C2-4927-A51E-B00914F38119}" type="slidenum">
              <a:rPr lang="zh-CN" altLang="en-US"/>
              <a:t>‹#›</a:t>
            </a:fld>
            <a:endParaRPr lang="zh-CN" altLang="en-US"/>
          </a:p>
        </p:txBody>
      </p:sp>
    </p:spTree>
    <p:extLst>
      <p:ext uri="{BB962C8B-B14F-4D97-AF65-F5344CB8AC3E}">
        <p14:creationId val="3760510665"/>
      </p:ext>
    </p:extLst>
  </p:cSld>
  <p:clrMapOvr>
    <a:masterClrMapping/>
  </p:clrMapOvr>
  <p:transition spd="med">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7092181"/>
      </p:ext>
    </p:extLst>
  </p:cSld>
  <p:clrMapOvr>
    <a:masterClrMapping/>
  </p:clrMapOvr>
  <p:transition spd="med">
    <p:fad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5"/>
          </p:nvPr>
        </p:nvSpPr>
        <p:spPr bwMode="auto">
          <a:xfrm>
            <a:off x="457200" y="1200150"/>
            <a:ext cx="8229600" cy="3394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530820CF-B880-4189-942D-D702A7CBA730}" type="datetimeFigureOut">
              <a:rPr lang="zh-CN" altLang="en-US"/>
              <a:t>2016/12/12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7D8338A4-A964-4845-8823-9E87D3B412B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56" r:id="rId4"/>
    <p:sldLayoutId id="2147483655" r:id="rId5"/>
    <p:sldLayoutId id="2147483654" r:id="rId6"/>
    <p:sldLayoutId id="2147483653" r:id="rId7"/>
    <p:sldLayoutId id="2147483652" r:id="rId8"/>
  </p:sldLayoutIdLst>
  <p:transition spd="med">
    <p:fade/>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2016/12/12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207073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embeddings/oleObject1.bin" Type="http://schemas.openxmlformats.org/officeDocument/2006/relationships/oleObject"/><Relationship Id="rId4" Target="../media/image5.png" Type="http://schemas.openxmlformats.org/officeDocument/2006/relationships/image"/><Relationship Id="rId5" Target="../drawings/vmlDrawing1.vml" Type="http://schemas.openxmlformats.org/officeDocument/2006/relationships/vmlDrawing"/></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 Id="rId3" Target="../embeddings/oleObject2.bin" Type="http://schemas.openxmlformats.org/officeDocument/2006/relationships/oleObject"/><Relationship Id="rId4" Target="../media/image11.png" Type="http://schemas.openxmlformats.org/officeDocument/2006/relationships/image"/><Relationship Id="rId5" Target="../drawings/vmlDrawing2.vml" Type="http://schemas.openxmlformats.org/officeDocument/2006/relationships/vmlDrawing"/></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 Id="rId3" Target="../media/image1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5"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88" y="0"/>
            <a:ext cx="9140825"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TextBox 15"/>
          <p:cNvSpPr txBox="1">
            <a:spLocks noChangeArrowheads="1"/>
          </p:cNvSpPr>
          <p:nvPr/>
        </p:nvSpPr>
        <p:spPr bwMode="auto">
          <a:xfrm>
            <a:off x="3347086" y="627063"/>
            <a:ext cx="243713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7200">
                <a:solidFill>
                  <a:schemeClr val="accent1"/>
                </a:solidFill>
                <a:latin charset="-122" panose="020b0503020204020204" pitchFamily="34" typeface="微软雅黑"/>
                <a:ea charset="-122" panose="020b0503020204020204" pitchFamily="34" typeface="微软雅黑"/>
              </a:rPr>
              <a:t>2017</a:t>
            </a:r>
          </a:p>
        </p:txBody>
      </p:sp>
      <p:sp>
        <p:nvSpPr>
          <p:cNvPr id="17" name="Text Box 2"/>
          <p:cNvSpPr txBox="1">
            <a:spLocks noChangeArrowheads="1"/>
          </p:cNvSpPr>
          <p:nvPr/>
        </p:nvSpPr>
        <p:spPr bwMode="auto">
          <a:xfrm>
            <a:off x="1619250" y="1724025"/>
            <a:ext cx="59055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4400">
                <a:solidFill>
                  <a:srgbClr val="262626"/>
                </a:solidFill>
                <a:latin charset="-122" panose="020b0503020204020204" pitchFamily="34" typeface="微软雅黑"/>
                <a:ea charset="-122" panose="020b0503020204020204" pitchFamily="34" typeface="微软雅黑"/>
              </a:rPr>
              <a:t>商务通用工作汇报PPT</a:t>
            </a:r>
          </a:p>
        </p:txBody>
      </p:sp>
      <p:sp>
        <p:nvSpPr>
          <p:cNvPr id="18" name="Text Box 2"/>
          <p:cNvSpPr txBox="1">
            <a:spLocks noChangeArrowheads="1"/>
          </p:cNvSpPr>
          <p:nvPr/>
        </p:nvSpPr>
        <p:spPr bwMode="auto">
          <a:xfrm>
            <a:off x="2411413" y="2552700"/>
            <a:ext cx="42719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262626"/>
                </a:solidFill>
                <a:latin charset="-122" panose="020b0503020204020204" pitchFamily="34" typeface="微软雅黑"/>
                <a:ea charset="-122" panose="020b0503020204020204" pitchFamily="34" typeface="微软雅黑"/>
              </a:rPr>
              <a:t>适用于年终总结/工作计划/述职报告/策划方案等</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7"/>
                                        </p:tgtEl>
                                        <p:attrNameLst>
                                          <p:attrName>style.visibility</p:attrName>
                                        </p:attrNameLst>
                                      </p:cBhvr>
                                      <p:to>
                                        <p:strVal val="visible"/>
                                      </p:to>
                                    </p:set>
                                    <p:anim calcmode="lin" valueType="num">
                                      <p:cBhvr>
                                        <p:cTn dur="800" fill="hold" id="13"/>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14"/>
                                        <p:tgtEl>
                                          <p:spTgt spid="17"/>
                                        </p:tgtEl>
                                        <p:attrNameLst>
                                          <p:attrName>ppt_y</p:attrName>
                                        </p:attrNameLst>
                                      </p:cBhvr>
                                      <p:tavLst>
                                        <p:tav tm="0">
                                          <p:val>
                                            <p:strVal val="#ppt_y"/>
                                          </p:val>
                                        </p:tav>
                                        <p:tav tm="100000">
                                          <p:val>
                                            <p:strVal val="#ppt_y"/>
                                          </p:val>
                                        </p:tav>
                                      </p:tavLst>
                                    </p:anim>
                                    <p:anim calcmode="lin" valueType="num">
                                      <p:cBhvr>
                                        <p:cTn dur="800" fill="hold" id="15"/>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16"/>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17" tmFilter="0,0; .5, 1; 1, 1"/>
                                        <p:tgtEl>
                                          <p:spTgt spid="17"/>
                                        </p:tgtEl>
                                      </p:cBhvr>
                                    </p:animEffect>
                                  </p:childTnLst>
                                </p:cTn>
                              </p:par>
                            </p:childTnLst>
                          </p:cTn>
                        </p:par>
                        <p:par>
                          <p:cTn fill="hold" id="18" nodeType="afterGroup">
                            <p:stCondLst>
                              <p:cond delay="1800"/>
                            </p:stCondLst>
                            <p:childTnLst>
                              <p:par>
                                <p:cTn fill="hold" grpId="0" id="19" nodeType="afterEffect" presetClass="entr" presetID="22" presetSubtype="4">
                                  <p:stCondLst>
                                    <p:cond delay="0"/>
                                  </p:stCondLst>
                                  <p:childTnLst>
                                    <p:set>
                                      <p:cBhvr>
                                        <p:cTn dur="1" fill="hold" id="20">
                                          <p:stCondLst>
                                            <p:cond delay="0"/>
                                          </p:stCondLst>
                                        </p:cTn>
                                        <p:tgtEl>
                                          <p:spTgt spid="18"/>
                                        </p:tgtEl>
                                        <p:attrNameLst>
                                          <p:attrName>style.visibility</p:attrName>
                                        </p:attrNameLst>
                                      </p:cBhvr>
                                      <p:to>
                                        <p:strVal val="visible"/>
                                      </p:to>
                                    </p:set>
                                    <p:animEffect filter="wipe(down)" transition="in">
                                      <p:cBhvr>
                                        <p:cTn dur="500" id="2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a:spLocks noChangeArrowheads="1"/>
          </p:cNvSpPr>
          <p:nvPr/>
        </p:nvSpPr>
        <p:spPr bwMode="auto">
          <a:xfrm>
            <a:off x="566738" y="1176338"/>
            <a:ext cx="80168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spcBef>
                <a:spcPts val="600"/>
              </a:spcBef>
              <a:spcAft>
                <a:spcPts val="600"/>
              </a:spcAft>
            </a:pPr>
            <a:r>
              <a:rPr altLang="en-US" lang="zh-CN" sz="1200">
                <a:solidFill>
                  <a:srgbClr val="262626"/>
                </a:solidFill>
                <a:latin charset="-122" panose="020b0503020204020204" pitchFamily="34" typeface="微软雅黑"/>
                <a:ea charset="-122" panose="020b0503020204020204" pitchFamily="34" typeface="微软雅黑"/>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rrowheads="1" noChangeAspect="1"/>
          </p:cNvPicPr>
          <p:nvPr/>
        </p:nvPicPr>
        <p:blipFill>
          <a:blip r:embed="rId3">
            <a:extLst>
              <a:ext uri="{28A0092B-C50C-407E-A947-70E740481C1C}">
                <a14:useLocalDpi val="0"/>
              </a:ext>
            </a:extLst>
          </a:blip>
          <a:srcRect b="21838" t="16006"/>
          <a:stretch>
            <a:fillRect/>
          </a:stretch>
        </p:blipFill>
        <p:spPr bwMode="auto">
          <a:xfrm>
            <a:off x="566738" y="2106613"/>
            <a:ext cx="5486400" cy="2419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 name="Rectangle 12"/>
          <p:cNvSpPr/>
          <p:nvPr/>
        </p:nvSpPr>
        <p:spPr bwMode="auto">
          <a:xfrm>
            <a:off x="6130925" y="2106613"/>
            <a:ext cx="2452688" cy="2419350"/>
          </a:xfrm>
          <a:prstGeom prst="rect">
            <a:avLst/>
          </a:prstGeom>
          <a:solidFill>
            <a:schemeClr val="accent1"/>
          </a:solidFill>
          <a:ln algn="ctr" cap="flat" cmpd="sng" w="9525">
            <a:noFill/>
            <a:prstDash val="solid"/>
            <a:headEnd len="med" type="none" w="med"/>
            <a:tailEnd len="med" type="none" w="med"/>
          </a:ln>
          <a:effectLst/>
        </p:spPr>
        <p:txBody>
          <a:bodyPr bIns="34292" lIns="137166" rIns="34292" tIns="68583"/>
          <a:lstStyle>
            <a:defPPr>
              <a:defRPr lang="en-US"/>
            </a:defPPr>
            <a:lvl1pPr algn="l" defTabSz="913765" eaLnBrk="1" hangingPunct="1" latinLnBrk="0" marL="0" rtl="0">
              <a:defRPr kern="1200" sz="1800">
                <a:solidFill>
                  <a:schemeClr val="lt1"/>
                </a:solidFill>
                <a:latin typeface="+mn-lt"/>
                <a:ea typeface="+mn-ea"/>
                <a:cs typeface="+mn-cs"/>
              </a:defRPr>
            </a:lvl1pPr>
            <a:lvl2pPr algn="l" defTabSz="913765" eaLnBrk="1" hangingPunct="1" latinLnBrk="0" marL="457200" rtl="0">
              <a:defRPr kern="1200" sz="1800">
                <a:solidFill>
                  <a:schemeClr val="lt1"/>
                </a:solidFill>
                <a:latin typeface="+mn-lt"/>
                <a:ea typeface="+mn-ea"/>
                <a:cs typeface="+mn-cs"/>
              </a:defRPr>
            </a:lvl2pPr>
            <a:lvl3pPr algn="l" defTabSz="913765" eaLnBrk="1" hangingPunct="1" latinLnBrk="0" marL="914400" rtl="0">
              <a:defRPr kern="1200" sz="1800">
                <a:solidFill>
                  <a:schemeClr val="lt1"/>
                </a:solidFill>
                <a:latin typeface="+mn-lt"/>
                <a:ea typeface="+mn-ea"/>
                <a:cs typeface="+mn-cs"/>
              </a:defRPr>
            </a:lvl3pPr>
            <a:lvl4pPr algn="l" defTabSz="913765" eaLnBrk="1" hangingPunct="1" latinLnBrk="0" marL="1371600" rtl="0">
              <a:defRPr kern="1200" sz="1800">
                <a:solidFill>
                  <a:schemeClr val="lt1"/>
                </a:solidFill>
                <a:latin typeface="+mn-lt"/>
                <a:ea typeface="+mn-ea"/>
                <a:cs typeface="+mn-cs"/>
              </a:defRPr>
            </a:lvl4pPr>
            <a:lvl5pPr algn="l" defTabSz="913765" eaLnBrk="1" hangingPunct="1" latinLnBrk="0" marL="1828800" rtl="0">
              <a:defRPr kern="1200" sz="1800">
                <a:solidFill>
                  <a:schemeClr val="lt1"/>
                </a:solidFill>
                <a:latin typeface="+mn-lt"/>
                <a:ea typeface="+mn-ea"/>
                <a:cs typeface="+mn-cs"/>
              </a:defRPr>
            </a:lvl5pPr>
            <a:lvl6pPr algn="l" defTabSz="913765" eaLnBrk="1" hangingPunct="1" latinLnBrk="0" marL="2286000" rtl="0">
              <a:defRPr kern="1200" sz="1800">
                <a:solidFill>
                  <a:schemeClr val="lt1"/>
                </a:solidFill>
                <a:latin typeface="+mn-lt"/>
                <a:ea typeface="+mn-ea"/>
                <a:cs typeface="+mn-cs"/>
              </a:defRPr>
            </a:lvl6pPr>
            <a:lvl7pPr algn="l" defTabSz="913765" eaLnBrk="1" hangingPunct="1" latinLnBrk="0" marL="2743200" rtl="0">
              <a:defRPr kern="1200" sz="1800">
                <a:solidFill>
                  <a:schemeClr val="lt1"/>
                </a:solidFill>
                <a:latin typeface="+mn-lt"/>
                <a:ea typeface="+mn-ea"/>
                <a:cs typeface="+mn-cs"/>
              </a:defRPr>
            </a:lvl7pPr>
            <a:lvl8pPr algn="l" defTabSz="913765" eaLnBrk="1" hangingPunct="1" latinLnBrk="0" marL="3200400" rtl="0">
              <a:defRPr kern="1200" sz="1800">
                <a:solidFill>
                  <a:schemeClr val="lt1"/>
                </a:solidFill>
                <a:latin typeface="+mn-lt"/>
                <a:ea typeface="+mn-ea"/>
                <a:cs typeface="+mn-cs"/>
              </a:defRPr>
            </a:lvl8pPr>
            <a:lvl9pPr algn="l" defTabSz="913765" eaLnBrk="1" hangingPunct="1" latinLnBrk="0" marL="3657600" rtl="0">
              <a:defRPr kern="1200" sz="1800">
                <a:solidFill>
                  <a:schemeClr val="lt1"/>
                </a:solidFill>
                <a:latin typeface="+mn-lt"/>
                <a:ea typeface="+mn-ea"/>
                <a:cs typeface="+mn-cs"/>
              </a:defRPr>
            </a:lvl9pPr>
          </a:lstStyle>
          <a:p>
            <a:pPr fontAlgn="auto">
              <a:spcBef>
                <a:spcPct val="0"/>
              </a:spcBef>
              <a:spcAft>
                <a:spcPts val="450"/>
              </a:spcAft>
              <a:defRPr/>
            </a:pPr>
            <a:endParaRPr lang="en-US" sz="2700">
              <a:solidFill>
                <a:srgbClr val="FFFFFF">
                  <a:alpha val="99000"/>
                </a:srgbClr>
              </a:solidFill>
              <a:latin charset="0" panose="020b0502040204020203" pitchFamily="34" typeface="Segoe UI Light"/>
            </a:endParaRPr>
          </a:p>
        </p:txBody>
      </p:sp>
      <p:sp>
        <p:nvSpPr>
          <p:cNvPr id="30" name="文本框 81"/>
          <p:cNvSpPr txBox="1">
            <a:spLocks noChangeArrowheads="1"/>
          </p:cNvSpPr>
          <p:nvPr/>
        </p:nvSpPr>
        <p:spPr bwMode="auto">
          <a:xfrm>
            <a:off x="6423025" y="2493963"/>
            <a:ext cx="1944688" cy="1733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此处输入您的文本请在此处输入您的文本此处输入您的文本此处输入您的文本此处输入您的文本请在此处输入您的文本此处输入您的文本。</a:t>
            </a:r>
          </a:p>
        </p:txBody>
      </p:sp>
      <p:sp>
        <p:nvSpPr>
          <p:cNvPr id="24581" name="TextBox 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24582" name="TextBox 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iterate type="lt">
                                    <p:tmPct val="8000"/>
                                  </p:iterate>
                                  <p:childTnLst>
                                    <p:set>
                                      <p:cBhvr>
                                        <p:cTn dur="1" fill="hold" id="6">
                                          <p:stCondLst>
                                            <p:cond delay="0"/>
                                          </p:stCondLst>
                                        </p:cTn>
                                        <p:tgtEl>
                                          <p:spTgt spid="27"/>
                                        </p:tgtEl>
                                        <p:attrNameLst>
                                          <p:attrName>style.visibility</p:attrName>
                                        </p:attrNameLst>
                                      </p:cBhvr>
                                      <p:to>
                                        <p:strVal val="visible"/>
                                      </p:to>
                                    </p:set>
                                    <p:animEffect filter="wipe(left)" transition="in">
                                      <p:cBhvr>
                                        <p:cTn dur="300" id="7"/>
                                        <p:tgtEl>
                                          <p:spTgt spid="27"/>
                                        </p:tgtEl>
                                      </p:cBhvr>
                                    </p:animEffect>
                                  </p:childTnLst>
                                </p:cTn>
                              </p:par>
                            </p:childTnLst>
                          </p:cTn>
                        </p:par>
                        <p:par>
                          <p:cTn fill="hold" id="8" nodeType="afterGroup">
                            <p:stCondLst>
                              <p:cond delay="300"/>
                            </p:stCondLst>
                            <p:childTnLst>
                              <p:par>
                                <p:cTn fill="hold" id="9" nodeType="afterEffect" presetClass="entr" presetID="22" presetSubtype="2">
                                  <p:stCondLst>
                                    <p:cond delay="0"/>
                                  </p:stCondLst>
                                  <p:childTnLst>
                                    <p:set>
                                      <p:cBhvr>
                                        <p:cTn dur="1" fill="hold" id="10">
                                          <p:stCondLst>
                                            <p:cond delay="0"/>
                                          </p:stCondLst>
                                        </p:cTn>
                                        <p:tgtEl>
                                          <p:spTgt spid="28"/>
                                        </p:tgtEl>
                                        <p:attrNameLst>
                                          <p:attrName>style.visibility</p:attrName>
                                        </p:attrNameLst>
                                      </p:cBhvr>
                                      <p:to>
                                        <p:strVal val="visible"/>
                                      </p:to>
                                    </p:set>
                                    <p:animEffect filter="wipe(right)" transition="in">
                                      <p:cBhvr>
                                        <p:cTn dur="500" id="11"/>
                                        <p:tgtEl>
                                          <p:spTgt spid="28"/>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29"/>
                                        </p:tgtEl>
                                        <p:attrNameLst>
                                          <p:attrName>style.visibility</p:attrName>
                                        </p:attrNameLst>
                                      </p:cBhvr>
                                      <p:to>
                                        <p:strVal val="visible"/>
                                      </p:to>
                                    </p:set>
                                    <p:animEffect filter="wipe(left)" transition="in">
                                      <p:cBhvr>
                                        <p:cTn dur="500" id="14"/>
                                        <p:tgtEl>
                                          <p:spTgt spid="29"/>
                                        </p:tgtEl>
                                      </p:cBhvr>
                                    </p:animEffect>
                                  </p:childTnLst>
                                </p:cTn>
                              </p:par>
                            </p:childTnLst>
                          </p:cTn>
                        </p:par>
                        <p:par>
                          <p:cTn fill="hold" id="15" nodeType="afterGroup">
                            <p:stCondLst>
                              <p:cond delay="800"/>
                            </p:stCondLst>
                            <p:childTnLst>
                              <p:par>
                                <p:cTn fill="hold" grpId="0" id="16" nodeType="afterEffect" presetClass="entr" presetID="22" presetSubtype="2">
                                  <p:stCondLst>
                                    <p:cond delay="0"/>
                                  </p:stCondLst>
                                  <p:childTnLst>
                                    <p:set>
                                      <p:cBhvr>
                                        <p:cTn dur="1" fill="hold" id="17">
                                          <p:stCondLst>
                                            <p:cond delay="0"/>
                                          </p:stCondLst>
                                        </p:cTn>
                                        <p:tgtEl>
                                          <p:spTgt spid="30"/>
                                        </p:tgtEl>
                                        <p:attrNameLst>
                                          <p:attrName>style.visibility</p:attrName>
                                        </p:attrNameLst>
                                      </p:cBhvr>
                                      <p:to>
                                        <p:strVal val="visible"/>
                                      </p:to>
                                    </p:set>
                                    <p:animEffect filter="wipe(right)" transition="in">
                                      <p:cBhvr>
                                        <p:cTn dur="500" id="1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ct val="0"/>
              </a:spcBef>
              <a:spcAft>
                <a:spcPct val="0"/>
              </a:spcAft>
              <a:defRPr/>
            </a:pPr>
            <a:endParaRPr altLang="en-US" lang="zh-CN" noProof="1" sz="1600"/>
          </a:p>
        </p:txBody>
      </p:sp>
      <p:sp>
        <p:nvSpPr>
          <p:cNvPr id="24" name="Text Box 2"/>
          <p:cNvSpPr txBox="1">
            <a:spLocks noChangeArrowheads="1"/>
          </p:cNvSpPr>
          <p:nvPr/>
        </p:nvSpPr>
        <p:spPr bwMode="auto">
          <a:xfrm>
            <a:off x="2700338" y="1924050"/>
            <a:ext cx="4857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3600">
                <a:solidFill>
                  <a:schemeClr val="bg1"/>
                </a:solidFill>
                <a:latin charset="-122" panose="020b0503020204020204" pitchFamily="34" typeface="微软雅黑"/>
                <a:ea charset="-122" panose="020b0503020204020204" pitchFamily="34" typeface="微软雅黑"/>
              </a:rPr>
              <a:t>在此输入过渡页标题</a:t>
            </a:r>
          </a:p>
        </p:txBody>
      </p:sp>
      <p:sp>
        <p:nvSpPr>
          <p:cNvPr id="25" name="Text Box 2"/>
          <p:cNvSpPr txBox="1">
            <a:spLocks noChangeArrowheads="1"/>
          </p:cNvSpPr>
          <p:nvPr/>
        </p:nvSpPr>
        <p:spPr bwMode="auto">
          <a:xfrm>
            <a:off x="2749550" y="2643188"/>
            <a:ext cx="48085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solidFill>
                <a:latin charset="-122" panose="020b0503020204020204" pitchFamily="34" typeface="微软雅黑"/>
                <a:ea charset="-122" panose="020b0503020204020204" pitchFamily="34" typeface="微软雅黑"/>
              </a:rPr>
              <a:t>点击录入此部分的内容及说明，简单扼要。</a:t>
            </a:r>
          </a:p>
        </p:txBody>
      </p:sp>
      <p:sp>
        <p:nvSpPr>
          <p:cNvPr id="7" name="TextBox 6"/>
          <p:cNvSpPr txBox="1">
            <a:spLocks noChangeArrowheads="1"/>
          </p:cNvSpPr>
          <p:nvPr/>
        </p:nvSpPr>
        <p:spPr bwMode="auto">
          <a:xfrm>
            <a:off x="505460" y="1773238"/>
            <a:ext cx="1341755"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8800">
                <a:solidFill>
                  <a:schemeClr val="bg1"/>
                </a:solidFill>
                <a:latin charset="0" panose="020b0806030902050204" pitchFamily="34" typeface="Impact"/>
                <a:ea charset="-122" panose="020b0503020204020204" pitchFamily="34" typeface="微软雅黑"/>
              </a:rPr>
              <a:t>02</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ppt_x</p:attrName>
                                        </p:attrNameLst>
                                      </p:cBhvr>
                                      <p:tavLst>
                                        <p:tav tm="0">
                                          <p:val>
                                            <p:strVal val="0-#ppt_w/2"/>
                                          </p:val>
                                        </p:tav>
                                        <p:tav tm="100000">
                                          <p:val>
                                            <p:strVal val="#ppt_x"/>
                                          </p:val>
                                        </p:tav>
                                      </p:tavLst>
                                    </p:anim>
                                    <p:anim calcmode="lin" valueType="num">
                                      <p:cBhvr>
                                        <p:cTn dur="500" fill="hold" id="8"/>
                                        <p:tgtEl>
                                          <p:spTgt spid="2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ppt_x</p:attrName>
                                        </p:attrNameLst>
                                      </p:cBhvr>
                                      <p:tavLst>
                                        <p:tav tm="0">
                                          <p:val>
                                            <p:strVal val="1+#ppt_w/2"/>
                                          </p:val>
                                        </p:tav>
                                        <p:tav tm="100000">
                                          <p:val>
                                            <p:strVal val="#ppt_x"/>
                                          </p:val>
                                        </p:tav>
                                      </p:tavLst>
                                    </p:anim>
                                    <p:anim calcmode="lin" valueType="num">
                                      <p:cBhvr>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49"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 calcmode="lin" valueType="num">
                                      <p:cBhvr>
                                        <p:cTn dur="500" fill="hold" id="18"/>
                                        <p:tgtEl>
                                          <p:spTgt spid="7"/>
                                        </p:tgtEl>
                                        <p:attrNameLst>
                                          <p:attrName>style.rotation</p:attrName>
                                        </p:attrNameLst>
                                      </p:cBhvr>
                                      <p:tavLst>
                                        <p:tav tm="0">
                                          <p:val>
                                            <p:fltVal val="360"/>
                                          </p:val>
                                        </p:tav>
                                        <p:tav tm="100000">
                                          <p:val>
                                            <p:fltVal val="0"/>
                                          </p:val>
                                        </p:tav>
                                      </p:tavLst>
                                    </p:anim>
                                    <p:animEffect filter="fade" transition="in">
                                      <p:cBhvr>
                                        <p:cTn dur="500" id="19"/>
                                        <p:tgtEl>
                                          <p:spTgt spid="7"/>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24"/>
                                        </p:tgtEl>
                                        <p:attrNameLst>
                                          <p:attrName>style.visibility</p:attrName>
                                        </p:attrNameLst>
                                      </p:cBhvr>
                                      <p:to>
                                        <p:strVal val="visible"/>
                                      </p:to>
                                    </p:set>
                                    <p:anim calcmode="lin" valueType="num">
                                      <p:cBhvr>
                                        <p:cTn dur="800" fill="hold" id="2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24"/>
                                        <p:tgtEl>
                                          <p:spTgt spid="24"/>
                                        </p:tgtEl>
                                        <p:attrNameLst>
                                          <p:attrName>ppt_y</p:attrName>
                                        </p:attrNameLst>
                                      </p:cBhvr>
                                      <p:tavLst>
                                        <p:tav tm="0">
                                          <p:val>
                                            <p:strVal val="#ppt_y"/>
                                          </p:val>
                                        </p:tav>
                                        <p:tav tm="100000">
                                          <p:val>
                                            <p:strVal val="#ppt_y"/>
                                          </p:val>
                                        </p:tav>
                                      </p:tavLst>
                                    </p:anim>
                                    <p:anim calcmode="lin" valueType="num">
                                      <p:cBhvr>
                                        <p:cTn dur="800" fill="hold" id="2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2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27" tmFilter="0,0; .5, 1; 1, 1"/>
                                        <p:tgtEl>
                                          <p:spTgt spid="24"/>
                                        </p:tgtEl>
                                      </p:cBhvr>
                                    </p:animEffect>
                                  </p:childTnLst>
                                </p:cTn>
                              </p:par>
                            </p:childTnLst>
                          </p:cTn>
                        </p:par>
                        <p:par>
                          <p:cTn fill="hold" id="28" nodeType="afterGroup">
                            <p:stCondLst>
                              <p:cond delay="1800"/>
                            </p:stCondLst>
                            <p:childTnLst>
                              <p:par>
                                <p:cTn fill="hold" grpId="0" id="29" nodeType="afterEffect" presetClass="entr" presetID="22" presetSubtype="4">
                                  <p:stCondLst>
                                    <p:cond delay="0"/>
                                  </p:stCondLst>
                                  <p:childTnLst>
                                    <p:set>
                                      <p:cBhvr>
                                        <p:cTn dur="1" fill="hold" id="30">
                                          <p:stCondLst>
                                            <p:cond delay="0"/>
                                          </p:stCondLst>
                                        </p:cTn>
                                        <p:tgtEl>
                                          <p:spTgt spid="25"/>
                                        </p:tgtEl>
                                        <p:attrNameLst>
                                          <p:attrName>style.visibility</p:attrName>
                                        </p:attrNameLst>
                                      </p:cBhvr>
                                      <p:to>
                                        <p:strVal val="visible"/>
                                      </p:to>
                                    </p:set>
                                    <p:animEffect filter="wipe(down)"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863850" y="1408113"/>
            <a:ext cx="1919288" cy="681037"/>
            <a:chOff x="3666731" y="1984470"/>
            <a:chExt cx="2636520" cy="1447800"/>
          </a:xfrm>
        </p:grpSpPr>
        <p:sp>
          <p:nvSpPr>
            <p:cNvPr id="4" name="任意多边形 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b="1" lang="zh-CN" noProof="1" sz="190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8675" name="文本框 35"/>
            <p:cNvSpPr txBox="1">
              <a:spLocks noChangeArrowheads="1"/>
            </p:cNvSpPr>
            <p:nvPr/>
          </p:nvSpPr>
          <p:spPr bwMode="auto">
            <a:xfrm>
              <a:off x="3971726" y="2368190"/>
              <a:ext cx="2230360" cy="6803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r>
                <a:rPr altLang="en-US" b="1" lang="zh-CN" sz="1500">
                  <a:solidFill>
                    <a:srgbClr val="F2F2F2"/>
                  </a:solidFill>
                  <a:latin charset="0" panose="020b0604020202020204" pitchFamily="34" typeface="Arial"/>
                  <a:ea charset="-122" panose="020b0503020204020204" pitchFamily="34" typeface="微软雅黑"/>
                </a:rPr>
                <a:t>第二季度</a:t>
              </a:r>
            </a:p>
          </p:txBody>
        </p:sp>
      </p:grpSp>
      <p:grpSp>
        <p:nvGrpSpPr>
          <p:cNvPr id="6" name="组合 5"/>
          <p:cNvGrpSpPr/>
          <p:nvPr/>
        </p:nvGrpSpPr>
        <p:grpSpPr>
          <a:xfrm>
            <a:off x="1262063" y="1408113"/>
            <a:ext cx="1917700" cy="681037"/>
            <a:chOff x="1436370" y="1984470"/>
            <a:chExt cx="2636520" cy="1447800"/>
          </a:xfrm>
        </p:grpSpPr>
        <p:sp>
          <p:nvSpPr>
            <p:cNvPr id="7" name="任意多边形 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b="1" lang="zh-CN" noProof="1" sz="190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8678" name="文本框 43"/>
            <p:cNvSpPr txBox="1">
              <a:spLocks noChangeArrowheads="1"/>
            </p:cNvSpPr>
            <p:nvPr/>
          </p:nvSpPr>
          <p:spPr bwMode="auto">
            <a:xfrm>
              <a:off x="1709209" y="2319591"/>
              <a:ext cx="2293960" cy="777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lnSpc>
                  <a:spcPct val="120000"/>
                </a:lnSpc>
              </a:pPr>
              <a:r>
                <a:rPr altLang="en-US" b="1" lang="zh-CN" sz="1500">
                  <a:solidFill>
                    <a:srgbClr val="F2F2F2"/>
                  </a:solidFill>
                  <a:latin charset="0" panose="020b0604020202020204" pitchFamily="34" typeface="Arial"/>
                  <a:ea charset="-122" panose="020b0503020204020204" pitchFamily="34" typeface="微软雅黑"/>
                </a:rPr>
                <a:t>第一季度</a:t>
              </a:r>
            </a:p>
          </p:txBody>
        </p:sp>
      </p:grpSp>
      <p:grpSp>
        <p:nvGrpSpPr>
          <p:cNvPr id="10" name="组合 9"/>
          <p:cNvGrpSpPr/>
          <p:nvPr/>
        </p:nvGrpSpPr>
        <p:grpSpPr>
          <a:xfrm>
            <a:off x="6070600" y="1408113"/>
            <a:ext cx="1917700" cy="681037"/>
            <a:chOff x="8127453" y="1984470"/>
            <a:chExt cx="2636520" cy="1447800"/>
          </a:xfrm>
        </p:grpSpPr>
        <p:sp>
          <p:nvSpPr>
            <p:cNvPr id="11" name="任意多边形 10"/>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b="1" lang="zh-CN" noProof="1" sz="190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8681" name="文本框 46"/>
            <p:cNvSpPr txBox="1">
              <a:spLocks noChangeArrowheads="1"/>
            </p:cNvSpPr>
            <p:nvPr/>
          </p:nvSpPr>
          <p:spPr bwMode="auto">
            <a:xfrm>
              <a:off x="8439016" y="2319591"/>
              <a:ext cx="2230360" cy="777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lnSpc>
                  <a:spcPct val="120000"/>
                </a:lnSpc>
              </a:pPr>
              <a:r>
                <a:rPr altLang="en-US" b="1" lang="zh-CN" sz="1500">
                  <a:solidFill>
                    <a:srgbClr val="F2F2F2"/>
                  </a:solidFill>
                  <a:latin charset="0" panose="020b0604020202020204" pitchFamily="34" typeface="Arial"/>
                  <a:ea charset="-122" panose="020b0503020204020204" pitchFamily="34" typeface="微软雅黑"/>
                </a:rPr>
                <a:t>第四季度</a:t>
              </a:r>
            </a:p>
          </p:txBody>
        </p:sp>
      </p:grpSp>
      <p:grpSp>
        <p:nvGrpSpPr>
          <p:cNvPr id="13" name="组合 12"/>
          <p:cNvGrpSpPr/>
          <p:nvPr/>
        </p:nvGrpSpPr>
        <p:grpSpPr>
          <a:xfrm>
            <a:off x="4467225" y="1408113"/>
            <a:ext cx="1917700" cy="681037"/>
            <a:chOff x="5897092" y="1984470"/>
            <a:chExt cx="2636520" cy="1447800"/>
          </a:xfrm>
        </p:grpSpPr>
        <p:sp>
          <p:nvSpPr>
            <p:cNvPr id="14" name="任意多边形 13"/>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b="1" lang="zh-CN" noProof="1" sz="190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8684" name="文本框 49"/>
            <p:cNvSpPr txBox="1">
              <a:spLocks noChangeArrowheads="1"/>
            </p:cNvSpPr>
            <p:nvPr/>
          </p:nvSpPr>
          <p:spPr bwMode="auto">
            <a:xfrm>
              <a:off x="6227712" y="2319595"/>
              <a:ext cx="2205655" cy="777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lnSpc>
                  <a:spcPct val="120000"/>
                </a:lnSpc>
              </a:pPr>
              <a:r>
                <a:rPr altLang="en-US" b="1" lang="zh-CN" sz="1500">
                  <a:solidFill>
                    <a:srgbClr val="F2F2F2"/>
                  </a:solidFill>
                  <a:latin charset="0" panose="020b0604020202020204" pitchFamily="34" typeface="Arial"/>
                  <a:ea charset="-122" panose="020b0503020204020204" pitchFamily="34" typeface="微软雅黑"/>
                </a:rPr>
                <a:t>第三季度</a:t>
              </a:r>
            </a:p>
          </p:txBody>
        </p:sp>
      </p:grpSp>
      <p:sp>
        <p:nvSpPr>
          <p:cNvPr id="16" name="矩形 47"/>
          <p:cNvSpPr>
            <a:spLocks noChangeArrowheads="1"/>
          </p:cNvSpPr>
          <p:nvPr/>
        </p:nvSpPr>
        <p:spPr bwMode="auto">
          <a:xfrm>
            <a:off x="1062038" y="4105275"/>
            <a:ext cx="7038975" cy="47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gn="ctr">
              <a:lnSpc>
                <a:spcPct val="120000"/>
              </a:lnSpc>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1643546" y="2297113"/>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ctr"/>
            <a:r>
              <a:rPr altLang="en-US" b="1" lang="zh-CN" sz="1200">
                <a:latin charset="-122" panose="020b0503020204020204" pitchFamily="34" typeface="微软雅黑"/>
                <a:ea charset="-122" panose="020b0503020204020204" pitchFamily="34" typeface="微软雅黑"/>
              </a:rPr>
              <a:t>单击添加标题</a:t>
            </a:r>
          </a:p>
        </p:txBody>
      </p:sp>
      <p:sp>
        <p:nvSpPr>
          <p:cNvPr id="18" name="矩形 47"/>
          <p:cNvSpPr>
            <a:spLocks noChangeArrowheads="1"/>
          </p:cNvSpPr>
          <p:nvPr/>
        </p:nvSpPr>
        <p:spPr bwMode="auto">
          <a:xfrm>
            <a:off x="1455738" y="2655888"/>
            <a:ext cx="1430337"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gn="ctr">
              <a:lnSpc>
                <a:spcPct val="120000"/>
              </a:lnSpc>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在此录入上述图表的描述说明，在此录入上述图表的描述说明，在此录入上述图表的描述说明。</a:t>
            </a:r>
          </a:p>
        </p:txBody>
      </p:sp>
      <p:sp>
        <p:nvSpPr>
          <p:cNvPr id="19" name="矩形 18"/>
          <p:cNvSpPr>
            <a:spLocks noChangeArrowheads="1"/>
          </p:cNvSpPr>
          <p:nvPr/>
        </p:nvSpPr>
        <p:spPr bwMode="auto">
          <a:xfrm>
            <a:off x="3268352" y="2297113"/>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ctr"/>
            <a:r>
              <a:rPr altLang="en-US" b="1" lang="zh-CN" sz="1200">
                <a:latin charset="-122" panose="020b0503020204020204" pitchFamily="34" typeface="微软雅黑"/>
                <a:ea charset="-122" panose="020b0503020204020204" pitchFamily="34" typeface="微软雅黑"/>
              </a:rPr>
              <a:t>单击添加标题</a:t>
            </a:r>
          </a:p>
        </p:txBody>
      </p:sp>
      <p:sp>
        <p:nvSpPr>
          <p:cNvPr id="20" name="矩形 47"/>
          <p:cNvSpPr>
            <a:spLocks noChangeArrowheads="1"/>
          </p:cNvSpPr>
          <p:nvPr/>
        </p:nvSpPr>
        <p:spPr bwMode="auto">
          <a:xfrm>
            <a:off x="3113088" y="2655888"/>
            <a:ext cx="140652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gn="ctr">
              <a:lnSpc>
                <a:spcPct val="120000"/>
              </a:lnSpc>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在此录入上述图表的描述说明，在此录入上述图表的描述说明，在此录入上述图表的描述说明。</a:t>
            </a:r>
          </a:p>
        </p:txBody>
      </p:sp>
      <p:sp>
        <p:nvSpPr>
          <p:cNvPr id="21" name="矩形 20"/>
          <p:cNvSpPr>
            <a:spLocks noChangeArrowheads="1"/>
          </p:cNvSpPr>
          <p:nvPr/>
        </p:nvSpPr>
        <p:spPr bwMode="auto">
          <a:xfrm>
            <a:off x="4893952" y="2297113"/>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ctr"/>
            <a:r>
              <a:rPr altLang="en-US" b="1" lang="zh-CN" sz="1200">
                <a:latin charset="-122" panose="020b0503020204020204" pitchFamily="34" typeface="微软雅黑"/>
                <a:ea charset="-122" panose="020b0503020204020204" pitchFamily="34" typeface="微软雅黑"/>
              </a:rPr>
              <a:t>单击添加标题</a:t>
            </a:r>
          </a:p>
        </p:txBody>
      </p:sp>
      <p:sp>
        <p:nvSpPr>
          <p:cNvPr id="22" name="矩形 47"/>
          <p:cNvSpPr>
            <a:spLocks noChangeArrowheads="1"/>
          </p:cNvSpPr>
          <p:nvPr/>
        </p:nvSpPr>
        <p:spPr bwMode="auto">
          <a:xfrm>
            <a:off x="4746625" y="2655888"/>
            <a:ext cx="141922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gn="ctr">
              <a:lnSpc>
                <a:spcPct val="120000"/>
              </a:lnSpc>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在此录入上述图表的描述说明，在此录入上述图表的描述说明，在此录入上述图表的描述说明。</a:t>
            </a:r>
          </a:p>
        </p:txBody>
      </p:sp>
      <p:sp>
        <p:nvSpPr>
          <p:cNvPr id="23" name="矩形 22"/>
          <p:cNvSpPr>
            <a:spLocks noChangeArrowheads="1"/>
          </p:cNvSpPr>
          <p:nvPr/>
        </p:nvSpPr>
        <p:spPr bwMode="auto">
          <a:xfrm>
            <a:off x="6518759" y="2297113"/>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ctr"/>
            <a:r>
              <a:rPr altLang="en-US" b="1" lang="zh-CN" sz="1200">
                <a:latin charset="-122" panose="020b0503020204020204" pitchFamily="34" typeface="微软雅黑"/>
                <a:ea charset="-122" panose="020b0503020204020204" pitchFamily="34" typeface="微软雅黑"/>
              </a:rPr>
              <a:t>单击添加标题</a:t>
            </a:r>
          </a:p>
        </p:txBody>
      </p:sp>
      <p:sp>
        <p:nvSpPr>
          <p:cNvPr id="24" name="矩形 47"/>
          <p:cNvSpPr>
            <a:spLocks noChangeArrowheads="1"/>
          </p:cNvSpPr>
          <p:nvPr/>
        </p:nvSpPr>
        <p:spPr bwMode="auto">
          <a:xfrm>
            <a:off x="6392864" y="2655888"/>
            <a:ext cx="1404937"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gn="ctr">
              <a:lnSpc>
                <a:spcPct val="120000"/>
              </a:lnSpc>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在此录入上述图表的描述说明，在此录入上述图表的描述说明，在此录入上述图表的描述说明。</a:t>
            </a:r>
          </a:p>
        </p:txBody>
      </p:sp>
      <p:cxnSp>
        <p:nvCxnSpPr>
          <p:cNvPr id="25" name="直接连接符 8"/>
          <p:cNvCxnSpPr/>
          <p:nvPr/>
        </p:nvCxnSpPr>
        <p:spPr>
          <a:xfrm>
            <a:off x="1071563" y="4013200"/>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695" name="TextBox 2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28696" name="TextBox 2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400" fill="hold" id="7"/>
                                        <p:tgtEl>
                                          <p:spTgt spid="6"/>
                                        </p:tgtEl>
                                        <p:attrNameLst>
                                          <p:attrName>ppt_x</p:attrName>
                                        </p:attrNameLst>
                                      </p:cBhvr>
                                      <p:tavLst>
                                        <p:tav tm="0">
                                          <p:val>
                                            <p:strVal val="0-#ppt_w/2"/>
                                          </p:val>
                                        </p:tav>
                                        <p:tav tm="100000">
                                          <p:val>
                                            <p:strVal val="#ppt_x"/>
                                          </p:val>
                                        </p:tav>
                                      </p:tavLst>
                                    </p:anim>
                                    <p:anim calcmode="lin" valueType="num">
                                      <p:cBhvr>
                                        <p:cTn dur="4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1">
                                  <p:stCondLst>
                                    <p:cond delay="500"/>
                                  </p:stCondLst>
                                  <p:childTnLst>
                                    <p:set>
                                      <p:cBhvr>
                                        <p:cTn dur="1" fill="hold" id="10">
                                          <p:stCondLst>
                                            <p:cond delay="0"/>
                                          </p:stCondLst>
                                        </p:cTn>
                                        <p:tgtEl>
                                          <p:spTgt spid="17"/>
                                        </p:tgtEl>
                                        <p:attrNameLst>
                                          <p:attrName>style.visibility</p:attrName>
                                        </p:attrNameLst>
                                      </p:cBhvr>
                                      <p:to>
                                        <p:strVal val="visible"/>
                                      </p:to>
                                    </p:set>
                                    <p:anim calcmode="lin" valueType="num">
                                      <p:cBhvr>
                                        <p:cTn dur="400" id="11"/>
                                        <p:tgtEl>
                                          <p:spTgt spid="17"/>
                                        </p:tgtEl>
                                        <p:attrNameLst>
                                          <p:attrName>ppt_y</p:attrName>
                                        </p:attrNameLst>
                                      </p:cBhvr>
                                      <p:tavLst>
                                        <p:tav tm="0">
                                          <p:val>
                                            <p:strVal val="#ppt_y-#ppt_h*1.125000"/>
                                          </p:val>
                                        </p:tav>
                                        <p:tav tm="100000">
                                          <p:val>
                                            <p:strVal val="#ppt_y"/>
                                          </p:val>
                                        </p:tav>
                                      </p:tavLst>
                                    </p:anim>
                                    <p:animEffect filter="wipe(down)" transition="in">
                                      <p:cBhvr>
                                        <p:cTn dur="400" id="12"/>
                                        <p:tgtEl>
                                          <p:spTgt spid="17"/>
                                        </p:tgtEl>
                                      </p:cBhvr>
                                    </p:animEffect>
                                  </p:childTnLst>
                                </p:cTn>
                              </p:par>
                              <p:par>
                                <p:cTn fill="hold" grpId="0" id="13" nodeType="withEffect" presetClass="entr" presetID="12" presetSubtype="1">
                                  <p:stCondLst>
                                    <p:cond delay="500"/>
                                  </p:stCondLst>
                                  <p:childTnLst>
                                    <p:set>
                                      <p:cBhvr>
                                        <p:cTn dur="1" fill="hold" id="14">
                                          <p:stCondLst>
                                            <p:cond delay="0"/>
                                          </p:stCondLst>
                                        </p:cTn>
                                        <p:tgtEl>
                                          <p:spTgt spid="18"/>
                                        </p:tgtEl>
                                        <p:attrNameLst>
                                          <p:attrName>style.visibility</p:attrName>
                                        </p:attrNameLst>
                                      </p:cBhvr>
                                      <p:to>
                                        <p:strVal val="visible"/>
                                      </p:to>
                                    </p:set>
                                    <p:anim calcmode="lin" valueType="num">
                                      <p:cBhvr>
                                        <p:cTn dur="400" id="15"/>
                                        <p:tgtEl>
                                          <p:spTgt spid="18"/>
                                        </p:tgtEl>
                                        <p:attrNameLst>
                                          <p:attrName>ppt_y</p:attrName>
                                        </p:attrNameLst>
                                      </p:cBhvr>
                                      <p:tavLst>
                                        <p:tav tm="0">
                                          <p:val>
                                            <p:strVal val="#ppt_y-#ppt_h*1.125000"/>
                                          </p:val>
                                        </p:tav>
                                        <p:tav tm="100000">
                                          <p:val>
                                            <p:strVal val="#ppt_y"/>
                                          </p:val>
                                        </p:tav>
                                      </p:tavLst>
                                    </p:anim>
                                    <p:animEffect filter="wipe(down)" transition="in">
                                      <p:cBhvr>
                                        <p:cTn dur="400" id="16"/>
                                        <p:tgtEl>
                                          <p:spTgt spid="18"/>
                                        </p:tgtEl>
                                      </p:cBhvr>
                                    </p:animEffect>
                                  </p:childTnLst>
                                </p:cTn>
                              </p:par>
                            </p:childTnLst>
                          </p:cTn>
                        </p:par>
                        <p:par>
                          <p:cTn fill="hold" id="17" nodeType="afterGroup">
                            <p:stCondLst>
                              <p:cond delay="900"/>
                            </p:stCondLst>
                            <p:childTnLst>
                              <p:par>
                                <p:cTn fill="hold" id="18" nodeType="afterEffect" presetClass="entr" presetID="1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400" id="20"/>
                                        <p:tgtEl>
                                          <p:spTgt spid="3"/>
                                        </p:tgtEl>
                                        <p:attrNameLst>
                                          <p:attrName>ppt_x</p:attrName>
                                        </p:attrNameLst>
                                      </p:cBhvr>
                                      <p:tavLst>
                                        <p:tav tm="0">
                                          <p:val>
                                            <p:strVal val="#ppt_x-#ppt_w*1.125000"/>
                                          </p:val>
                                        </p:tav>
                                        <p:tav tm="100000">
                                          <p:val>
                                            <p:strVal val="#ppt_x"/>
                                          </p:val>
                                        </p:tav>
                                      </p:tavLst>
                                    </p:anim>
                                    <p:animEffect filter="wipe(right)" transition="in">
                                      <p:cBhvr>
                                        <p:cTn dur="400" id="21"/>
                                        <p:tgtEl>
                                          <p:spTgt spid="3"/>
                                        </p:tgtEl>
                                      </p:cBhvr>
                                    </p:animEffect>
                                  </p:childTnLst>
                                </p:cTn>
                              </p:par>
                              <p:par>
                                <p:cTn fill="hold" grpId="0" id="22" nodeType="withEffect" presetClass="entr" presetID="12" presetSubtype="1">
                                  <p:stCondLst>
                                    <p:cond delay="500"/>
                                  </p:stCondLst>
                                  <p:childTnLst>
                                    <p:set>
                                      <p:cBhvr>
                                        <p:cTn dur="1" fill="hold" id="23">
                                          <p:stCondLst>
                                            <p:cond delay="0"/>
                                          </p:stCondLst>
                                        </p:cTn>
                                        <p:tgtEl>
                                          <p:spTgt spid="19"/>
                                        </p:tgtEl>
                                        <p:attrNameLst>
                                          <p:attrName>style.visibility</p:attrName>
                                        </p:attrNameLst>
                                      </p:cBhvr>
                                      <p:to>
                                        <p:strVal val="visible"/>
                                      </p:to>
                                    </p:set>
                                    <p:anim calcmode="lin" valueType="num">
                                      <p:cBhvr>
                                        <p:cTn dur="400" id="24"/>
                                        <p:tgtEl>
                                          <p:spTgt spid="19"/>
                                        </p:tgtEl>
                                        <p:attrNameLst>
                                          <p:attrName>ppt_y</p:attrName>
                                        </p:attrNameLst>
                                      </p:cBhvr>
                                      <p:tavLst>
                                        <p:tav tm="0">
                                          <p:val>
                                            <p:strVal val="#ppt_y-#ppt_h*1.125000"/>
                                          </p:val>
                                        </p:tav>
                                        <p:tav tm="100000">
                                          <p:val>
                                            <p:strVal val="#ppt_y"/>
                                          </p:val>
                                        </p:tav>
                                      </p:tavLst>
                                    </p:anim>
                                    <p:animEffect filter="wipe(down)" transition="in">
                                      <p:cBhvr>
                                        <p:cTn dur="400" id="25"/>
                                        <p:tgtEl>
                                          <p:spTgt spid="19"/>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20"/>
                                        </p:tgtEl>
                                        <p:attrNameLst>
                                          <p:attrName>style.visibility</p:attrName>
                                        </p:attrNameLst>
                                      </p:cBhvr>
                                      <p:to>
                                        <p:strVal val="visible"/>
                                      </p:to>
                                    </p:set>
                                    <p:anim calcmode="lin" valueType="num">
                                      <p:cBhvr>
                                        <p:cTn dur="400" id="28"/>
                                        <p:tgtEl>
                                          <p:spTgt spid="20"/>
                                        </p:tgtEl>
                                        <p:attrNameLst>
                                          <p:attrName>ppt_y</p:attrName>
                                        </p:attrNameLst>
                                      </p:cBhvr>
                                      <p:tavLst>
                                        <p:tav tm="0">
                                          <p:val>
                                            <p:strVal val="#ppt_y-#ppt_h*1.125000"/>
                                          </p:val>
                                        </p:tav>
                                        <p:tav tm="100000">
                                          <p:val>
                                            <p:strVal val="#ppt_y"/>
                                          </p:val>
                                        </p:tav>
                                      </p:tavLst>
                                    </p:anim>
                                    <p:animEffect filter="wipe(down)" transition="in">
                                      <p:cBhvr>
                                        <p:cTn dur="400" id="29"/>
                                        <p:tgtEl>
                                          <p:spTgt spid="20"/>
                                        </p:tgtEl>
                                      </p:cBhvr>
                                    </p:animEffect>
                                  </p:childTnLst>
                                </p:cTn>
                              </p:par>
                            </p:childTnLst>
                          </p:cTn>
                        </p:par>
                        <p:par>
                          <p:cTn fill="hold" id="30" nodeType="afterGroup">
                            <p:stCondLst>
                              <p:cond delay="1800"/>
                            </p:stCondLst>
                            <p:childTnLst>
                              <p:par>
                                <p:cTn fill="hold" id="31" nodeType="afterEffect" presetClass="entr" presetID="12" presetSubtype="8">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400" id="33"/>
                                        <p:tgtEl>
                                          <p:spTgt spid="13"/>
                                        </p:tgtEl>
                                        <p:attrNameLst>
                                          <p:attrName>ppt_x</p:attrName>
                                        </p:attrNameLst>
                                      </p:cBhvr>
                                      <p:tavLst>
                                        <p:tav tm="0">
                                          <p:val>
                                            <p:strVal val="#ppt_x-#ppt_w*1.125000"/>
                                          </p:val>
                                        </p:tav>
                                        <p:tav tm="100000">
                                          <p:val>
                                            <p:strVal val="#ppt_x"/>
                                          </p:val>
                                        </p:tav>
                                      </p:tavLst>
                                    </p:anim>
                                    <p:animEffect filter="wipe(right)" transition="in">
                                      <p:cBhvr>
                                        <p:cTn dur="400" id="34"/>
                                        <p:tgtEl>
                                          <p:spTgt spid="13"/>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21"/>
                                        </p:tgtEl>
                                        <p:attrNameLst>
                                          <p:attrName>style.visibility</p:attrName>
                                        </p:attrNameLst>
                                      </p:cBhvr>
                                      <p:to>
                                        <p:strVal val="visible"/>
                                      </p:to>
                                    </p:set>
                                    <p:anim calcmode="lin" valueType="num">
                                      <p:cBhvr>
                                        <p:cTn dur="400" id="37"/>
                                        <p:tgtEl>
                                          <p:spTgt spid="21"/>
                                        </p:tgtEl>
                                        <p:attrNameLst>
                                          <p:attrName>ppt_y</p:attrName>
                                        </p:attrNameLst>
                                      </p:cBhvr>
                                      <p:tavLst>
                                        <p:tav tm="0">
                                          <p:val>
                                            <p:strVal val="#ppt_y-#ppt_h*1.125000"/>
                                          </p:val>
                                        </p:tav>
                                        <p:tav tm="100000">
                                          <p:val>
                                            <p:strVal val="#ppt_y"/>
                                          </p:val>
                                        </p:tav>
                                      </p:tavLst>
                                    </p:anim>
                                    <p:animEffect filter="wipe(down)" transition="in">
                                      <p:cBhvr>
                                        <p:cTn dur="400" id="38"/>
                                        <p:tgtEl>
                                          <p:spTgt spid="21"/>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22"/>
                                        </p:tgtEl>
                                        <p:attrNameLst>
                                          <p:attrName>style.visibility</p:attrName>
                                        </p:attrNameLst>
                                      </p:cBhvr>
                                      <p:to>
                                        <p:strVal val="visible"/>
                                      </p:to>
                                    </p:set>
                                    <p:anim calcmode="lin" valueType="num">
                                      <p:cBhvr>
                                        <p:cTn dur="400" id="41"/>
                                        <p:tgtEl>
                                          <p:spTgt spid="22"/>
                                        </p:tgtEl>
                                        <p:attrNameLst>
                                          <p:attrName>ppt_y</p:attrName>
                                        </p:attrNameLst>
                                      </p:cBhvr>
                                      <p:tavLst>
                                        <p:tav tm="0">
                                          <p:val>
                                            <p:strVal val="#ppt_y-#ppt_h*1.125000"/>
                                          </p:val>
                                        </p:tav>
                                        <p:tav tm="100000">
                                          <p:val>
                                            <p:strVal val="#ppt_y"/>
                                          </p:val>
                                        </p:tav>
                                      </p:tavLst>
                                    </p:anim>
                                    <p:animEffect filter="wipe(down)" transition="in">
                                      <p:cBhvr>
                                        <p:cTn dur="400" id="42"/>
                                        <p:tgtEl>
                                          <p:spTgt spid="22"/>
                                        </p:tgtEl>
                                      </p:cBhvr>
                                    </p:animEffect>
                                  </p:childTnLst>
                                </p:cTn>
                              </p:par>
                            </p:childTnLst>
                          </p:cTn>
                        </p:par>
                        <p:par>
                          <p:cTn fill="hold" id="43" nodeType="afterGroup">
                            <p:stCondLst>
                              <p:cond delay="2700"/>
                            </p:stCondLst>
                            <p:childTnLst>
                              <p:par>
                                <p:cTn fill="hold" id="44" nodeType="afterEffect" presetClass="entr" presetID="12" presetSubtype="8">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p:cTn dur="400" id="46"/>
                                        <p:tgtEl>
                                          <p:spTgt spid="10"/>
                                        </p:tgtEl>
                                        <p:attrNameLst>
                                          <p:attrName>ppt_x</p:attrName>
                                        </p:attrNameLst>
                                      </p:cBhvr>
                                      <p:tavLst>
                                        <p:tav tm="0">
                                          <p:val>
                                            <p:strVal val="#ppt_x-#ppt_w*1.125000"/>
                                          </p:val>
                                        </p:tav>
                                        <p:tav tm="100000">
                                          <p:val>
                                            <p:strVal val="#ppt_x"/>
                                          </p:val>
                                        </p:tav>
                                      </p:tavLst>
                                    </p:anim>
                                    <p:animEffect filter="wipe(right)" transition="in">
                                      <p:cBhvr>
                                        <p:cTn dur="400" id="47"/>
                                        <p:tgtEl>
                                          <p:spTgt spid="10"/>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23"/>
                                        </p:tgtEl>
                                        <p:attrNameLst>
                                          <p:attrName>style.visibility</p:attrName>
                                        </p:attrNameLst>
                                      </p:cBhvr>
                                      <p:to>
                                        <p:strVal val="visible"/>
                                      </p:to>
                                    </p:set>
                                    <p:anim calcmode="lin" valueType="num">
                                      <p:cBhvr>
                                        <p:cTn dur="400" id="50"/>
                                        <p:tgtEl>
                                          <p:spTgt spid="23"/>
                                        </p:tgtEl>
                                        <p:attrNameLst>
                                          <p:attrName>ppt_y</p:attrName>
                                        </p:attrNameLst>
                                      </p:cBhvr>
                                      <p:tavLst>
                                        <p:tav tm="0">
                                          <p:val>
                                            <p:strVal val="#ppt_y-#ppt_h*1.125000"/>
                                          </p:val>
                                        </p:tav>
                                        <p:tav tm="100000">
                                          <p:val>
                                            <p:strVal val="#ppt_y"/>
                                          </p:val>
                                        </p:tav>
                                      </p:tavLst>
                                    </p:anim>
                                    <p:animEffect filter="wipe(down)" transition="in">
                                      <p:cBhvr>
                                        <p:cTn dur="400" id="51"/>
                                        <p:tgtEl>
                                          <p:spTgt spid="23"/>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24"/>
                                        </p:tgtEl>
                                        <p:attrNameLst>
                                          <p:attrName>style.visibility</p:attrName>
                                        </p:attrNameLst>
                                      </p:cBhvr>
                                      <p:to>
                                        <p:strVal val="visible"/>
                                      </p:to>
                                    </p:set>
                                    <p:anim calcmode="lin" valueType="num">
                                      <p:cBhvr>
                                        <p:cTn dur="400" id="54"/>
                                        <p:tgtEl>
                                          <p:spTgt spid="24"/>
                                        </p:tgtEl>
                                        <p:attrNameLst>
                                          <p:attrName>ppt_y</p:attrName>
                                        </p:attrNameLst>
                                      </p:cBhvr>
                                      <p:tavLst>
                                        <p:tav tm="0">
                                          <p:val>
                                            <p:strVal val="#ppt_y-#ppt_h*1.125000"/>
                                          </p:val>
                                        </p:tav>
                                        <p:tav tm="100000">
                                          <p:val>
                                            <p:strVal val="#ppt_y"/>
                                          </p:val>
                                        </p:tav>
                                      </p:tavLst>
                                    </p:anim>
                                    <p:animEffect filter="wipe(down)" transition="in">
                                      <p:cBhvr>
                                        <p:cTn dur="400" id="55"/>
                                        <p:tgtEl>
                                          <p:spTgt spid="24"/>
                                        </p:tgtEl>
                                      </p:cBhvr>
                                    </p:animEffect>
                                  </p:childTnLst>
                                </p:cTn>
                              </p:par>
                            </p:childTnLst>
                          </p:cTn>
                        </p:par>
                        <p:par>
                          <p:cTn fill="hold" id="56" nodeType="afterGroup">
                            <p:stCondLst>
                              <p:cond delay="3600"/>
                            </p:stCondLst>
                            <p:childTnLst>
                              <p:par>
                                <p:cTn fill="hold" id="57" nodeType="afterEffect" presetClass="entr" presetID="16" presetSubtype="37">
                                  <p:stCondLst>
                                    <p:cond delay="0"/>
                                  </p:stCondLst>
                                  <p:childTnLst>
                                    <p:set>
                                      <p:cBhvr>
                                        <p:cTn dur="1" fill="hold" id="58">
                                          <p:stCondLst>
                                            <p:cond delay="0"/>
                                          </p:stCondLst>
                                        </p:cTn>
                                        <p:tgtEl>
                                          <p:spTgt spid="25"/>
                                        </p:tgtEl>
                                        <p:attrNameLst>
                                          <p:attrName>style.visibility</p:attrName>
                                        </p:attrNameLst>
                                      </p:cBhvr>
                                      <p:to>
                                        <p:strVal val="visible"/>
                                      </p:to>
                                    </p:set>
                                    <p:animEffect filter="barn(outVertical)" transition="in">
                                      <p:cBhvr>
                                        <p:cTn dur="750" id="59"/>
                                        <p:tgtEl>
                                          <p:spTgt spid="25"/>
                                        </p:tgtEl>
                                      </p:cBhvr>
                                    </p:animEffect>
                                  </p:childTnLst>
                                </p:cTn>
                              </p:par>
                              <p:par>
                                <p:cTn fill="hold" grpId="0" id="60" nodeType="withEffect" presetClass="entr" presetID="53" presetSubtype="0">
                                  <p:stCondLst>
                                    <p:cond delay="250"/>
                                  </p:stCondLst>
                                  <p:childTnLst>
                                    <p:set>
                                      <p:cBhvr>
                                        <p:cTn dur="1" fill="hold" id="61">
                                          <p:stCondLst>
                                            <p:cond delay="0"/>
                                          </p:stCondLst>
                                        </p:cTn>
                                        <p:tgtEl>
                                          <p:spTgt spid="16"/>
                                        </p:tgtEl>
                                        <p:attrNameLst>
                                          <p:attrName>style.visibility</p:attrName>
                                        </p:attrNameLst>
                                      </p:cBhvr>
                                      <p:to>
                                        <p:strVal val="visible"/>
                                      </p:to>
                                    </p:set>
                                    <p:anim calcmode="lin" valueType="num">
                                      <p:cBhvr>
                                        <p:cTn dur="500" fill="hold" id="62"/>
                                        <p:tgtEl>
                                          <p:spTgt spid="16"/>
                                        </p:tgtEl>
                                        <p:attrNameLst>
                                          <p:attrName>ppt_w</p:attrName>
                                        </p:attrNameLst>
                                      </p:cBhvr>
                                      <p:tavLst>
                                        <p:tav tm="0">
                                          <p:val>
                                            <p:fltVal val="0"/>
                                          </p:val>
                                        </p:tav>
                                        <p:tav tm="100000">
                                          <p:val>
                                            <p:strVal val="#ppt_w"/>
                                          </p:val>
                                        </p:tav>
                                      </p:tavLst>
                                    </p:anim>
                                    <p:anim calcmode="lin" valueType="num">
                                      <p:cBhvr>
                                        <p:cTn dur="500" fill="hold" id="63"/>
                                        <p:tgtEl>
                                          <p:spTgt spid="16"/>
                                        </p:tgtEl>
                                        <p:attrNameLst>
                                          <p:attrName>ppt_h</p:attrName>
                                        </p:attrNameLst>
                                      </p:cBhvr>
                                      <p:tavLst>
                                        <p:tav tm="0">
                                          <p:val>
                                            <p:fltVal val="0"/>
                                          </p:val>
                                        </p:tav>
                                        <p:tav tm="100000">
                                          <p:val>
                                            <p:strVal val="#ppt_h"/>
                                          </p:val>
                                        </p:tav>
                                      </p:tavLst>
                                    </p:anim>
                                    <p:animEffect filter="fade" transition="in">
                                      <p:cBhvr>
                                        <p:cTn dur="500" id="6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gdLst>
                <a:gd fmla="*/ 242 w 501" name="T0"/>
                <a:gd fmla="*/ 1207 h 1207" name="T1"/>
                <a:gd fmla="*/ 150 w 501" name="T2"/>
                <a:gd fmla="*/ 1064 h 1207" name="T3"/>
                <a:gd fmla="*/ 93 w 501" name="T4"/>
                <a:gd fmla="*/ 1046 h 1207" name="T5"/>
                <a:gd fmla="*/ 14 w 501" name="T6"/>
                <a:gd fmla="*/ 904 h 1207" name="T7"/>
                <a:gd fmla="*/ 11 w 501" name="T8"/>
                <a:gd fmla="*/ 835 h 1207" name="T9"/>
                <a:gd fmla="*/ 38 w 501" name="T10"/>
                <a:gd fmla="*/ 662 h 1207" name="T11"/>
                <a:gd fmla="*/ 109 w 501" name="T12"/>
                <a:gd fmla="*/ 434 h 1207" name="T13"/>
                <a:gd fmla="*/ 129 w 501" name="T14"/>
                <a:gd fmla="*/ 327 h 1207" name="T15"/>
                <a:gd fmla="*/ 271 w 501" name="T16"/>
                <a:gd fmla="*/ 82 h 1207" name="T17"/>
                <a:gd fmla="*/ 367 w 501" name="T18"/>
                <a:gd fmla="*/ 2 h 1207" name="T19"/>
                <a:gd fmla="*/ 473 w 501" name="T20"/>
                <a:gd fmla="*/ 2 h 1207" name="T21"/>
                <a:gd fmla="*/ 491 w 501" name="T22"/>
                <a:gd fmla="*/ 136 h 1207" name="T23"/>
                <a:gd fmla="*/ 457 w 501" name="T24"/>
                <a:gd fmla="*/ 541 h 1207" name="T25"/>
                <a:gd fmla="*/ 324 w 501" name="T26"/>
                <a:gd fmla="*/ 839 h 1207" name="T27"/>
                <a:gd fmla="*/ 301 w 501" name="T28"/>
                <a:gd fmla="*/ 898 h 1207" name="T29"/>
                <a:gd fmla="*/ 268 w 501" name="T30"/>
                <a:gd fmla="*/ 1185 h 1207" name="T31"/>
                <a:gd fmla="*/ 242 w 501" name="T32"/>
                <a:gd fmla="*/ 1207 h 12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3" name="Freeform 7"/>
            <p:cNvSpPr/>
            <p:nvPr/>
          </p:nvSpPr>
          <p:spPr bwMode="auto">
            <a:xfrm>
              <a:off x="4902561" y="4228107"/>
              <a:ext cx="222927" cy="177711"/>
            </a:xfrm>
            <a:custGeom>
              <a:gdLst>
                <a:gd fmla="*/ 277 w 776" name="T0"/>
                <a:gd fmla="*/ 619 h 619" name="T1"/>
                <a:gd fmla="*/ 98 w 776" name="T2"/>
                <a:gd fmla="*/ 552 h 619" name="T3"/>
                <a:gd fmla="*/ 33 w 776" name="T4"/>
                <a:gd fmla="*/ 337 h 619" name="T5"/>
                <a:gd fmla="*/ 126 w 776" name="T6"/>
                <a:gd fmla="*/ 228 h 619" name="T7"/>
                <a:gd fmla="*/ 161 w 776" name="T8"/>
                <a:gd fmla="*/ 200 h 619" name="T9"/>
                <a:gd fmla="*/ 168 w 776" name="T10"/>
                <a:gd fmla="*/ 85 h 619" name="T11"/>
                <a:gd fmla="*/ 181 w 776" name="T12"/>
                <a:gd fmla="*/ 82 h 619" name="T13"/>
                <a:gd fmla="*/ 290 w 776" name="T14"/>
                <a:gd fmla="*/ 95 h 619" name="T15"/>
                <a:gd fmla="*/ 443 w 776" name="T16"/>
                <a:gd fmla="*/ 10 h 619" name="T17"/>
                <a:gd fmla="*/ 696 w 776" name="T18"/>
                <a:gd fmla="*/ 0 h 619" name="T19"/>
                <a:gd fmla="*/ 775 w 776" name="T20"/>
                <a:gd fmla="*/ 114 h 619" name="T21"/>
                <a:gd fmla="*/ 691 w 776" name="T22"/>
                <a:gd fmla="*/ 233 h 619" name="T23"/>
                <a:gd fmla="*/ 604 w 776" name="T24"/>
                <a:gd fmla="*/ 437 h 619" name="T25"/>
                <a:gd fmla="*/ 331 w 776" name="T26"/>
                <a:gd fmla="*/ 607 h 619" name="T27"/>
                <a:gd fmla="*/ 277 w 776" name="T28"/>
                <a:gd fmla="*/ 619 h 6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4" name="Freeform 8"/>
            <p:cNvSpPr/>
            <p:nvPr/>
          </p:nvSpPr>
          <p:spPr bwMode="auto">
            <a:xfrm>
              <a:off x="3913059" y="3247015"/>
              <a:ext cx="767627" cy="846494"/>
            </a:xfrm>
            <a:custGeom>
              <a:gdLst>
                <a:gd fmla="*/ 1076 w 2678" name="T0"/>
                <a:gd fmla="*/ 2846 h 2954" name="T1"/>
                <a:gd fmla="*/ 1033 w 2678" name="T2"/>
                <a:gd fmla="*/ 2648 h 2954" name="T3"/>
                <a:gd fmla="*/ 783 w 2678" name="T4"/>
                <a:gd fmla="*/ 2721 h 2954" name="T5"/>
                <a:gd fmla="*/ 519 w 2678" name="T6"/>
                <a:gd fmla="*/ 2517 h 2954" name="T7"/>
                <a:gd fmla="*/ 486 w 2678" name="T8"/>
                <a:gd fmla="*/ 2160 h 2954" name="T9"/>
                <a:gd fmla="*/ 340 w 2678" name="T10"/>
                <a:gd fmla="*/ 1946 h 2954" name="T11"/>
                <a:gd fmla="*/ 172 w 2678" name="T12"/>
                <a:gd fmla="*/ 1759 h 2954" name="T13"/>
                <a:gd fmla="*/ 2 w 2678" name="T14"/>
                <a:gd fmla="*/ 1817 h 2954" name="T15"/>
                <a:gd fmla="*/ 46 w 2678" name="T16"/>
                <a:gd fmla="*/ 1438 h 2954" name="T17"/>
                <a:gd fmla="*/ 329 w 2678" name="T18"/>
                <a:gd fmla="*/ 1183 h 2954" name="T19"/>
                <a:gd fmla="*/ 368 w 2678" name="T20"/>
                <a:gd fmla="*/ 994 h 2954" name="T21"/>
                <a:gd fmla="*/ 390 w 2678" name="T22"/>
                <a:gd fmla="*/ 585 h 2954" name="T23"/>
                <a:gd fmla="*/ 263 w 2678" name="T24"/>
                <a:gd fmla="*/ 369 h 2954" name="T25"/>
                <a:gd fmla="*/ 367 w 2678" name="T26"/>
                <a:gd fmla="*/ 68 h 2954" name="T27"/>
                <a:gd fmla="*/ 564 w 2678" name="T28"/>
                <a:gd fmla="*/ 315 h 2954" name="T29"/>
                <a:gd fmla="*/ 670 w 2678" name="T30"/>
                <a:gd fmla="*/ 173 h 2954" name="T31"/>
                <a:gd fmla="*/ 775 w 2678" name="T32"/>
                <a:gd fmla="*/ 310 h 2954" name="T33"/>
                <a:gd fmla="*/ 1013 w 2678" name="T34"/>
                <a:gd fmla="*/ 506 h 2954" name="T35"/>
                <a:gd fmla="*/ 1232 w 2678" name="T36"/>
                <a:gd fmla="*/ 872 h 2954" name="T37"/>
                <a:gd fmla="*/ 1189 w 2678" name="T38"/>
                <a:gd fmla="*/ 1058 h 2954" name="T39"/>
                <a:gd fmla="*/ 1437 w 2678" name="T40"/>
                <a:gd fmla="*/ 1241 h 2954" name="T41"/>
                <a:gd fmla="*/ 1744 w 2678" name="T42"/>
                <a:gd fmla="*/ 1140 h 2954" name="T43"/>
                <a:gd fmla="*/ 1698 w 2678" name="T44"/>
                <a:gd fmla="*/ 877 h 2954" name="T45"/>
                <a:gd fmla="*/ 1888 w 2678" name="T46"/>
                <a:gd fmla="*/ 620 h 2954" name="T47"/>
                <a:gd fmla="*/ 1829 w 2678" name="T48"/>
                <a:gd fmla="*/ 425 h 2954" name="T49"/>
                <a:gd fmla="*/ 1873 w 2678" name="T50"/>
                <a:gd fmla="*/ 394 h 2954" name="T51"/>
                <a:gd fmla="*/ 2116 w 2678" name="T52"/>
                <a:gd fmla="*/ 459 h 2954" name="T53"/>
                <a:gd fmla="*/ 2307 w 2678" name="T54"/>
                <a:gd fmla="*/ 549 h 2954" name="T55"/>
                <a:gd fmla="*/ 2426 w 2678" name="T56"/>
                <a:gd fmla="*/ 509 h 2954" name="T57"/>
                <a:gd fmla="*/ 2293 w 2678" name="T58"/>
                <a:gd fmla="*/ 728 h 2954" name="T59"/>
                <a:gd fmla="*/ 1954 w 2678" name="T60"/>
                <a:gd fmla="*/ 746 h 2954" name="T61"/>
                <a:gd fmla="*/ 1934 w 2678" name="T62"/>
                <a:gd fmla="*/ 939 h 2954" name="T63"/>
                <a:gd fmla="*/ 2182 w 2678" name="T64"/>
                <a:gd fmla="*/ 1106 h 2954" name="T65"/>
                <a:gd fmla="*/ 2231 w 2678" name="T66"/>
                <a:gd fmla="*/ 1460 h 2954" name="T67"/>
                <a:gd fmla="*/ 2217 w 2678" name="T68"/>
                <a:gd fmla="*/ 1748 h 2954" name="T69"/>
                <a:gd fmla="*/ 2513 w 2678" name="T70"/>
                <a:gd fmla="*/ 1919 h 2954" name="T71"/>
                <a:gd fmla="*/ 2663 w 2678" name="T72"/>
                <a:gd fmla="*/ 1976 h 2954" name="T73"/>
                <a:gd fmla="*/ 2646 w 2678" name="T74"/>
                <a:gd fmla="*/ 2096 h 2954" name="T75"/>
                <a:gd fmla="*/ 2259 w 2678" name="T76"/>
                <a:gd fmla="*/ 2257 h 2954" name="T77"/>
                <a:gd fmla="*/ 2066 w 2678" name="T78"/>
                <a:gd fmla="*/ 2360 h 2954" name="T79"/>
                <a:gd fmla="*/ 1737 w 2678" name="T80"/>
                <a:gd fmla="*/ 2427 h 2954" name="T81"/>
                <a:gd fmla="*/ 1433 w 2678" name="T82"/>
                <a:gd fmla="*/ 2439 h 2954" name="T83"/>
                <a:gd fmla="*/ 1255 w 2678" name="T84"/>
                <a:gd fmla="*/ 2408 h 2954" name="T85"/>
                <a:gd fmla="*/ 1237 w 2678" name="T86"/>
                <a:gd fmla="*/ 2732 h 2954" name="T87"/>
                <a:gd fmla="*/ 1223 w 2678" name="T88"/>
                <a:gd fmla="*/ 2954 h 29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5" name="Freeform 9"/>
            <p:cNvSpPr/>
            <p:nvPr/>
          </p:nvSpPr>
          <p:spPr bwMode="auto">
            <a:xfrm>
              <a:off x="4559756" y="3580356"/>
              <a:ext cx="653009" cy="496329"/>
            </a:xfrm>
            <a:custGeom>
              <a:gdLst>
                <a:gd fmla="*/ 1361 w 2275" name="T0"/>
                <a:gd fmla="*/ 1675 h 1731" name="T1"/>
                <a:gd fmla="*/ 1298 w 2275" name="T2"/>
                <a:gd fmla="*/ 1637 h 1731" name="T3"/>
                <a:gd fmla="*/ 1179 w 2275" name="T4"/>
                <a:gd fmla="*/ 1654 h 1731" name="T5"/>
                <a:gd fmla="*/ 844 w 2275" name="T6"/>
                <a:gd fmla="*/ 1632 h 1731" name="T7"/>
                <a:gd fmla="*/ 659 w 2275" name="T8"/>
                <a:gd fmla="*/ 1523 h 1731" name="T9"/>
                <a:gd fmla="*/ 615 w 2275" name="T10"/>
                <a:gd fmla="*/ 1463 h 1731" name="T11"/>
                <a:gd fmla="*/ 642 w 2275" name="T12"/>
                <a:gd fmla="*/ 1234 h 1731" name="T13"/>
                <a:gd fmla="*/ 566 w 2275" name="T14"/>
                <a:gd fmla="*/ 1167 h 1731" name="T15"/>
                <a:gd fmla="*/ 246 w 2275" name="T16"/>
                <a:gd fmla="*/ 1110 h 1731" name="T17"/>
                <a:gd fmla="*/ 311 w 2275" name="T18"/>
                <a:gd fmla="*/ 1026 h 1731" name="T19"/>
                <a:gd fmla="*/ 427 w 2275" name="T20"/>
                <a:gd fmla="*/ 784 h 1731" name="T21"/>
                <a:gd fmla="*/ 57 w 2275" name="T22"/>
                <a:gd fmla="*/ 650 h 1731" name="T23"/>
                <a:gd fmla="*/ 186 w 2275" name="T24"/>
                <a:gd fmla="*/ 437 h 1731" name="T25"/>
                <a:gd fmla="*/ 362 w 2275" name="T26"/>
                <a:gd fmla="*/ 553 h 1731" name="T27"/>
                <a:gd fmla="*/ 727 w 2275" name="T28"/>
                <a:gd fmla="*/ 346 h 1731" name="T29"/>
                <a:gd fmla="*/ 804 w 2275" name="T30"/>
                <a:gd fmla="*/ 272 h 1731" name="T31"/>
                <a:gd fmla="*/ 985 w 2275" name="T32"/>
                <a:gd fmla="*/ 398 h 1731" name="T33"/>
                <a:gd fmla="*/ 1171 w 2275" name="T34"/>
                <a:gd fmla="*/ 360 h 1731" name="T35"/>
                <a:gd fmla="*/ 1370 w 2275" name="T36"/>
                <a:gd fmla="*/ 215 h 1731" name="T37"/>
                <a:gd fmla="*/ 1677 w 2275" name="T38"/>
                <a:gd fmla="*/ 111 h 1731" name="T39"/>
                <a:gd fmla="*/ 1990 w 2275" name="T40"/>
                <a:gd fmla="*/ 119 h 1731" name="T41"/>
                <a:gd fmla="*/ 1944 w 2275" name="T42"/>
                <a:gd fmla="*/ 350 h 1731" name="T43"/>
                <a:gd fmla="*/ 2043 w 2275" name="T44"/>
                <a:gd fmla="*/ 451 h 1731" name="T45"/>
                <a:gd fmla="*/ 2099 w 2275" name="T46"/>
                <a:gd fmla="*/ 583 h 1731" name="T47"/>
                <a:gd fmla="*/ 2274 w 2275" name="T48"/>
                <a:gd fmla="*/ 755 h 1731" name="T49"/>
                <a:gd fmla="*/ 2181 w 2275" name="T50"/>
                <a:gd fmla="*/ 838 h 1731" name="T51"/>
                <a:gd fmla="*/ 2125 w 2275" name="T52"/>
                <a:gd fmla="*/ 1062 h 1731" name="T53"/>
                <a:gd fmla="*/ 1871 w 2275" name="T54"/>
                <a:gd fmla="*/ 1311 h 1731" name="T55"/>
                <a:gd fmla="*/ 1733 w 2275" name="T56"/>
                <a:gd fmla="*/ 1442 h 1731" name="T57"/>
                <a:gd fmla="*/ 1714 w 2275" name="T58"/>
                <a:gd fmla="*/ 1458 h 1731" name="T59"/>
                <a:gd fmla="*/ 1614 w 2275" name="T60"/>
                <a:gd fmla="*/ 1554 h 1731" name="T61"/>
                <a:gd fmla="*/ 1412 w 2275" name="T62"/>
                <a:gd fmla="*/ 1729 h 17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6" name="Freeform 10"/>
            <p:cNvSpPr/>
            <p:nvPr/>
          </p:nvSpPr>
          <p:spPr bwMode="auto">
            <a:xfrm>
              <a:off x="5577651" y="3329036"/>
              <a:ext cx="365937" cy="481607"/>
            </a:xfrm>
            <a:custGeom>
              <a:gdLst>
                <a:gd fmla="*/ 422 w 1277" name="T0"/>
                <a:gd fmla="*/ 1680 h 1680" name="T1"/>
                <a:gd fmla="*/ 362 w 1277" name="T2"/>
                <a:gd fmla="*/ 1571 h 1680" name="T3"/>
                <a:gd fmla="*/ 359 w 1277" name="T4"/>
                <a:gd fmla="*/ 1554 h 1680" name="T5"/>
                <a:gd fmla="*/ 188 w 1277" name="T6"/>
                <a:gd fmla="*/ 1321 h 1680" name="T7"/>
                <a:gd fmla="*/ 16 w 1277" name="T8"/>
                <a:gd fmla="*/ 1297 h 1680" name="T9"/>
                <a:gd fmla="*/ 30 w 1277" name="T10"/>
                <a:gd fmla="*/ 1114 h 1680" name="T11"/>
                <a:gd fmla="*/ 37 w 1277" name="T12"/>
                <a:gd fmla="*/ 947 h 1680" name="T13"/>
                <a:gd fmla="*/ 133 w 1277" name="T14"/>
                <a:gd fmla="*/ 835 h 1680" name="T15"/>
                <a:gd fmla="*/ 150 w 1277" name="T16"/>
                <a:gd fmla="*/ 760 h 1680" name="T17"/>
                <a:gd fmla="*/ 157 w 1277" name="T18"/>
                <a:gd fmla="*/ 590 h 1680" name="T19"/>
                <a:gd fmla="*/ 241 w 1277" name="T20"/>
                <a:gd fmla="*/ 539 h 1680" name="T21"/>
                <a:gd fmla="*/ 302 w 1277" name="T22"/>
                <a:gd fmla="*/ 472 h 1680" name="T23"/>
                <a:gd fmla="*/ 328 w 1277" name="T24"/>
                <a:gd fmla="*/ 414 h 1680" name="T25"/>
                <a:gd fmla="*/ 325 w 1277" name="T26"/>
                <a:gd fmla="*/ 358 h 1680" name="T27"/>
                <a:gd fmla="*/ 380 w 1277" name="T28"/>
                <a:gd fmla="*/ 189 h 1680" name="T29"/>
                <a:gd fmla="*/ 540 w 1277" name="T30"/>
                <a:gd fmla="*/ 154 h 1680" name="T31"/>
                <a:gd fmla="*/ 640 w 1277" name="T32"/>
                <a:gd fmla="*/ 12 h 1680" name="T33"/>
                <a:gd fmla="*/ 723 w 1277" name="T34"/>
                <a:gd fmla="*/ 31 h 1680" name="T35"/>
                <a:gd fmla="*/ 868 w 1277" name="T36"/>
                <a:gd fmla="*/ 310 h 1680" name="T37"/>
                <a:gd fmla="*/ 1037 w 1277" name="T38"/>
                <a:gd fmla="*/ 327 h 1680" name="T39"/>
                <a:gd fmla="*/ 1245 w 1277" name="T40"/>
                <a:gd fmla="*/ 286 h 1680" name="T41"/>
                <a:gd fmla="*/ 1277 w 1277" name="T42"/>
                <a:gd fmla="*/ 304 h 1680" name="T43"/>
                <a:gd fmla="*/ 1184 w 1277" name="T44"/>
                <a:gd fmla="*/ 406 h 1680" name="T45"/>
                <a:gd fmla="*/ 1180 w 1277" name="T46"/>
                <a:gd fmla="*/ 504 h 1680" name="T47"/>
                <a:gd fmla="*/ 1010 w 1277" name="T48"/>
                <a:gd fmla="*/ 575 h 1680" name="T49"/>
                <a:gd fmla="*/ 1074 w 1277" name="T50"/>
                <a:gd fmla="*/ 636 h 1680" name="T51"/>
                <a:gd fmla="*/ 1122 w 1277" name="T52"/>
                <a:gd fmla="*/ 670 h 1680" name="T53"/>
                <a:gd fmla="*/ 1080 w 1277" name="T54"/>
                <a:gd fmla="*/ 708 h 1680" name="T55"/>
                <a:gd fmla="*/ 1066 w 1277" name="T56"/>
                <a:gd fmla="*/ 940 h 1680" name="T57"/>
                <a:gd fmla="*/ 1098 w 1277" name="T58"/>
                <a:gd fmla="*/ 967 h 1680" name="T59"/>
                <a:gd fmla="*/ 1098 w 1277" name="T60"/>
                <a:gd fmla="*/ 977 h 1680" name="T61"/>
                <a:gd fmla="*/ 1078 w 1277" name="T62"/>
                <a:gd fmla="*/ 970 h 1680" name="T63"/>
                <a:gd fmla="*/ 992 w 1277" name="T64"/>
                <a:gd fmla="*/ 971 h 1680" name="T65"/>
                <a:gd fmla="*/ 982 w 1277" name="T66"/>
                <a:gd fmla="*/ 1062 h 1680" name="T67"/>
                <a:gd fmla="*/ 888 w 1277" name="T68"/>
                <a:gd fmla="*/ 1211 h 1680" name="T69"/>
                <a:gd fmla="*/ 824 w 1277" name="T70"/>
                <a:gd fmla="*/ 1281 h 1680" name="T71"/>
                <a:gd fmla="*/ 719 w 1277" name="T72"/>
                <a:gd fmla="*/ 1285 h 1680" name="T73"/>
                <a:gd fmla="*/ 741 w 1277" name="T74"/>
                <a:gd fmla="*/ 1380 h 1680" name="T75"/>
                <a:gd fmla="*/ 522 w 1277" name="T76"/>
                <a:gd fmla="*/ 1562 h 1680" name="T77"/>
                <a:gd fmla="*/ 512 w 1277" name="T78"/>
                <a:gd fmla="*/ 1607 h 1680" name="T79"/>
                <a:gd fmla="*/ 422 w 1277" name="T80"/>
                <a:gd fmla="*/ 1680 h 168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7" name="Freeform 11"/>
            <p:cNvSpPr/>
            <p:nvPr/>
          </p:nvSpPr>
          <p:spPr bwMode="auto">
            <a:xfrm>
              <a:off x="4472480" y="3260688"/>
              <a:ext cx="526823" cy="473194"/>
            </a:xfrm>
            <a:custGeom>
              <a:gdLst>
                <a:gd fmla="*/ 724 w 1839" name="T0"/>
                <a:gd fmla="*/ 1648 h 1648" name="T1"/>
                <a:gd fmla="*/ 584 w 1839" name="T2"/>
                <a:gd fmla="*/ 1546 h 1648" name="T3"/>
                <a:gd fmla="*/ 520 w 1839" name="T4"/>
                <a:gd fmla="*/ 1521 h 1648" name="T5"/>
                <a:gd fmla="*/ 335 w 1839" name="T6"/>
                <a:gd fmla="*/ 1562 h 1648" name="T7"/>
                <a:gd fmla="*/ 287 w 1839" name="T8"/>
                <a:gd fmla="*/ 1627 h 1648" name="T9"/>
                <a:gd fmla="*/ 310 w 1839" name="T10"/>
                <a:gd fmla="*/ 1516 h 1648" name="T11"/>
                <a:gd fmla="*/ 317 w 1839" name="T12"/>
                <a:gd fmla="*/ 1388 h 1648" name="T13"/>
                <a:gd fmla="*/ 183 w 1839" name="T14"/>
                <a:gd fmla="*/ 1323 h 1648" name="T15"/>
                <a:gd fmla="*/ 206 w 1839" name="T16"/>
                <a:gd fmla="*/ 1255 h 1648" name="T17"/>
                <a:gd fmla="*/ 255 w 1839" name="T18"/>
                <a:gd fmla="*/ 1086 h 1648" name="T19"/>
                <a:gd fmla="*/ 255 w 1839" name="T20"/>
                <a:gd fmla="*/ 971 h 1648" name="T21"/>
                <a:gd fmla="*/ 214 w 1839" name="T22"/>
                <a:gd fmla="*/ 924 h 1648" name="T23"/>
                <a:gd fmla="*/ 60 w 1839" name="T24"/>
                <a:gd fmla="*/ 950 h 1648" name="T25"/>
                <a:gd fmla="*/ 16 w 1839" name="T26"/>
                <a:gd fmla="*/ 873 h 1648" name="T27"/>
                <a:gd fmla="*/ 0 w 1839" name="T28"/>
                <a:gd fmla="*/ 837 h 1648" name="T29"/>
                <a:gd fmla="*/ 180 w 1839" name="T30"/>
                <a:gd fmla="*/ 651 h 1648" name="T31"/>
                <a:gd fmla="*/ 228 w 1839" name="T32"/>
                <a:gd fmla="*/ 653 h 1648" name="T33"/>
                <a:gd fmla="*/ 439 w 1839" name="T34"/>
                <a:gd fmla="*/ 697 h 1648" name="T35"/>
                <a:gd fmla="*/ 481 w 1839" name="T36"/>
                <a:gd fmla="*/ 649 h 1648" name="T37"/>
                <a:gd fmla="*/ 497 w 1839" name="T38"/>
                <a:gd fmla="*/ 591 h 1648" name="T39"/>
                <a:gd fmla="*/ 529 w 1839" name="T40"/>
                <a:gd fmla="*/ 588 h 1648" name="T41"/>
                <a:gd fmla="*/ 765 w 1839" name="T42"/>
                <a:gd fmla="*/ 624 h 1648" name="T43"/>
                <a:gd fmla="*/ 811 w 1839" name="T44"/>
                <a:gd fmla="*/ 441 h 1648" name="T45"/>
                <a:gd fmla="*/ 601 w 1839" name="T46"/>
                <a:gd fmla="*/ 318 h 1648" name="T47"/>
                <a:gd fmla="*/ 659 w 1839" name="T48"/>
                <a:gd fmla="*/ 231 h 1648" name="T49"/>
                <a:gd fmla="*/ 726 w 1839" name="T50"/>
                <a:gd fmla="*/ 279 h 1648" name="T51"/>
                <a:gd fmla="*/ 850 w 1839" name="T52"/>
                <a:gd fmla="*/ 308 h 1648" name="T53"/>
                <a:gd fmla="*/ 1181 w 1839" name="T54"/>
                <a:gd fmla="*/ 94 h 1648" name="T55"/>
                <a:gd fmla="*/ 1315 w 1839" name="T56"/>
                <a:gd fmla="*/ 2 h 1648" name="T57"/>
                <a:gd fmla="*/ 1429 w 1839" name="T58"/>
                <a:gd fmla="*/ 211 h 1648" name="T59"/>
                <a:gd fmla="*/ 1604 w 1839" name="T60"/>
                <a:gd fmla="*/ 416 h 1648" name="T61"/>
                <a:gd fmla="*/ 1699 w 1839" name="T62"/>
                <a:gd fmla="*/ 454 h 1648" name="T63"/>
                <a:gd fmla="*/ 1698 w 1839" name="T64"/>
                <a:gd fmla="*/ 647 h 1648" name="T65"/>
                <a:gd fmla="*/ 1537 w 1839" name="T66"/>
                <a:gd fmla="*/ 827 h 1648" name="T67"/>
                <a:gd fmla="*/ 1617 w 1839" name="T68"/>
                <a:gd fmla="*/ 812 h 1648" name="T69"/>
                <a:gd fmla="*/ 1742 w 1839" name="T70"/>
                <a:gd fmla="*/ 812 h 1648" name="T71"/>
                <a:gd fmla="*/ 1728 w 1839" name="T72"/>
                <a:gd fmla="*/ 1031 h 1648" name="T73"/>
                <a:gd fmla="*/ 1801 w 1839" name="T74"/>
                <a:gd fmla="*/ 1121 h 1648" name="T75"/>
                <a:gd fmla="*/ 1839 w 1839" name="T76"/>
                <a:gd fmla="*/ 1191 h 1648" name="T77"/>
                <a:gd fmla="*/ 1682 w 1839" name="T78"/>
                <a:gd fmla="*/ 1253 h 1648" name="T79"/>
                <a:gd fmla="*/ 1460 w 1839" name="T80"/>
                <a:gd fmla="*/ 1437 h 1648" name="T81"/>
                <a:gd fmla="*/ 1272 w 1839" name="T82"/>
                <a:gd fmla="*/ 1471 h 1648" name="T83"/>
                <a:gd fmla="*/ 1186 w 1839" name="T84"/>
                <a:gd fmla="*/ 1420 h 1648" name="T85"/>
                <a:gd fmla="*/ 1039 w 1839" name="T86"/>
                <a:gd fmla="*/ 1351 h 1648" name="T87"/>
                <a:gd fmla="*/ 1004 w 1839" name="T88"/>
                <a:gd fmla="*/ 1373 h 1648" name="T89"/>
                <a:gd fmla="*/ 997 w 1839" name="T90"/>
                <a:gd fmla="*/ 1442 h 1648" name="T91"/>
                <a:gd fmla="*/ 843 w 1839" name="T92"/>
                <a:gd fmla="*/ 1618 h 1648" name="T93"/>
                <a:gd fmla="*/ 724 w 1839" name="T94"/>
                <a:gd fmla="*/ 1648 h 16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8" name="Freeform 12"/>
            <p:cNvSpPr/>
            <p:nvPr/>
          </p:nvSpPr>
          <p:spPr bwMode="auto">
            <a:xfrm>
              <a:off x="4921487" y="3161840"/>
              <a:ext cx="467937" cy="580453"/>
            </a:xfrm>
            <a:custGeom>
              <a:gdLst>
                <a:gd fmla="*/ 1005 w 1633" name="T0"/>
                <a:gd fmla="*/ 2024 h 2024" name="T1"/>
                <a:gd fmla="*/ 858 w 1633" name="T2"/>
                <a:gd fmla="*/ 2014 h 2024" name="T3"/>
                <a:gd fmla="*/ 829 w 1633" name="T4"/>
                <a:gd fmla="*/ 1964 h 2024" name="T5"/>
                <a:gd fmla="*/ 708 w 1633" name="T6"/>
                <a:gd fmla="*/ 1879 h 2024" name="T7"/>
                <a:gd fmla="*/ 709 w 1633" name="T8"/>
                <a:gd fmla="*/ 1836 h 2024" name="T9"/>
                <a:gd fmla="*/ 815 w 1633" name="T10"/>
                <a:gd fmla="*/ 1613 h 2024" name="T11"/>
                <a:gd fmla="*/ 717 w 1633" name="T12"/>
                <a:gd fmla="*/ 1470 h 2024" name="T13"/>
                <a:gd fmla="*/ 622 w 1633" name="T14"/>
                <a:gd fmla="*/ 1425 h 2024" name="T15"/>
                <a:gd fmla="*/ 526 w 1633" name="T16"/>
                <a:gd fmla="*/ 1445 h 2024" name="T17"/>
                <a:gd fmla="*/ 401 w 1633" name="T18"/>
                <a:gd fmla="*/ 1534 h 2024" name="T19"/>
                <a:gd fmla="*/ 301 w 1633" name="T20"/>
                <a:gd fmla="*/ 1538 h 2024" name="T21"/>
                <a:gd fmla="*/ 210 w 1633" name="T22"/>
                <a:gd fmla="*/ 1395 h 2024" name="T23"/>
                <a:gd fmla="*/ 194 w 1633" name="T24"/>
                <a:gd fmla="*/ 1365 h 2024" name="T25"/>
                <a:gd fmla="*/ 198 w 1633" name="T26"/>
                <a:gd fmla="*/ 1119 h 2024" name="T27"/>
                <a:gd fmla="*/ 0 w 1633" name="T28"/>
                <a:gd fmla="*/ 1137 h 2024" name="T29"/>
                <a:gd fmla="*/ 100 w 1633" name="T30"/>
                <a:gd fmla="*/ 1058 h 2024" name="T31"/>
                <a:gd fmla="*/ 193 w 1633" name="T32"/>
                <a:gd fmla="*/ 900 h 2024" name="T33"/>
                <a:gd fmla="*/ 150 w 1633" name="T34"/>
                <a:gd fmla="*/ 715 h 2024" name="T35"/>
                <a:gd fmla="*/ 145 w 1633" name="T36"/>
                <a:gd fmla="*/ 496 h 2024" name="T37"/>
                <a:gd fmla="*/ 126 w 1633" name="T38"/>
                <a:gd fmla="*/ 420 h 2024" name="T39"/>
                <a:gd fmla="*/ 251 w 1633" name="T40"/>
                <a:gd fmla="*/ 259 h 2024" name="T41"/>
                <a:gd fmla="*/ 440 w 1633" name="T42"/>
                <a:gd fmla="*/ 202 h 2024" name="T43"/>
                <a:gd fmla="*/ 520 w 1633" name="T44"/>
                <a:gd fmla="*/ 158 h 2024" name="T45"/>
                <a:gd fmla="*/ 473 w 1633" name="T46"/>
                <a:gd fmla="*/ 52 h 2024" name="T47"/>
                <a:gd fmla="*/ 646 w 1633" name="T48"/>
                <a:gd fmla="*/ 66 h 2024" name="T49"/>
                <a:gd fmla="*/ 735 w 1633" name="T50"/>
                <a:gd fmla="*/ 78 h 2024" name="T51"/>
                <a:gd fmla="*/ 955 w 1633" name="T52"/>
                <a:gd fmla="*/ 212 h 2024" name="T53"/>
                <a:gd fmla="*/ 1047 w 1633" name="T54"/>
                <a:gd fmla="*/ 247 h 2024" name="T55"/>
                <a:gd fmla="*/ 1137 w 1633" name="T56"/>
                <a:gd fmla="*/ 252 h 2024" name="T57"/>
                <a:gd fmla="*/ 1201 w 1633" name="T58"/>
                <a:gd fmla="*/ 179 h 2024" name="T59"/>
                <a:gd fmla="*/ 1319 w 1633" name="T60"/>
                <a:gd fmla="*/ 270 h 2024" name="T61"/>
                <a:gd fmla="*/ 1379 w 1633" name="T62"/>
                <a:gd fmla="*/ 304 h 2024" name="T63"/>
                <a:gd fmla="*/ 1573 w 1633" name="T64"/>
                <a:gd fmla="*/ 470 h 2024" name="T65"/>
                <a:gd fmla="*/ 1575 w 1633" name="T66"/>
                <a:gd fmla="*/ 715 h 2024" name="T67"/>
                <a:gd fmla="*/ 1506 w 1633" name="T68"/>
                <a:gd fmla="*/ 1044 h 2024" name="T69"/>
                <a:gd fmla="*/ 1521 w 1633" name="T70"/>
                <a:gd fmla="*/ 1107 h 2024" name="T71"/>
                <a:gd fmla="*/ 1587 w 1633" name="T72"/>
                <a:gd fmla="*/ 1344 h 2024" name="T73"/>
                <a:gd fmla="*/ 1605 w 1633" name="T74"/>
                <a:gd fmla="*/ 1525 h 2024" name="T75"/>
                <a:gd fmla="*/ 1633 w 1633" name="T76"/>
                <a:gd fmla="*/ 1722 h 2024" name="T77"/>
                <a:gd fmla="*/ 1297 w 1633" name="T78"/>
                <a:gd fmla="*/ 1727 h 2024" name="T79"/>
                <a:gd fmla="*/ 1357 w 1633" name="T80"/>
                <a:gd fmla="*/ 1856 h 2024" name="T81"/>
                <a:gd fmla="*/ 1341 w 1633" name="T82"/>
                <a:gd fmla="*/ 1911 h 2024" name="T83"/>
                <a:gd fmla="*/ 1223 w 1633" name="T84"/>
                <a:gd fmla="*/ 1810 h 2024" name="T85"/>
                <a:gd fmla="*/ 1121 w 1633" name="T86"/>
                <a:gd fmla="*/ 1804 h 2024" name="T87"/>
                <a:gd fmla="*/ 1063 w 1633" name="T88"/>
                <a:gd fmla="*/ 1891 h 2024" name="T89"/>
                <a:gd fmla="*/ 1005 w 1633" name="T90"/>
                <a:gd fmla="*/ 2024 h 202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24" w="1632">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69" name="Freeform 13"/>
            <p:cNvSpPr/>
            <p:nvPr/>
          </p:nvSpPr>
          <p:spPr bwMode="auto">
            <a:xfrm>
              <a:off x="5344209" y="3148171"/>
              <a:ext cx="412205" cy="593071"/>
            </a:xfrm>
            <a:custGeom>
              <a:gdLst>
                <a:gd fmla="*/ 373 w 1437" name="T0"/>
                <a:gd fmla="*/ 2065 h 2065" name="T1"/>
                <a:gd fmla="*/ 300 w 1437" name="T2"/>
                <a:gd fmla="*/ 2034 h 2065" name="T3"/>
                <a:gd fmla="*/ 297 w 1437" name="T4"/>
                <a:gd fmla="*/ 2014 h 2065" name="T5"/>
                <a:gd fmla="*/ 422 w 1437" name="T6"/>
                <a:gd fmla="*/ 1860 h 2065" name="T7"/>
                <a:gd fmla="*/ 404 w 1437" name="T8"/>
                <a:gd fmla="*/ 1755 h 2065" name="T9"/>
                <a:gd fmla="*/ 282 w 1437" name="T10"/>
                <a:gd fmla="*/ 1784 h 2065" name="T11"/>
                <a:gd fmla="*/ 196 w 1437" name="T12"/>
                <a:gd fmla="*/ 1785 h 2065" name="T13"/>
                <a:gd fmla="*/ 162 w 1437" name="T14"/>
                <a:gd fmla="*/ 1660 h 2065" name="T15"/>
                <a:gd fmla="*/ 173 w 1437" name="T16"/>
                <a:gd fmla="*/ 1408 h 2065" name="T17"/>
                <a:gd fmla="*/ 144 w 1437" name="T18"/>
                <a:gd fmla="*/ 1378 h 2065" name="T19"/>
                <a:gd fmla="*/ 69 w 1437" name="T20"/>
                <a:gd fmla="*/ 1094 h 2065" name="T21"/>
                <a:gd fmla="*/ 54 w 1437" name="T22"/>
                <a:gd fmla="*/ 865 h 2065" name="T23"/>
                <a:gd fmla="*/ 151 w 1437" name="T24"/>
                <a:gd fmla="*/ 736 h 2065" name="T25"/>
                <a:gd fmla="*/ 152 w 1437" name="T26"/>
                <a:gd fmla="*/ 569 h 2065" name="T27"/>
                <a:gd fmla="*/ 114 w 1437" name="T28"/>
                <a:gd fmla="*/ 470 h 2065" name="T29"/>
                <a:gd fmla="*/ 89 w 1437" name="T30"/>
                <a:gd fmla="*/ 440 h 2065" name="T31"/>
                <a:gd fmla="*/ 163 w 1437" name="T32"/>
                <a:gd fmla="*/ 376 h 2065" name="T33"/>
                <a:gd fmla="*/ 268 w 1437" name="T34"/>
                <a:gd fmla="*/ 346 h 2065" name="T35"/>
                <a:gd fmla="*/ 291 w 1437" name="T36"/>
                <a:gd fmla="*/ 344 h 2065" name="T37"/>
                <a:gd fmla="*/ 512 w 1437" name="T38"/>
                <a:gd fmla="*/ 182 h 2065" name="T39"/>
                <a:gd fmla="*/ 784 w 1437" name="T40"/>
                <a:gd fmla="*/ 68 h 2065" name="T41"/>
                <a:gd fmla="*/ 890 w 1437" name="T42"/>
                <a:gd fmla="*/ 2 h 2065" name="T43"/>
                <a:gd fmla="*/ 896 w 1437" name="T44"/>
                <a:gd fmla="*/ 153 h 2065" name="T45"/>
                <a:gd fmla="*/ 979 w 1437" name="T46"/>
                <a:gd fmla="*/ 181 h 2065" name="T47"/>
                <a:gd fmla="*/ 1040 w 1437" name="T48"/>
                <a:gd fmla="*/ 55 h 2065" name="T49"/>
                <a:gd fmla="*/ 1151 w 1437" name="T50"/>
                <a:gd fmla="*/ 179 h 2065" name="T51"/>
                <a:gd fmla="*/ 1314 w 1437" name="T52"/>
                <a:gd fmla="*/ 144 h 2065" name="T53"/>
                <a:gd fmla="*/ 1369 w 1437" name="T54"/>
                <a:gd fmla="*/ 145 h 2065" name="T55"/>
                <a:gd fmla="*/ 1285 w 1437" name="T56"/>
                <a:gd fmla="*/ 316 h 2065" name="T57"/>
                <a:gd fmla="*/ 1437 w 1437" name="T58"/>
                <a:gd fmla="*/ 540 h 2065" name="T59"/>
                <a:gd fmla="*/ 1433 w 1437" name="T60"/>
                <a:gd fmla="*/ 615 h 2065" name="T61"/>
                <a:gd fmla="*/ 1388 w 1437" name="T62"/>
                <a:gd fmla="*/ 699 h 2065" name="T63"/>
                <a:gd fmla="*/ 1167 w 1437" name="T64"/>
                <a:gd fmla="*/ 791 h 2065" name="T65"/>
                <a:gd fmla="*/ 1079 w 1437" name="T66"/>
                <a:gd fmla="*/ 956 h 2065" name="T67"/>
                <a:gd fmla="*/ 1082 w 1437" name="T68"/>
                <a:gd fmla="*/ 1084 h 2065" name="T69"/>
                <a:gd fmla="*/ 1018 w 1437" name="T70"/>
                <a:gd fmla="*/ 1151 h 2065" name="T71"/>
                <a:gd fmla="*/ 930 w 1437" name="T72"/>
                <a:gd fmla="*/ 1375 h 2065" name="T73"/>
                <a:gd fmla="*/ 907 w 1437" name="T74"/>
                <a:gd fmla="*/ 1463 h 2065" name="T75"/>
                <a:gd fmla="*/ 817 w 1437" name="T76"/>
                <a:gd fmla="*/ 1631 h 2065" name="T77"/>
                <a:gd fmla="*/ 826 w 1437" name="T78"/>
                <a:gd fmla="*/ 1703 h 2065" name="T79"/>
                <a:gd fmla="*/ 786 w 1437" name="T80"/>
                <a:gd fmla="*/ 1918 h 2065" name="T81"/>
                <a:gd fmla="*/ 805 w 1437" name="T82"/>
                <a:gd fmla="*/ 1964 h 2065" name="T83"/>
                <a:gd fmla="*/ 696 w 1437" name="T84"/>
                <a:gd fmla="*/ 2024 h 2065" name="T85"/>
                <a:gd fmla="*/ 466 w 1437" name="T86"/>
                <a:gd fmla="*/ 2034 h 2065" name="T87"/>
                <a:gd fmla="*/ 373 w 1437" name="T88"/>
                <a:gd fmla="*/ 2065 h 206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0" name="Freeform 14"/>
            <p:cNvSpPr/>
            <p:nvPr/>
          </p:nvSpPr>
          <p:spPr bwMode="auto">
            <a:xfrm>
              <a:off x="3956172" y="2732812"/>
              <a:ext cx="849647" cy="862266"/>
            </a:xfrm>
            <a:custGeom>
              <a:gdLst>
                <a:gd fmla="*/ 1276 w 2963" name="T0"/>
                <a:gd fmla="*/ 2996 h 3007" name="T1"/>
                <a:gd fmla="*/ 1069 w 2963" name="T2"/>
                <a:gd fmla="*/ 2837 h 3007" name="T3"/>
                <a:gd fmla="*/ 1061 w 2963" name="T4"/>
                <a:gd fmla="*/ 2565 h 3007" name="T5"/>
                <a:gd fmla="*/ 804 w 2963" name="T6"/>
                <a:gd fmla="*/ 2257 h 3007" name="T7"/>
                <a:gd fmla="*/ 677 w 2963" name="T8"/>
                <a:gd fmla="*/ 2123 h 3007" name="T9"/>
                <a:gd fmla="*/ 579 w 2963" name="T10"/>
                <a:gd fmla="*/ 1901 h 3007" name="T11"/>
                <a:gd fmla="*/ 447 w 2963" name="T12"/>
                <a:gd fmla="*/ 2095 h 3007" name="T13"/>
                <a:gd fmla="*/ 420 w 2963" name="T14"/>
                <a:gd fmla="*/ 1802 h 3007" name="T15"/>
                <a:gd fmla="*/ 396 w 2963" name="T16"/>
                <a:gd fmla="*/ 1458 h 3007" name="T17"/>
                <a:gd fmla="*/ 446 w 2963" name="T18"/>
                <a:gd fmla="*/ 1240 h 3007" name="T19"/>
                <a:gd fmla="*/ 320 w 2963" name="T20"/>
                <a:gd fmla="*/ 935 h 3007" name="T21"/>
                <a:gd fmla="*/ 41 w 2963" name="T22"/>
                <a:gd fmla="*/ 581 h 3007" name="T23"/>
                <a:gd fmla="*/ 9 w 2963" name="T24"/>
                <a:gd fmla="*/ 551 h 3007" name="T25"/>
                <a:gd fmla="*/ 84 w 2963" name="T26"/>
                <a:gd fmla="*/ 248 h 3007" name="T27"/>
                <a:gd fmla="*/ 12 w 2963" name="T28"/>
                <a:gd fmla="*/ 83 h 3007" name="T29"/>
                <a:gd fmla="*/ 346 w 2963" name="T30"/>
                <a:gd fmla="*/ 206 h 3007" name="T31"/>
                <a:gd fmla="*/ 613 w 2963" name="T32"/>
                <a:gd fmla="*/ 543 h 3007" name="T33"/>
                <a:gd fmla="*/ 744 w 2963" name="T34"/>
                <a:gd fmla="*/ 504 h 3007" name="T35"/>
                <a:gd fmla="*/ 865 w 2963" name="T36"/>
                <a:gd fmla="*/ 573 h 3007" name="T37"/>
                <a:gd fmla="*/ 951 w 2963" name="T38"/>
                <a:gd fmla="*/ 608 h 3007" name="T39"/>
                <a:gd fmla="*/ 1146 w 2963" name="T40"/>
                <a:gd fmla="*/ 540 h 3007" name="T41"/>
                <a:gd fmla="*/ 1135 w 2963" name="T42"/>
                <a:gd fmla="*/ 229 h 3007" name="T43"/>
                <a:gd fmla="*/ 1263 w 2963" name="T44"/>
                <a:gd fmla="*/ 337 h 3007" name="T45"/>
                <a:gd fmla="*/ 1480 w 2963" name="T46"/>
                <a:gd fmla="*/ 293 h 3007" name="T47"/>
                <a:gd fmla="*/ 1606 w 2963" name="T48"/>
                <a:gd fmla="*/ 48 h 3007" name="T49"/>
                <a:gd fmla="*/ 1794 w 2963" name="T50"/>
                <a:gd fmla="*/ 226 h 3007" name="T51"/>
                <a:gd fmla="*/ 1984 w 2963" name="T52"/>
                <a:gd fmla="*/ 476 h 3007" name="T53"/>
                <a:gd fmla="*/ 2328 w 2963" name="T54"/>
                <a:gd fmla="*/ 626 h 3007" name="T55"/>
                <a:gd fmla="*/ 2612 w 2963" name="T56"/>
                <a:gd fmla="*/ 633 h 3007" name="T57"/>
                <a:gd fmla="*/ 2899 w 2963" name="T58"/>
                <a:gd fmla="*/ 725 h 3007" name="T59"/>
                <a:gd fmla="*/ 2962 w 2963" name="T60"/>
                <a:gd fmla="*/ 937 h 3007" name="T61"/>
                <a:gd fmla="*/ 2678 w 2963" name="T62"/>
                <a:gd fmla="*/ 1368 h 3007" name="T63"/>
                <a:gd fmla="*/ 2340 w 2963" name="T64"/>
                <a:gd fmla="*/ 1222 h 3007" name="T65"/>
                <a:gd fmla="*/ 2324 w 2963" name="T66"/>
                <a:gd fmla="*/ 1366 h 3007" name="T67"/>
                <a:gd fmla="*/ 2337 w 2963" name="T68"/>
                <a:gd fmla="*/ 1759 h 3007" name="T69"/>
                <a:gd fmla="*/ 2432 w 2963" name="T70"/>
                <a:gd fmla="*/ 2027 h 3007" name="T71"/>
                <a:gd fmla="*/ 2580 w 2963" name="T72"/>
                <a:gd fmla="*/ 2299 h 3007" name="T73"/>
                <a:gd fmla="*/ 2318 w 2963" name="T74"/>
                <a:gd fmla="*/ 2387 h 3007" name="T75"/>
                <a:gd fmla="*/ 2142 w 2963" name="T76"/>
                <a:gd fmla="*/ 2308 h 3007" name="T77"/>
                <a:gd fmla="*/ 1949 w 2963" name="T78"/>
                <a:gd fmla="*/ 2073 h 3007" name="T79"/>
                <a:gd fmla="*/ 1734 w 2963" name="T80"/>
                <a:gd fmla="*/ 2127 h 3007" name="T81"/>
                <a:gd fmla="*/ 1648 w 2963" name="T82"/>
                <a:gd fmla="*/ 2230 h 3007" name="T83"/>
                <a:gd fmla="*/ 1537 w 2963" name="T84"/>
                <a:gd fmla="*/ 2528 h 3007" name="T85"/>
                <a:gd fmla="*/ 1517 w 2963" name="T86"/>
                <a:gd fmla="*/ 2681 h 3007" name="T87"/>
                <a:gd fmla="*/ 1580 w 2963" name="T88"/>
                <a:gd fmla="*/ 2896 h 3007" name="T89"/>
                <a:gd fmla="*/ 1304 w 2963" name="T90"/>
                <a:gd fmla="*/ 3007 h 30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1" name="Freeform 15"/>
            <p:cNvSpPr/>
            <p:nvPr/>
          </p:nvSpPr>
          <p:spPr bwMode="auto">
            <a:xfrm>
              <a:off x="2370443" y="2326917"/>
              <a:ext cx="1708758" cy="1091502"/>
            </a:xfrm>
            <a:custGeom>
              <a:gdLst>
                <a:gd fmla="*/ 3842 w 5957" name="T0"/>
                <a:gd fmla="*/ 3778 h 3807" name="T1"/>
                <a:gd fmla="*/ 3757 w 5957" name="T2"/>
                <a:gd fmla="*/ 3615 h 3807" name="T3"/>
                <a:gd fmla="*/ 3627 w 5957" name="T4"/>
                <a:gd fmla="*/ 3399 h 3807" name="T5"/>
                <a:gd fmla="*/ 3452 w 5957" name="T6"/>
                <a:gd fmla="*/ 3349 h 3807" name="T7"/>
                <a:gd fmla="*/ 3216 w 5957" name="T8"/>
                <a:gd fmla="*/ 3179 h 3807" name="T9"/>
                <a:gd fmla="*/ 3070 w 5957" name="T10"/>
                <a:gd fmla="*/ 3159 h 3807" name="T11"/>
                <a:gd fmla="*/ 2890 w 5957" name="T12"/>
                <a:gd fmla="*/ 3298 h 3807" name="T13"/>
                <a:gd fmla="*/ 2844 w 5957" name="T14"/>
                <a:gd fmla="*/ 3471 h 3807" name="T15"/>
                <a:gd fmla="*/ 2782 w 5957" name="T16"/>
                <a:gd fmla="*/ 3181 h 3807" name="T17"/>
                <a:gd fmla="*/ 2401 w 5957" name="T18"/>
                <a:gd fmla="*/ 3214 h 3807" name="T19"/>
                <a:gd fmla="*/ 2195 w 5957" name="T20"/>
                <a:gd fmla="*/ 3048 h 3807" name="T21"/>
                <a:gd fmla="*/ 1851 w 5957" name="T22"/>
                <a:gd fmla="*/ 2860 h 3807" name="T23"/>
                <a:gd fmla="*/ 1711 w 5957" name="T24"/>
                <a:gd fmla="*/ 2758 h 3807" name="T25"/>
                <a:gd fmla="*/ 1479 w 5957" name="T26"/>
                <a:gd fmla="*/ 2461 h 3807" name="T27"/>
                <a:gd fmla="*/ 1314 w 5957" name="T28"/>
                <a:gd fmla="*/ 2401 h 3807" name="T29"/>
                <a:gd fmla="*/ 1117 w 5957" name="T30"/>
                <a:gd fmla="*/ 2193 h 3807" name="T31"/>
                <a:gd fmla="*/ 892 w 5957" name="T32"/>
                <a:gd fmla="*/ 1902 h 3807" name="T33"/>
                <a:gd fmla="*/ 693 w 5957" name="T34"/>
                <a:gd fmla="*/ 1959 h 3807" name="T35"/>
                <a:gd fmla="*/ 461 w 5957" name="T36"/>
                <a:gd fmla="*/ 1715 h 3807" name="T37"/>
                <a:gd fmla="*/ 67 w 5957" name="T38"/>
                <a:gd fmla="*/ 1397 h 3807" name="T39"/>
                <a:gd fmla="*/ 103 w 5957" name="T40"/>
                <a:gd fmla="*/ 1195 h 3807" name="T41"/>
                <a:gd fmla="*/ 147 w 5957" name="T42"/>
                <a:gd fmla="*/ 858 h 3807" name="T43"/>
                <a:gd fmla="*/ 322 w 5957" name="T44"/>
                <a:gd fmla="*/ 951 h 3807" name="T45"/>
                <a:gd fmla="*/ 337 w 5957" name="T46"/>
                <a:gd fmla="*/ 660 h 3807" name="T47"/>
                <a:gd fmla="*/ 336 w 5957" name="T48"/>
                <a:gd fmla="*/ 297 h 3807" name="T49"/>
                <a:gd fmla="*/ 486 w 5957" name="T50"/>
                <a:gd fmla="*/ 301 h 3807" name="T51"/>
                <a:gd fmla="*/ 694 w 5957" name="T52"/>
                <a:gd fmla="*/ 221 h 3807" name="T53"/>
                <a:gd fmla="*/ 967 w 5957" name="T54"/>
                <a:gd fmla="*/ 21 h 3807" name="T55"/>
                <a:gd fmla="*/ 1263 w 5957" name="T56"/>
                <a:gd fmla="*/ 143 h 3807" name="T57"/>
                <a:gd fmla="*/ 1551 w 5957" name="T58"/>
                <a:gd fmla="*/ 88 h 3807" name="T59"/>
                <a:gd fmla="*/ 1754 w 5957" name="T60"/>
                <a:gd fmla="*/ 283 h 3807" name="T61"/>
                <a:gd fmla="*/ 2039 w 5957" name="T62"/>
                <a:gd fmla="*/ 235 h 3807" name="T63"/>
                <a:gd fmla="*/ 2400 w 5957" name="T64"/>
                <a:gd fmla="*/ 254 h 3807" name="T65"/>
                <a:gd fmla="*/ 2771 w 5957" name="T66"/>
                <a:gd fmla="*/ 145 h 3807" name="T67"/>
                <a:gd fmla="*/ 3221 w 5957" name="T68"/>
                <a:gd fmla="*/ 180 h 3807" name="T69"/>
                <a:gd fmla="*/ 3345 w 5957" name="T70"/>
                <a:gd fmla="*/ 343 h 3807" name="T71"/>
                <a:gd fmla="*/ 3359 w 5957" name="T72"/>
                <a:gd fmla="*/ 635 h 3807" name="T73"/>
                <a:gd fmla="*/ 3515 w 5957" name="T74"/>
                <a:gd fmla="*/ 1356 h 3807" name="T75"/>
                <a:gd fmla="*/ 3792 w 5957" name="T76"/>
                <a:gd fmla="*/ 1468 h 3807" name="T77"/>
                <a:gd fmla="*/ 4349 w 5957" name="T78"/>
                <a:gd fmla="*/ 1799 h 3807" name="T79"/>
                <a:gd fmla="*/ 4748 w 5957" name="T80"/>
                <a:gd fmla="*/ 1829 h 3807" name="T81"/>
                <a:gd fmla="*/ 4913 w 5957" name="T82"/>
                <a:gd fmla="*/ 2046 h 3807" name="T83"/>
                <a:gd fmla="*/ 5094 w 5957" name="T84"/>
                <a:gd fmla="*/ 2237 h 3807" name="T85"/>
                <a:gd fmla="*/ 5187 w 5957" name="T86"/>
                <a:gd fmla="*/ 2174 h 3807" name="T87"/>
                <a:gd fmla="*/ 5395 w 5957" name="T88"/>
                <a:gd fmla="*/ 2173 h 3807" name="T89"/>
                <a:gd fmla="*/ 5530 w 5957" name="T90"/>
                <a:gd fmla="*/ 2000 h 3807" name="T91"/>
                <a:gd fmla="*/ 5825 w 5957" name="T92"/>
                <a:gd fmla="*/ 2377 h 3807" name="T93"/>
                <a:gd fmla="*/ 5957 w 5957" name="T94"/>
                <a:gd fmla="*/ 2783 h 3807" name="T95"/>
                <a:gd fmla="*/ 5916 w 5957" name="T96"/>
                <a:gd fmla="*/ 3205 h 3807" name="T97"/>
                <a:gd fmla="*/ 5900 w 5957" name="T98"/>
                <a:gd fmla="*/ 3270 h 3807" name="T99"/>
                <a:gd fmla="*/ 5714 w 5957" name="T100"/>
                <a:gd fmla="*/ 3258 h 3807" name="T101"/>
                <a:gd fmla="*/ 5735 w 5957" name="T102"/>
                <a:gd fmla="*/ 3527 h 3807" name="T103"/>
                <a:gd fmla="*/ 5623 w 5957" name="T104"/>
                <a:gd fmla="*/ 3541 h 3807" name="T105"/>
                <a:gd fmla="*/ 5352 w 5957" name="T106"/>
                <a:gd fmla="*/ 3567 h 3807" name="T107"/>
                <a:gd fmla="*/ 5192 w 5957" name="T108"/>
                <a:gd fmla="*/ 3566 h 3807" name="T109"/>
                <a:gd fmla="*/ 4985 w 5957" name="T110"/>
                <a:gd fmla="*/ 3410 h 3807" name="T111"/>
                <a:gd fmla="*/ 4780 w 5957" name="T112"/>
                <a:gd fmla="*/ 3438 h 3807" name="T113"/>
                <a:gd fmla="*/ 4505 w 5957" name="T114"/>
                <a:gd fmla="*/ 3621 h 3807" name="T115"/>
                <a:gd fmla="*/ 4277 w 5957" name="T116"/>
                <a:gd fmla="*/ 3762 h 380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2" name="Freeform 16"/>
            <p:cNvSpPr/>
            <p:nvPr/>
          </p:nvSpPr>
          <p:spPr bwMode="auto">
            <a:xfrm>
              <a:off x="5721712" y="3086131"/>
              <a:ext cx="321773" cy="329133"/>
            </a:xfrm>
            <a:custGeom>
              <a:gdLst>
                <a:gd fmla="*/ 478 w 1119" name="T0"/>
                <a:gd fmla="*/ 1150 h 1150" name="T1"/>
                <a:gd fmla="*/ 325 w 1119" name="T2"/>
                <a:gd fmla="*/ 1080 h 1150" name="T3"/>
                <a:gd fmla="*/ 259 w 1119" name="T4"/>
                <a:gd fmla="*/ 876 h 1150" name="T5"/>
                <a:gd fmla="*/ 202 w 1119" name="T6"/>
                <a:gd fmla="*/ 822 h 1150" name="T7"/>
                <a:gd fmla="*/ 145 w 1119" name="T8"/>
                <a:gd fmla="*/ 814 h 1150" name="T9"/>
                <a:gd fmla="*/ 0 w 1119" name="T10"/>
                <a:gd fmla="*/ 519 h 1150" name="T11"/>
                <a:gd fmla="*/ 80 w 1119" name="T12"/>
                <a:gd fmla="*/ 396 h 1150" name="T13"/>
                <a:gd fmla="*/ 180 w 1119" name="T14"/>
                <a:gd fmla="*/ 294 h 1150" name="T15"/>
                <a:gd fmla="*/ 219 w 1119" name="T16"/>
                <a:gd fmla="*/ 233 h 1150" name="T17"/>
                <a:gd fmla="*/ 226 w 1119" name="T18"/>
                <a:gd fmla="*/ 73 h 1150" name="T19"/>
                <a:gd fmla="*/ 347 w 1119" name="T20"/>
                <a:gd fmla="*/ 56 h 1150" name="T21"/>
                <a:gd fmla="*/ 430 w 1119" name="T22"/>
                <a:gd fmla="*/ 58 h 1150" name="T23"/>
                <a:gd fmla="*/ 622 w 1119" name="T24"/>
                <a:gd fmla="*/ 53 h 1150" name="T25"/>
                <a:gd fmla="*/ 778 w 1119" name="T26"/>
                <a:gd fmla="*/ 103 h 1150" name="T27"/>
                <a:gd fmla="*/ 916 w 1119" name="T28"/>
                <a:gd fmla="*/ 64 h 1150" name="T29"/>
                <a:gd fmla="*/ 993 w 1119" name="T30"/>
                <a:gd fmla="*/ 98 h 1150" name="T31"/>
                <a:gd fmla="*/ 1114 w 1119" name="T32"/>
                <a:gd fmla="*/ 115 h 1150" name="T33"/>
                <a:gd fmla="*/ 975 w 1119" name="T34"/>
                <a:gd fmla="*/ 301 h 1150" name="T35"/>
                <a:gd fmla="*/ 1068 w 1119" name="T36"/>
                <a:gd fmla="*/ 303 h 1150" name="T37"/>
                <a:gd fmla="*/ 1107 w 1119" name="T38"/>
                <a:gd fmla="*/ 265 h 1150" name="T39"/>
                <a:gd fmla="*/ 1097 w 1119" name="T40"/>
                <a:gd fmla="*/ 343 h 1150" name="T41"/>
                <a:gd fmla="*/ 981 w 1119" name="T42"/>
                <a:gd fmla="*/ 390 h 1150" name="T43"/>
                <a:gd fmla="*/ 987 w 1119" name="T44"/>
                <a:gd fmla="*/ 449 h 1150" name="T45"/>
                <a:gd fmla="*/ 1048 w 1119" name="T46"/>
                <a:gd fmla="*/ 483 h 1150" name="T47"/>
                <a:gd fmla="*/ 1034 w 1119" name="T48"/>
                <a:gd fmla="*/ 650 h 1150" name="T49"/>
                <a:gd fmla="*/ 1027 w 1119" name="T50"/>
                <a:gd fmla="*/ 780 h 1150" name="T51"/>
                <a:gd fmla="*/ 1001 w 1119" name="T52"/>
                <a:gd fmla="*/ 786 h 1150" name="T53"/>
                <a:gd fmla="*/ 998 w 1119" name="T54"/>
                <a:gd fmla="*/ 747 h 1150" name="T55"/>
                <a:gd fmla="*/ 822 w 1119" name="T56"/>
                <a:gd fmla="*/ 873 h 1150" name="T57"/>
                <a:gd fmla="*/ 799 w 1119" name="T58"/>
                <a:gd fmla="*/ 929 h 1150" name="T59"/>
                <a:gd fmla="*/ 792 w 1119" name="T60"/>
                <a:gd fmla="*/ 1109 h 1150" name="T61"/>
                <a:gd fmla="*/ 760 w 1119" name="T62"/>
                <a:gd fmla="*/ 1101 h 1150" name="T63"/>
                <a:gd fmla="*/ 478 w 1119" name="T64"/>
                <a:gd fmla="*/ 1150 h 115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3" name="Freeform 17"/>
            <p:cNvSpPr/>
            <p:nvPr/>
          </p:nvSpPr>
          <p:spPr bwMode="auto">
            <a:xfrm>
              <a:off x="4629160" y="2943122"/>
              <a:ext cx="404845" cy="437442"/>
            </a:xfrm>
            <a:custGeom>
              <a:gdLst>
                <a:gd fmla="*/ 1136 w 1411" name="T0"/>
                <a:gd fmla="*/ 1526 h 1526" name="T1"/>
                <a:gd fmla="*/ 913 w 1411" name="T2"/>
                <a:gd fmla="*/ 1307 h 1526" name="T3"/>
                <a:gd fmla="*/ 656 w 1411" name="T4"/>
                <a:gd fmla="*/ 1094 h 1526" name="T5"/>
                <a:gd fmla="*/ 601 w 1411" name="T6"/>
                <a:gd fmla="*/ 1188 h 1526" name="T7"/>
                <a:gd fmla="*/ 463 w 1411" name="T8"/>
                <a:gd fmla="*/ 1332 h 1526" name="T9"/>
                <a:gd fmla="*/ 462 w 1411" name="T10"/>
                <a:gd fmla="*/ 1345 h 1526" name="T11"/>
                <a:gd fmla="*/ 427 w 1411" name="T12"/>
                <a:gd fmla="*/ 1360 h 1526" name="T13"/>
                <a:gd fmla="*/ 360 w 1411" name="T14"/>
                <a:gd fmla="*/ 1385 h 1526" name="T15"/>
                <a:gd fmla="*/ 121 w 1411" name="T16"/>
                <a:gd fmla="*/ 1300 h 1526" name="T17"/>
                <a:gd fmla="*/ 128 w 1411" name="T18"/>
                <a:gd fmla="*/ 1127 h 1526" name="T19"/>
                <a:gd fmla="*/ 11 w 1411" name="T20"/>
                <a:gd fmla="*/ 973 h 1526" name="T21"/>
                <a:gd fmla="*/ 35 w 1411" name="T22"/>
                <a:gd fmla="*/ 712 h 1526" name="T23"/>
                <a:gd fmla="*/ 7 w 1411" name="T24"/>
                <a:gd fmla="*/ 525 h 1526" name="T25"/>
                <a:gd fmla="*/ 17 w 1411" name="T26"/>
                <a:gd fmla="*/ 518 h 1526" name="T27"/>
                <a:gd fmla="*/ 122 w 1411" name="T28"/>
                <a:gd fmla="*/ 590 h 1526" name="T29"/>
                <a:gd fmla="*/ 198 w 1411" name="T30"/>
                <a:gd fmla="*/ 667 h 1526" name="T31"/>
                <a:gd fmla="*/ 542 w 1411" name="T32"/>
                <a:gd fmla="*/ 378 h 1526" name="T33"/>
                <a:gd fmla="*/ 648 w 1411" name="T34"/>
                <a:gd fmla="*/ 207 h 1526" name="T35"/>
                <a:gd fmla="*/ 649 w 1411" name="T36"/>
                <a:gd fmla="*/ 66 h 1526" name="T37"/>
                <a:gd fmla="*/ 713 w 1411" name="T38"/>
                <a:gd fmla="*/ 28 h 1526" name="T39"/>
                <a:gd fmla="*/ 975 w 1411" name="T40"/>
                <a:gd fmla="*/ 81 h 1526" name="T41"/>
                <a:gd fmla="*/ 1080 w 1411" name="T42"/>
                <a:gd fmla="*/ 182 h 1526" name="T43"/>
                <a:gd fmla="*/ 1207 w 1411" name="T44"/>
                <a:gd fmla="*/ 218 h 1526" name="T45"/>
                <a:gd fmla="*/ 1410 w 1411" name="T46"/>
                <a:gd fmla="*/ 452 h 1526" name="T47"/>
                <a:gd fmla="*/ 1227 w 1411" name="T48"/>
                <a:gd fmla="*/ 595 h 1526" name="T49"/>
                <a:gd fmla="*/ 860 w 1411" name="T50"/>
                <a:gd fmla="*/ 638 h 1526" name="T51"/>
                <a:gd fmla="*/ 869 w 1411" name="T52"/>
                <a:gd fmla="*/ 704 h 1526" name="T53"/>
                <a:gd fmla="*/ 928 w 1411" name="T54"/>
                <a:gd fmla="*/ 947 h 1526" name="T55"/>
                <a:gd fmla="*/ 1017 w 1411" name="T56"/>
                <a:gd fmla="*/ 1038 h 1526" name="T57"/>
                <a:gd fmla="*/ 1103 w 1411" name="T58"/>
                <a:gd fmla="*/ 1161 h 1526" name="T59"/>
                <a:gd fmla="*/ 1134 w 1411" name="T60"/>
                <a:gd fmla="*/ 1277 h 1526" name="T61"/>
                <a:gd fmla="*/ 1136 w 1411" name="T62"/>
                <a:gd fmla="*/ 1526 h 15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4" name="Freeform 18"/>
            <p:cNvSpPr/>
            <p:nvPr/>
          </p:nvSpPr>
          <p:spPr bwMode="auto">
            <a:xfrm>
              <a:off x="4884685" y="2855844"/>
              <a:ext cx="658266" cy="416411"/>
            </a:xfrm>
            <a:custGeom>
              <a:gdLst>
                <a:gd fmla="*/ 244 w 2294" name="T0"/>
                <a:gd fmla="*/ 1452 h 1452" name="T1"/>
                <a:gd fmla="*/ 15 w 2294" name="T2"/>
                <a:gd fmla="*/ 1178 h 1452" name="T3"/>
                <a:gd fmla="*/ 22 w 2294" name="T4"/>
                <a:gd fmla="*/ 1083 h 1452" name="T5"/>
                <a:gd fmla="*/ 26 w 2294" name="T6"/>
                <a:gd fmla="*/ 1018 h 1452" name="T7"/>
                <a:gd fmla="*/ 0 w 2294" name="T8"/>
                <a:gd fmla="*/ 961 h 1452" name="T9"/>
                <a:gd fmla="*/ 294 w 2294" name="T10"/>
                <a:gd fmla="*/ 949 h 1452" name="T11"/>
                <a:gd fmla="*/ 464 w 2294" name="T12"/>
                <a:gd fmla="*/ 829 h 1452" name="T13"/>
                <a:gd fmla="*/ 548 w 2294" name="T14"/>
                <a:gd fmla="*/ 772 h 1452" name="T15"/>
                <a:gd fmla="*/ 551 w 2294" name="T16"/>
                <a:gd fmla="*/ 710 h 1452" name="T17"/>
                <a:gd fmla="*/ 329 w 2294" name="T18"/>
                <a:gd fmla="*/ 488 h 1452" name="T19"/>
                <a:gd fmla="*/ 313 w 2294" name="T20"/>
                <a:gd fmla="*/ 448 h 1452" name="T21"/>
                <a:gd fmla="*/ 308 w 2294" name="T22"/>
                <a:gd fmla="*/ 301 h 1452" name="T23"/>
                <a:gd fmla="*/ 423 w 2294" name="T24"/>
                <a:gd fmla="*/ 212 h 1452" name="T25"/>
                <a:gd fmla="*/ 415 w 2294" name="T26"/>
                <a:gd fmla="*/ 71 h 1452" name="T27"/>
                <a:gd fmla="*/ 335 w 2294" name="T28"/>
                <a:gd fmla="*/ 0 h 1452" name="T29"/>
                <a:gd fmla="*/ 607 w 2294" name="T30"/>
                <a:gd fmla="*/ 7 h 1452" name="T31"/>
                <a:gd fmla="*/ 718 w 2294" name="T32"/>
                <a:gd fmla="*/ 30 h 1452" name="T33"/>
                <a:gd fmla="*/ 963 w 2294" name="T34"/>
                <a:gd fmla="*/ 213 h 1452" name="T35"/>
                <a:gd fmla="*/ 1037 w 2294" name="T36"/>
                <a:gd fmla="*/ 247 h 1452" name="T37"/>
                <a:gd fmla="*/ 1394 w 2294" name="T38"/>
                <a:gd fmla="*/ 263 h 1452" name="T39"/>
                <a:gd fmla="*/ 1512 w 2294" name="T40"/>
                <a:gd fmla="*/ 344 h 1452" name="T41"/>
                <a:gd fmla="*/ 1601 w 2294" name="T42"/>
                <a:gd fmla="*/ 458 h 1452" name="T43"/>
                <a:gd fmla="*/ 1767 w 2294" name="T44"/>
                <a:gd fmla="*/ 479 h 1452" name="T45"/>
                <a:gd fmla="*/ 1888 w 2294" name="T46"/>
                <a:gd fmla="*/ 537 h 1452" name="T47"/>
                <a:gd fmla="*/ 2038 w 2294" name="T48"/>
                <a:gd fmla="*/ 574 h 1452" name="T49"/>
                <a:gd fmla="*/ 2085 w 2294" name="T50"/>
                <a:gd fmla="*/ 647 h 1452" name="T51"/>
                <a:gd fmla="*/ 2194 w 2294" name="T52"/>
                <a:gd fmla="*/ 715 h 1452" name="T53"/>
                <a:gd fmla="*/ 2142 w 2294" name="T54"/>
                <a:gd fmla="*/ 825 h 1452" name="T55"/>
                <a:gd fmla="*/ 2227 w 2294" name="T56"/>
                <a:gd fmla="*/ 952 h 1452" name="T57"/>
                <a:gd fmla="*/ 2294 w 2294" name="T58"/>
                <a:gd fmla="*/ 1081 h 1452" name="T59"/>
                <a:gd fmla="*/ 2294 w 2294" name="T60"/>
                <a:gd fmla="*/ 1094 h 1452" name="T61"/>
                <a:gd fmla="*/ 1951 w 2294" name="T62"/>
                <a:gd fmla="*/ 1266 h 1452" name="T63"/>
                <a:gd fmla="*/ 1874 w 2294" name="T64"/>
                <a:gd fmla="*/ 1329 h 1452" name="T65"/>
                <a:gd fmla="*/ 1691 w 2294" name="T66"/>
                <a:gd fmla="*/ 1416 h 1452" name="T67"/>
                <a:gd fmla="*/ 1656 w 2294" name="T68"/>
                <a:gd fmla="*/ 1435 h 1452" name="T69"/>
                <a:gd fmla="*/ 1561 w 2294" name="T70"/>
                <a:gd fmla="*/ 1348 h 1452" name="T71"/>
                <a:gd fmla="*/ 1370 w 2294" name="T72"/>
                <a:gd fmla="*/ 1215 h 1452" name="T73"/>
                <a:gd fmla="*/ 1251 w 2294" name="T74"/>
                <a:gd fmla="*/ 1284 h 1452" name="T75"/>
                <a:gd fmla="*/ 875 w 2294" name="T76"/>
                <a:gd fmla="*/ 1111 h 1452" name="T77"/>
                <a:gd fmla="*/ 696 w 2294" name="T78"/>
                <a:gd fmla="*/ 1064 h 1452" name="T79"/>
                <a:gd fmla="*/ 619 w 2294" name="T80"/>
                <a:gd fmla="*/ 1196 h 1452" name="T81"/>
                <a:gd fmla="*/ 599 w 2294" name="T82"/>
                <a:gd fmla="*/ 1232 h 1452" name="T83"/>
                <a:gd fmla="*/ 555 w 2294" name="T84"/>
                <a:gd fmla="*/ 1224 h 1452" name="T85"/>
                <a:gd fmla="*/ 295 w 2294" name="T86"/>
                <a:gd fmla="*/ 1417 h 1452" name="T87"/>
                <a:gd fmla="*/ 244 w 2294" name="T88"/>
                <a:gd fmla="*/ 1452 h 145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5" name="Freeform 19"/>
            <p:cNvSpPr/>
            <p:nvPr/>
          </p:nvSpPr>
          <p:spPr bwMode="auto">
            <a:xfrm>
              <a:off x="5429384" y="2677081"/>
              <a:ext cx="404845" cy="516309"/>
            </a:xfrm>
            <a:custGeom>
              <a:gdLst>
                <a:gd fmla="*/ 648 w 1411" name="T0"/>
                <a:gd fmla="*/ 1792 h 1801" name="T1"/>
                <a:gd fmla="*/ 632 w 1411" name="T2"/>
                <a:gd fmla="*/ 1779 h 1801" name="T3"/>
                <a:gd fmla="*/ 636 w 1411" name="T4"/>
                <a:gd fmla="*/ 1641 h 1801" name="T5"/>
                <a:gd fmla="*/ 607 w 1411" name="T6"/>
                <a:gd fmla="*/ 1614 h 1801" name="T7"/>
                <a:gd fmla="*/ 460 w 1411" name="T8"/>
                <a:gd fmla="*/ 1693 h 1801" name="T9"/>
                <a:gd fmla="*/ 428 w 1411" name="T10"/>
                <a:gd fmla="*/ 1708 h 1801" name="T11"/>
                <a:gd fmla="*/ 383 w 1411" name="T12"/>
                <a:gd fmla="*/ 1655 h 1801" name="T13"/>
                <a:gd fmla="*/ 364 w 1411" name="T14"/>
                <a:gd fmla="*/ 1621 h 1801" name="T15"/>
                <a:gd fmla="*/ 301 w 1411" name="T16"/>
                <a:gd fmla="*/ 1459 h 1801" name="T17"/>
                <a:gd fmla="*/ 276 w 1411" name="T18"/>
                <a:gd fmla="*/ 1439 h 1801" name="T19"/>
                <a:gd fmla="*/ 331 w 1411" name="T20"/>
                <a:gd fmla="*/ 1355 h 1801" name="T21"/>
                <a:gd fmla="*/ 178 w 1411" name="T22"/>
                <a:gd fmla="*/ 1220 h 1801" name="T23"/>
                <a:gd fmla="*/ 172 w 1411" name="T24"/>
                <a:gd fmla="*/ 1178 h 1801" name="T25"/>
                <a:gd fmla="*/ 156 w 1411" name="T26"/>
                <a:gd fmla="*/ 1168 h 1801" name="T27"/>
                <a:gd fmla="*/ 256 w 1411" name="T28"/>
                <a:gd fmla="*/ 1072 h 1801" name="T29"/>
                <a:gd fmla="*/ 304 w 1411" name="T30"/>
                <a:gd fmla="*/ 1011 h 1801" name="T31"/>
                <a:gd fmla="*/ 235 w 1411" name="T32"/>
                <a:gd fmla="*/ 783 h 1801" name="T33"/>
                <a:gd fmla="*/ 165 w 1411" name="T34"/>
                <a:gd fmla="*/ 781 h 1801" name="T35"/>
                <a:gd fmla="*/ 139 w 1411" name="T36"/>
                <a:gd fmla="*/ 810 h 1801" name="T37"/>
                <a:gd fmla="*/ 117 w 1411" name="T38"/>
                <a:gd fmla="*/ 813 h 1801" name="T39"/>
                <a:gd fmla="*/ 57 w 1411" name="T40"/>
                <a:gd fmla="*/ 661 h 1801" name="T41"/>
                <a:gd fmla="*/ 0 w 1411" name="T42"/>
                <a:gd fmla="*/ 617 h 1801" name="T43"/>
                <a:gd fmla="*/ 128 w 1411" name="T44"/>
                <a:gd fmla="*/ 456 h 1801" name="T45"/>
                <a:gd fmla="*/ 133 w 1411" name="T46"/>
                <a:gd fmla="*/ 217 h 1801" name="T47"/>
                <a:gd fmla="*/ 143 w 1411" name="T48"/>
                <a:gd fmla="*/ 211 h 1801" name="T49"/>
                <a:gd fmla="*/ 174 w 1411" name="T50"/>
                <a:gd fmla="*/ 225 h 1801" name="T51"/>
                <a:gd fmla="*/ 273 w 1411" name="T52"/>
                <a:gd fmla="*/ 368 h 1801" name="T53"/>
                <a:gd fmla="*/ 333 w 1411" name="T54"/>
                <a:gd fmla="*/ 370 h 1801" name="T55"/>
                <a:gd fmla="*/ 401 w 1411" name="T56"/>
                <a:gd fmla="*/ 204 h 1801" name="T57"/>
                <a:gd fmla="*/ 405 w 1411" name="T58"/>
                <a:gd fmla="*/ 165 h 1801" name="T59"/>
                <a:gd fmla="*/ 291 w 1411" name="T60"/>
                <a:gd fmla="*/ 51 h 1801" name="T61"/>
                <a:gd fmla="*/ 342 w 1411" name="T62"/>
                <a:gd fmla="*/ 0 h 1801" name="T63"/>
                <a:gd fmla="*/ 358 w 1411" name="T64"/>
                <a:gd fmla="*/ 0 h 1801" name="T65"/>
                <a:gd fmla="*/ 485 w 1411" name="T66"/>
                <a:gd fmla="*/ 187 h 1801" name="T67"/>
                <a:gd fmla="*/ 535 w 1411" name="T68"/>
                <a:gd fmla="*/ 250 h 1801" name="T69"/>
                <a:gd fmla="*/ 756 w 1411" name="T70"/>
                <a:gd fmla="*/ 302 h 1801" name="T71"/>
                <a:gd fmla="*/ 800 w 1411" name="T72"/>
                <a:gd fmla="*/ 339 h 1801" name="T73"/>
                <a:gd fmla="*/ 952 w 1411" name="T74"/>
                <a:gd fmla="*/ 618 h 1801" name="T75"/>
                <a:gd fmla="*/ 964 w 1411" name="T76"/>
                <a:gd fmla="*/ 641 h 1801" name="T77"/>
                <a:gd fmla="*/ 1086 w 1411" name="T78"/>
                <a:gd fmla="*/ 621 h 1801" name="T79"/>
                <a:gd fmla="*/ 1150 w 1411" name="T80"/>
                <a:gd fmla="*/ 577 h 1801" name="T81"/>
                <a:gd fmla="*/ 1194 w 1411" name="T82"/>
                <a:gd fmla="*/ 703 h 1801" name="T83"/>
                <a:gd fmla="*/ 1057 w 1411" name="T84"/>
                <a:gd fmla="*/ 719 h 1801" name="T85"/>
                <a:gd fmla="*/ 1021 w 1411" name="T86"/>
                <a:gd fmla="*/ 796 h 1801" name="T87"/>
                <a:gd fmla="*/ 1014 w 1411" name="T88"/>
                <a:gd fmla="*/ 872 h 1801" name="T89"/>
                <a:gd fmla="*/ 985 w 1411" name="T90"/>
                <a:gd fmla="*/ 956 h 1801" name="T91"/>
                <a:gd fmla="*/ 1112 w 1411" name="T92"/>
                <a:gd fmla="*/ 1084 h 1801" name="T93"/>
                <a:gd fmla="*/ 1188 w 1411" name="T94"/>
                <a:gd fmla="*/ 1141 h 1801" name="T95"/>
                <a:gd fmla="*/ 1236 w 1411" name="T96"/>
                <a:gd fmla="*/ 1185 h 1801" name="T97"/>
                <a:gd fmla="*/ 1380 w 1411" name="T98"/>
                <a:gd fmla="*/ 1205 h 1801" name="T99"/>
                <a:gd fmla="*/ 1408 w 1411" name="T100"/>
                <a:gd fmla="*/ 1229 h 1801" name="T101"/>
                <a:gd fmla="*/ 1411 w 1411" name="T102"/>
                <a:gd fmla="*/ 1274 h 1801" name="T103"/>
                <a:gd fmla="*/ 1260 w 1411" name="T104"/>
                <a:gd fmla="*/ 1395 h 1801" name="T105"/>
                <a:gd fmla="*/ 1266 w 1411" name="T106"/>
                <a:gd fmla="*/ 1457 h 1801" name="T107"/>
                <a:gd fmla="*/ 1209 w 1411" name="T108"/>
                <a:gd fmla="*/ 1489 h 1801" name="T109"/>
                <a:gd fmla="*/ 1208 w 1411" name="T110"/>
                <a:gd fmla="*/ 1646 h 1801" name="T111"/>
                <a:gd fmla="*/ 996 w 1411" name="T112"/>
                <a:gd fmla="*/ 1762 h 1801" name="T113"/>
                <a:gd fmla="*/ 833 w 1411" name="T114"/>
                <a:gd fmla="*/ 1777 h 1801" name="T115"/>
                <a:gd fmla="*/ 751 w 1411" name="T116"/>
                <a:gd fmla="*/ 1657 h 1801" name="T117"/>
                <a:gd fmla="*/ 699 w 1411" name="T118"/>
                <a:gd fmla="*/ 1699 h 1801" name="T119"/>
                <a:gd fmla="*/ 680 w 1411" name="T120"/>
                <a:gd fmla="*/ 1793 h 1801" name="T121"/>
                <a:gd fmla="*/ 648 w 1411" name="T122"/>
                <a:gd fmla="*/ 1792 h 18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6" name="Freeform 20"/>
            <p:cNvSpPr/>
            <p:nvPr/>
          </p:nvSpPr>
          <p:spPr bwMode="auto">
            <a:xfrm>
              <a:off x="5531382" y="2610833"/>
              <a:ext cx="478453" cy="484762"/>
            </a:xfrm>
            <a:custGeom>
              <a:gdLst>
                <a:gd fmla="*/ 1054 w 1669" name="T0"/>
                <a:gd fmla="*/ 1690 h 1690" name="T1"/>
                <a:gd fmla="*/ 952 w 1669" name="T2"/>
                <a:gd fmla="*/ 1665 h 1690" name="T3"/>
                <a:gd fmla="*/ 952 w 1669" name="T4"/>
                <a:gd fmla="*/ 1625 h 1690" name="T5"/>
                <a:gd fmla="*/ 1061 w 1669" name="T6"/>
                <a:gd fmla="*/ 1556 h 1690" name="T7"/>
                <a:gd fmla="*/ 1090 w 1669" name="T8"/>
                <a:gd fmla="*/ 1517 h 1690" name="T9"/>
                <a:gd fmla="*/ 918 w 1669" name="T10"/>
                <a:gd fmla="*/ 1389 h 1690" name="T11"/>
                <a:gd fmla="*/ 842 w 1669" name="T12"/>
                <a:gd fmla="*/ 1315 h 1690" name="T13"/>
                <a:gd fmla="*/ 728 w 1669" name="T14"/>
                <a:gd fmla="*/ 1230 h 1690" name="T15"/>
                <a:gd fmla="*/ 658 w 1669" name="T16"/>
                <a:gd fmla="*/ 1146 h 1690" name="T17"/>
                <a:gd fmla="*/ 697 w 1669" name="T18"/>
                <a:gd fmla="*/ 1043 h 1690" name="T19"/>
                <a:gd fmla="*/ 720 w 1669" name="T20"/>
                <a:gd fmla="*/ 981 h 1690" name="T21"/>
                <a:gd fmla="*/ 870 w 1669" name="T22"/>
                <a:gd fmla="*/ 952 h 1690" name="T23"/>
                <a:gd fmla="*/ 810 w 1669" name="T24"/>
                <a:gd fmla="*/ 774 h 1690" name="T25"/>
                <a:gd fmla="*/ 711 w 1669" name="T26"/>
                <a:gd fmla="*/ 784 h 1690" name="T27"/>
                <a:gd fmla="*/ 701 w 1669" name="T28"/>
                <a:gd fmla="*/ 836 h 1690" name="T29"/>
                <a:gd fmla="*/ 634 w 1669" name="T30"/>
                <a:gd fmla="*/ 845 h 1690" name="T31"/>
                <a:gd fmla="*/ 583 w 1669" name="T32"/>
                <a:gd fmla="*/ 794 h 1690" name="T33"/>
                <a:gd fmla="*/ 448 w 1669" name="T34"/>
                <a:gd fmla="*/ 519 h 1690" name="T35"/>
                <a:gd fmla="*/ 310 w 1669" name="T36"/>
                <a:gd fmla="*/ 483 h 1690" name="T37"/>
                <a:gd fmla="*/ 196 w 1669" name="T38"/>
                <a:gd fmla="*/ 444 h 1690" name="T39"/>
                <a:gd fmla="*/ 170 w 1669" name="T40"/>
                <a:gd fmla="*/ 414 h 1690" name="T41"/>
                <a:gd fmla="*/ 21 w 1669" name="T42"/>
                <a:gd fmla="*/ 200 h 1690" name="T43"/>
                <a:gd fmla="*/ 76 w 1669" name="T44"/>
                <a:gd fmla="*/ 113 h 1690" name="T45"/>
                <a:gd fmla="*/ 111 w 1669" name="T46"/>
                <a:gd fmla="*/ 150 h 1690" name="T47"/>
                <a:gd fmla="*/ 111 w 1669" name="T48"/>
                <a:gd fmla="*/ 160 h 1690" name="T49"/>
                <a:gd fmla="*/ 203 w 1669" name="T50"/>
                <a:gd fmla="*/ 267 h 1690" name="T51"/>
                <a:gd fmla="*/ 359 w 1669" name="T52"/>
                <a:gd fmla="*/ 301 h 1690" name="T53"/>
                <a:gd fmla="*/ 510 w 1669" name="T54"/>
                <a:gd fmla="*/ 236 h 1690" name="T55"/>
                <a:gd fmla="*/ 561 w 1669" name="T56"/>
                <a:gd fmla="*/ 240 h 1690" name="T57"/>
                <a:gd fmla="*/ 629 w 1669" name="T58"/>
                <a:gd fmla="*/ 157 h 1690" name="T59"/>
                <a:gd fmla="*/ 738 w 1669" name="T60"/>
                <a:gd fmla="*/ 2 h 1690" name="T61"/>
                <a:gd fmla="*/ 741 w 1669" name="T62"/>
                <a:gd fmla="*/ 84 h 1690" name="T63"/>
                <a:gd fmla="*/ 839 w 1669" name="T64"/>
                <a:gd fmla="*/ 165 h 1690" name="T65"/>
                <a:gd fmla="*/ 1050 w 1669" name="T66"/>
                <a:gd fmla="*/ 285 h 1690" name="T67"/>
                <a:gd fmla="*/ 1274 w 1669" name="T68"/>
                <a:gd fmla="*/ 697 h 1690" name="T69"/>
                <a:gd fmla="*/ 1334 w 1669" name="T70"/>
                <a:gd fmla="*/ 869 h 1690" name="T71"/>
                <a:gd fmla="*/ 1617 w 1669" name="T72"/>
                <a:gd fmla="*/ 1053 h 1690" name="T73"/>
                <a:gd fmla="*/ 1617 w 1669" name="T74"/>
                <a:gd fmla="*/ 1072 h 1690" name="T75"/>
                <a:gd fmla="*/ 1444 w 1669" name="T76"/>
                <a:gd fmla="*/ 1081 h 1690" name="T77"/>
                <a:gd fmla="*/ 1444 w 1669" name="T78"/>
                <a:gd fmla="*/ 1147 h 1690" name="T79"/>
                <a:gd fmla="*/ 1546 w 1669" name="T80"/>
                <a:gd fmla="*/ 1188 h 1690" name="T81"/>
                <a:gd fmla="*/ 1539 w 1669" name="T82"/>
                <a:gd fmla="*/ 1270 h 1690" name="T83"/>
                <a:gd fmla="*/ 1660 w 1669" name="T84"/>
                <a:gd fmla="*/ 1332 h 1690" name="T85"/>
                <a:gd fmla="*/ 1669 w 1669" name="T86"/>
                <a:gd fmla="*/ 1352 h 1690" name="T87"/>
                <a:gd fmla="*/ 1541 w 1669" name="T88"/>
                <a:gd fmla="*/ 1480 h 1690" name="T89"/>
                <a:gd fmla="*/ 1541 w 1669" name="T90"/>
                <a:gd fmla="*/ 1496 h 1690" name="T91"/>
                <a:gd fmla="*/ 1390 w 1669" name="T92"/>
                <a:gd fmla="*/ 1620 h 1690" name="T93"/>
                <a:gd fmla="*/ 1284 w 1669" name="T94"/>
                <a:gd fmla="*/ 1653 h 1690" name="T95"/>
                <a:gd fmla="*/ 1278 w 1669" name="T96"/>
                <a:gd fmla="*/ 1670 h 1690" name="T97"/>
                <a:gd fmla="*/ 1125 w 1669" name="T98"/>
                <a:gd fmla="*/ 1656 h 1690" name="T99"/>
                <a:gd fmla="*/ 1054 w 1669" name="T100"/>
                <a:gd fmla="*/ 1690 h 16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7" name="Freeform 21"/>
            <p:cNvSpPr/>
            <p:nvPr/>
          </p:nvSpPr>
          <p:spPr bwMode="auto">
            <a:xfrm>
              <a:off x="5047674" y="2518299"/>
              <a:ext cx="487916" cy="487916"/>
            </a:xfrm>
            <a:custGeom>
              <a:gdLst>
                <a:gd fmla="*/ 1448 w 1700" name="T0"/>
                <a:gd fmla="*/ 1701 h 1701" name="T1"/>
                <a:gd fmla="*/ 1314 w 1700" name="T2"/>
                <a:gd fmla="*/ 1678 h 1701" name="T3"/>
                <a:gd fmla="*/ 1209 w 1700" name="T4"/>
                <a:gd fmla="*/ 1620 h 1701" name="T5"/>
                <a:gd fmla="*/ 1008 w 1700" name="T6"/>
                <a:gd fmla="*/ 1569 h 1701" name="T7"/>
                <a:gd fmla="*/ 954 w 1700" name="T8"/>
                <a:gd fmla="*/ 1482 h 1701" name="T9"/>
                <a:gd fmla="*/ 852 w 1700" name="T10"/>
                <a:gd fmla="*/ 1414 h 1701" name="T11"/>
                <a:gd fmla="*/ 485 w 1700" name="T12"/>
                <a:gd fmla="*/ 1395 h 1701" name="T13"/>
                <a:gd fmla="*/ 252 w 1700" name="T14"/>
                <a:gd fmla="*/ 1268 h 1701" name="T15"/>
                <a:gd fmla="*/ 179 w 1700" name="T16"/>
                <a:gd fmla="*/ 1185 h 1701" name="T17"/>
                <a:gd fmla="*/ 53 w 1700" name="T18"/>
                <a:gd fmla="*/ 890 h 1701" name="T19"/>
                <a:gd fmla="*/ 3 w 1700" name="T20"/>
                <a:gd fmla="*/ 741 h 1701" name="T21"/>
                <a:gd fmla="*/ 1 w 1700" name="T22"/>
                <a:gd fmla="*/ 623 h 1701" name="T23"/>
                <a:gd fmla="*/ 151 w 1700" name="T24"/>
                <a:gd fmla="*/ 545 h 1701" name="T25"/>
                <a:gd fmla="*/ 202 w 1700" name="T26"/>
                <a:gd fmla="*/ 520 h 1701" name="T27"/>
                <a:gd fmla="*/ 417 w 1700" name="T28"/>
                <a:gd fmla="*/ 437 h 1701" name="T29"/>
                <a:gd fmla="*/ 631 w 1700" name="T30"/>
                <a:gd fmla="*/ 390 h 1701" name="T31"/>
                <a:gd fmla="*/ 786 w 1700" name="T32"/>
                <a:gd fmla="*/ 250 h 1701" name="T33"/>
                <a:gd fmla="*/ 867 w 1700" name="T34"/>
                <a:gd fmla="*/ 0 h 1701" name="T35"/>
                <a:gd fmla="*/ 1026 w 1700" name="T36"/>
                <a:gd fmla="*/ 40 h 1701" name="T37"/>
                <a:gd fmla="*/ 1263 w 1700" name="T38"/>
                <a:gd fmla="*/ 46 h 1701" name="T39"/>
                <a:gd fmla="*/ 1301 w 1700" name="T40"/>
                <a:gd fmla="*/ 106 h 1701" name="T41"/>
                <a:gd fmla="*/ 1335 w 1700" name="T42"/>
                <a:gd fmla="*/ 264 h 1701" name="T43"/>
                <a:gd fmla="*/ 1238 w 1700" name="T44"/>
                <a:gd fmla="*/ 376 h 1701" name="T45"/>
                <a:gd fmla="*/ 1203 w 1700" name="T46"/>
                <a:gd fmla="*/ 388 h 1701" name="T47"/>
                <a:gd fmla="*/ 1203 w 1700" name="T48"/>
                <a:gd fmla="*/ 411 h 1701" name="T49"/>
                <a:gd fmla="*/ 1311 w 1700" name="T50"/>
                <a:gd fmla="*/ 496 h 1701" name="T51"/>
                <a:gd fmla="*/ 1318 w 1700" name="T52"/>
                <a:gd fmla="*/ 513 h 1701" name="T53"/>
                <a:gd fmla="*/ 1550 w 1700" name="T54"/>
                <a:gd fmla="*/ 597 h 1701" name="T55"/>
                <a:gd fmla="*/ 1617 w 1700" name="T56"/>
                <a:gd fmla="*/ 654 h 1701" name="T57"/>
                <a:gd fmla="*/ 1700 w 1700" name="T58"/>
                <a:gd fmla="*/ 722 h 1701" name="T59"/>
                <a:gd fmla="*/ 1696 w 1700" name="T60"/>
                <a:gd fmla="*/ 751 h 1701" name="T61"/>
                <a:gd fmla="*/ 1651 w 1700" name="T62"/>
                <a:gd fmla="*/ 894 h 1701" name="T63"/>
                <a:gd fmla="*/ 1600 w 1700" name="T64"/>
                <a:gd fmla="*/ 880 h 1701" name="T65"/>
                <a:gd fmla="*/ 1434 w 1700" name="T66"/>
                <a:gd fmla="*/ 738 h 1701" name="T67"/>
                <a:gd fmla="*/ 1440 w 1700" name="T68"/>
                <a:gd fmla="*/ 954 h 1701" name="T69"/>
                <a:gd fmla="*/ 1298 w 1700" name="T70"/>
                <a:gd fmla="*/ 1115 h 1701" name="T71"/>
                <a:gd fmla="*/ 1298 w 1700" name="T72"/>
                <a:gd fmla="*/ 1183 h 1701" name="T73"/>
                <a:gd fmla="*/ 1361 w 1700" name="T74"/>
                <a:gd fmla="*/ 1234 h 1701" name="T75"/>
                <a:gd fmla="*/ 1392 w 1700" name="T76"/>
                <a:gd fmla="*/ 1349 h 1701" name="T77"/>
                <a:gd fmla="*/ 1472 w 1700" name="T78"/>
                <a:gd fmla="*/ 1404 h 1701" name="T79"/>
                <a:gd fmla="*/ 1555 w 1700" name="T80"/>
                <a:gd fmla="*/ 1373 h 1701" name="T81"/>
                <a:gd fmla="*/ 1592 w 1700" name="T82"/>
                <a:gd fmla="*/ 1580 h 1701" name="T83"/>
                <a:gd fmla="*/ 1487 w 1700" name="T84"/>
                <a:gd fmla="*/ 1640 h 1701" name="T85"/>
                <a:gd fmla="*/ 1448 w 1700" name="T86"/>
                <a:gd fmla="*/ 1701 h 170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8" name="Freeform 22"/>
            <p:cNvSpPr/>
            <p:nvPr/>
          </p:nvSpPr>
          <p:spPr bwMode="auto">
            <a:xfrm>
              <a:off x="4658603" y="2199680"/>
              <a:ext cx="430081" cy="791813"/>
            </a:xfrm>
            <a:custGeom>
              <a:gdLst>
                <a:gd fmla="*/ 1048 w 1498" name="T0"/>
                <a:gd fmla="*/ 2760 h 2761" name="T1"/>
                <a:gd fmla="*/ 851 w 1498" name="T2"/>
                <a:gd fmla="*/ 2611 h 2761" name="T3"/>
                <a:gd fmla="*/ 774 w 1498" name="T4"/>
                <a:gd fmla="*/ 2583 h 2761" name="T5"/>
                <a:gd fmla="*/ 554 w 1498" name="T6"/>
                <a:gd fmla="*/ 2610 h 2761" name="T7"/>
                <a:gd fmla="*/ 452 w 1498" name="T8"/>
                <a:gd fmla="*/ 2548 h 2761" name="T9"/>
                <a:gd fmla="*/ 305 w 1498" name="T10"/>
                <a:gd fmla="*/ 2463 h 2761" name="T11"/>
                <a:gd fmla="*/ 174 w 1498" name="T12"/>
                <a:gd fmla="*/ 2460 h 2761" name="T13"/>
                <a:gd fmla="*/ 40 w 1498" name="T14"/>
                <a:gd fmla="*/ 2410 h 2761" name="T15"/>
                <a:gd fmla="*/ 66 w 1498" name="T16"/>
                <a:gd fmla="*/ 2329 h 2761" name="T17"/>
                <a:gd fmla="*/ 32 w 1498" name="T18"/>
                <a:gd fmla="*/ 2227 h 2761" name="T19"/>
                <a:gd fmla="*/ 10 w 1498" name="T20"/>
                <a:gd fmla="*/ 2164 h 2761" name="T21"/>
                <a:gd fmla="*/ 182 w 1498" name="T22"/>
                <a:gd fmla="*/ 2165 h 2761" name="T23"/>
                <a:gd fmla="*/ 206 w 1498" name="T24"/>
                <a:gd fmla="*/ 1937 h 2761" name="T25"/>
                <a:gd fmla="*/ 165 w 1498" name="T26"/>
                <a:gd fmla="*/ 1847 h 2761" name="T27"/>
                <a:gd fmla="*/ 329 w 1498" name="T28"/>
                <a:gd fmla="*/ 1622 h 2761" name="T29"/>
                <a:gd fmla="*/ 470 w 1498" name="T30"/>
                <a:gd fmla="*/ 1698 h 2761" name="T31"/>
                <a:gd fmla="*/ 534 w 1498" name="T32"/>
                <a:gd fmla="*/ 1680 h 2761" name="T33"/>
                <a:gd fmla="*/ 534 w 1498" name="T34"/>
                <a:gd fmla="*/ 1549 h 2761" name="T35"/>
                <a:gd fmla="*/ 665 w 1498" name="T36"/>
                <a:gd fmla="*/ 1539 h 2761" name="T37"/>
                <a:gd fmla="*/ 745 w 1498" name="T38"/>
                <a:gd fmla="*/ 1541 h 2761" name="T39"/>
                <a:gd fmla="*/ 760 w 1498" name="T40"/>
                <a:gd fmla="*/ 1279 h 2761" name="T41"/>
                <a:gd fmla="*/ 795 w 1498" name="T42"/>
                <a:gd fmla="*/ 1182 h 2761" name="T43"/>
                <a:gd fmla="*/ 796 w 1498" name="T44"/>
                <a:gd fmla="*/ 1120 h 2761" name="T45"/>
                <a:gd fmla="*/ 741 w 1498" name="T46"/>
                <a:gd fmla="*/ 1112 h 2761" name="T47"/>
                <a:gd fmla="*/ 589 w 1498" name="T48"/>
                <a:gd fmla="*/ 1000 h 2761" name="T49"/>
                <a:gd fmla="*/ 397 w 1498" name="T50"/>
                <a:gd fmla="*/ 926 h 2761" name="T51"/>
                <a:gd fmla="*/ 427 w 1498" name="T52"/>
                <a:gd fmla="*/ 848 h 2761" name="T53"/>
                <a:gd fmla="*/ 411 w 1498" name="T54"/>
                <a:gd fmla="*/ 737 h 2761" name="T55"/>
                <a:gd fmla="*/ 469 w 1498" name="T56"/>
                <a:gd fmla="*/ 666 h 2761" name="T57"/>
                <a:gd fmla="*/ 575 w 1498" name="T58"/>
                <a:gd fmla="*/ 685 h 2761" name="T59"/>
                <a:gd fmla="*/ 817 w 1498" name="T60"/>
                <a:gd fmla="*/ 701 h 2761" name="T61"/>
                <a:gd fmla="*/ 864 w 1498" name="T62"/>
                <a:gd fmla="*/ 434 h 2761" name="T63"/>
                <a:gd fmla="*/ 941 w 1498" name="T64"/>
                <a:gd fmla="*/ 315 h 2761" name="T65"/>
                <a:gd fmla="*/ 1038 w 1498" name="T66"/>
                <a:gd fmla="*/ 179 h 2761" name="T67"/>
                <a:gd fmla="*/ 1127 w 1498" name="T68"/>
                <a:gd fmla="*/ 113 h 2761" name="T69"/>
                <a:gd fmla="*/ 1185 w 1498" name="T70"/>
                <a:gd fmla="*/ 29 h 2761" name="T71"/>
                <a:gd fmla="*/ 1249 w 1498" name="T72"/>
                <a:gd fmla="*/ 80 h 2761" name="T73"/>
                <a:gd fmla="*/ 1268 w 1498" name="T74"/>
                <a:gd fmla="*/ 80 h 2761" name="T75"/>
                <a:gd fmla="*/ 1329 w 1498" name="T76"/>
                <a:gd fmla="*/ 0 h 2761" name="T77"/>
                <a:gd fmla="*/ 1431 w 1498" name="T78"/>
                <a:gd fmla="*/ 88 h 2761" name="T79"/>
                <a:gd fmla="*/ 1392 w 1498" name="T80"/>
                <a:gd fmla="*/ 159 h 2761" name="T81"/>
                <a:gd fmla="*/ 1308 w 1498" name="T82"/>
                <a:gd fmla="*/ 393 h 2761" name="T83"/>
                <a:gd fmla="*/ 1325 w 1498" name="T84"/>
                <a:gd fmla="*/ 707 h 2761" name="T85"/>
                <a:gd fmla="*/ 1228 w 1498" name="T86"/>
                <a:gd fmla="*/ 931 h 2761" name="T87"/>
                <a:gd fmla="*/ 1227 w 1498" name="T88"/>
                <a:gd fmla="*/ 1189 h 2761" name="T89"/>
                <a:gd fmla="*/ 1286 w 1498" name="T90"/>
                <a:gd fmla="*/ 1410 h 2761" name="T91"/>
                <a:gd fmla="*/ 1272 w 1498" name="T92"/>
                <a:gd fmla="*/ 1672 h 2761" name="T93"/>
                <a:gd fmla="*/ 1332 w 1498" name="T94"/>
                <a:gd fmla="*/ 1765 h 2761" name="T95"/>
                <a:gd fmla="*/ 1325 w 1498" name="T96"/>
                <a:gd fmla="*/ 1870 h 2761" name="T97"/>
                <a:gd fmla="*/ 1397 w 1498" name="T98"/>
                <a:gd fmla="*/ 2055 h 2761" name="T99"/>
                <a:gd fmla="*/ 1498 w 1498" name="T100"/>
                <a:gd fmla="*/ 2283 h 2761" name="T101"/>
                <a:gd fmla="*/ 1412 w 1498" name="T102"/>
                <a:gd fmla="*/ 2265 h 2761" name="T103"/>
                <a:gd fmla="*/ 1089 w 1498" name="T104"/>
                <a:gd fmla="*/ 2273 h 2761" name="T105"/>
                <a:gd fmla="*/ 1086 w 1498" name="T106"/>
                <a:gd fmla="*/ 2309 h 2761" name="T107"/>
                <a:gd fmla="*/ 1203 w 1498" name="T108"/>
                <a:gd fmla="*/ 2414 h 2761" name="T109"/>
                <a:gd fmla="*/ 1216 w 1498" name="T110"/>
                <a:gd fmla="*/ 2463 h 2761" name="T111"/>
                <a:gd fmla="*/ 1068 w 1498" name="T112"/>
                <a:gd fmla="*/ 2571 h 2761" name="T113"/>
                <a:gd fmla="*/ 1070 w 1498" name="T114"/>
                <a:gd fmla="*/ 2761 h 2761" name="T115"/>
                <a:gd fmla="*/ 1048 w 1498" name="T116"/>
                <a:gd fmla="*/ 2760 h 276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79" name="Freeform 23"/>
            <p:cNvSpPr/>
            <p:nvPr/>
          </p:nvSpPr>
          <p:spPr bwMode="auto">
            <a:xfrm>
              <a:off x="3343121" y="2150257"/>
              <a:ext cx="1086244" cy="809688"/>
            </a:xfrm>
            <a:custGeom>
              <a:gdLst>
                <a:gd fmla="*/ 1579 w 3788" name="T0"/>
                <a:gd fmla="*/ 2739 h 2823" name="T1"/>
                <a:gd fmla="*/ 1297 w 3788" name="T2"/>
                <a:gd fmla="*/ 2382 h 2823" name="T3"/>
                <a:gd fmla="*/ 745 w 3788" name="T4"/>
                <a:gd fmla="*/ 2253 h 2823" name="T5"/>
                <a:gd fmla="*/ 443 w 3788" name="T6"/>
                <a:gd fmla="*/ 2075 h 2823" name="T7"/>
                <a:gd fmla="*/ 204 w 3788" name="T8"/>
                <a:gd fmla="*/ 1978 h 2823" name="T9"/>
                <a:gd fmla="*/ 0 w 3788" name="T10"/>
                <a:gd fmla="*/ 1262 h 2823" name="T11"/>
                <a:gd fmla="*/ 30 w 3788" name="T12"/>
                <a:gd fmla="*/ 997 h 2823" name="T13"/>
                <a:gd fmla="*/ 129 w 3788" name="T14"/>
                <a:gd fmla="*/ 1006 h 2823" name="T15"/>
                <a:gd fmla="*/ 327 w 3788" name="T16"/>
                <a:gd fmla="*/ 1047 h 2823" name="T17"/>
                <a:gd fmla="*/ 481 w 3788" name="T18"/>
                <a:gd fmla="*/ 1006 h 2823" name="T19"/>
                <a:gd fmla="*/ 425 w 3788" name="T20"/>
                <a:gd fmla="*/ 772 h 2823" name="T21"/>
                <a:gd fmla="*/ 547 w 3788" name="T22"/>
                <a:gd fmla="*/ 690 h 2823" name="T23"/>
                <a:gd fmla="*/ 373 w 3788" name="T24"/>
                <a:gd fmla="*/ 374 h 2823" name="T25"/>
                <a:gd fmla="*/ 323 w 3788" name="T26"/>
                <a:gd fmla="*/ 186 h 2823" name="T27"/>
                <a:gd fmla="*/ 771 w 3788" name="T28"/>
                <a:gd fmla="*/ 116 h 2823" name="T29"/>
                <a:gd fmla="*/ 1221 w 3788" name="T30"/>
                <a:gd fmla="*/ 35 h 2823" name="T31"/>
                <a:gd fmla="*/ 1840 w 3788" name="T32"/>
                <a:gd fmla="*/ 247 h 2823" name="T33"/>
                <a:gd fmla="*/ 2056 w 3788" name="T34"/>
                <a:gd fmla="*/ 410 h 2823" name="T35"/>
                <a:gd fmla="*/ 2191 w 3788" name="T36"/>
                <a:gd fmla="*/ 371 h 2823" name="T37"/>
                <a:gd fmla="*/ 2320 w 3788" name="T38"/>
                <a:gd fmla="*/ 197 h 2823" name="T39"/>
                <a:gd fmla="*/ 2610 w 3788" name="T40"/>
                <a:gd fmla="*/ 303 h 2823" name="T41"/>
                <a:gd fmla="*/ 2829 w 3788" name="T42"/>
                <a:gd fmla="*/ 446 h 2823" name="T43"/>
                <a:gd fmla="*/ 2861 w 3788" name="T44"/>
                <a:gd fmla="*/ 483 h 2823" name="T45"/>
                <a:gd fmla="*/ 3138 w 3788" name="T46"/>
                <a:gd fmla="*/ 627 h 2823" name="T47"/>
                <a:gd fmla="*/ 3393 w 3788" name="T48"/>
                <a:gd fmla="*/ 804 h 2823" name="T49"/>
                <a:gd fmla="*/ 3628 w 3788" name="T50"/>
                <a:gd fmla="*/ 1052 h 2823" name="T51"/>
                <a:gd fmla="*/ 3709 w 3788" name="T52"/>
                <a:gd fmla="*/ 1355 h 2823" name="T53"/>
                <a:gd fmla="*/ 3509 w 3788" name="T54"/>
                <a:gd fmla="*/ 1750 h 2823" name="T55"/>
                <a:gd fmla="*/ 3399 w 3788" name="T56"/>
                <a:gd fmla="*/ 1881 h 2823" name="T57"/>
                <a:gd fmla="*/ 3402 w 3788" name="T58"/>
                <a:gd fmla="*/ 2016 h 2823" name="T59"/>
                <a:gd fmla="*/ 3124 w 3788" name="T60"/>
                <a:gd fmla="*/ 1946 h 2823" name="T61"/>
                <a:gd fmla="*/ 3227 w 3788" name="T62"/>
                <a:gd fmla="*/ 2332 h 2823" name="T63"/>
                <a:gd fmla="*/ 3168 w 3788" name="T64"/>
                <a:gd fmla="*/ 2550 h 2823" name="T65"/>
                <a:gd fmla="*/ 3040 w 3788" name="T66"/>
                <a:gd fmla="*/ 2603 h 2823" name="T67"/>
                <a:gd fmla="*/ 2935 w 3788" name="T68"/>
                <a:gd fmla="*/ 2554 h 2823" name="T69"/>
                <a:gd fmla="*/ 2840 w 3788" name="T70"/>
                <a:gd fmla="*/ 2499 h 2823" name="T71"/>
                <a:gd fmla="*/ 2750 w 3788" name="T72"/>
                <a:gd fmla="*/ 2497 h 2823" name="T73"/>
                <a:gd fmla="*/ 2534 w 3788" name="T74"/>
                <a:gd fmla="*/ 2321 h 2823" name="T75"/>
                <a:gd fmla="*/ 2414 w 3788" name="T76"/>
                <a:gd fmla="*/ 2086 h 2823" name="T77"/>
                <a:gd fmla="*/ 2116 w 3788" name="T78"/>
                <a:gd fmla="*/ 2193 h 2823" name="T79"/>
                <a:gd fmla="*/ 2189 w 3788" name="T80"/>
                <a:gd fmla="*/ 2355 h 2823" name="T81"/>
                <a:gd fmla="*/ 2008 w 3788" name="T82"/>
                <a:gd fmla="*/ 2711 h 2823" name="T83"/>
                <a:gd fmla="*/ 1886 w 3788" name="T84"/>
                <a:gd fmla="*/ 2819 h 2823" name="T85"/>
                <a:gd fmla="*/ 1717 w 3788" name="T86"/>
                <a:gd fmla="*/ 2762 h 282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23" w="3787">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0" name="Freeform 24"/>
            <p:cNvSpPr/>
            <p:nvPr/>
          </p:nvSpPr>
          <p:spPr bwMode="auto">
            <a:xfrm>
              <a:off x="5020332" y="2082960"/>
              <a:ext cx="298638" cy="605689"/>
            </a:xfrm>
            <a:custGeom>
              <a:gdLst>
                <a:gd fmla="*/ 99 w 1042" name="T0"/>
                <a:gd fmla="*/ 2109 h 2109" name="T1"/>
                <a:gd fmla="*/ 30 w 1042" name="T2"/>
                <a:gd fmla="*/ 1923 h 2109" name="T3"/>
                <a:gd fmla="*/ 59 w 1042" name="T4"/>
                <a:gd fmla="*/ 1833 h 2109" name="T5"/>
                <a:gd fmla="*/ 53 w 1042" name="T6"/>
                <a:gd fmla="*/ 1721 h 2109" name="T7"/>
                <a:gd fmla="*/ 0 w 1042" name="T8"/>
                <a:gd fmla="*/ 1582 h 2109" name="T9"/>
                <a:gd fmla="*/ 1 w 1042" name="T10"/>
                <a:gd fmla="*/ 1350 h 2109" name="T11"/>
                <a:gd fmla="*/ 95 w 1042" name="T12"/>
                <a:gd fmla="*/ 1182 h 2109" name="T13"/>
                <a:gd fmla="*/ 98 w 1042" name="T14"/>
                <a:gd fmla="*/ 1097 h 2109" name="T15"/>
                <a:gd fmla="*/ 139 w 1042" name="T16"/>
                <a:gd fmla="*/ 754 h 2109" name="T17"/>
                <a:gd fmla="*/ 165 w 1042" name="T18"/>
                <a:gd fmla="*/ 578 h 2109" name="T19"/>
                <a:gd fmla="*/ 201 w 1042" name="T20"/>
                <a:gd fmla="*/ 510 h 2109" name="T21"/>
                <a:gd fmla="*/ 342 w 1042" name="T22"/>
                <a:gd fmla="*/ 330 h 2109" name="T23"/>
                <a:gd fmla="*/ 471 w 1042" name="T24"/>
                <a:gd fmla="*/ 170 h 2109" name="T25"/>
                <a:gd fmla="*/ 529 w 1042" name="T26"/>
                <a:gd fmla="*/ 115 h 2109" name="T27"/>
                <a:gd fmla="*/ 737 w 1042" name="T28"/>
                <a:gd fmla="*/ 98 h 2109" name="T29"/>
                <a:gd fmla="*/ 868 w 1042" name="T30"/>
                <a:gd fmla="*/ 32 h 2109" name="T31"/>
                <a:gd fmla="*/ 891 w 1042" name="T32"/>
                <a:gd fmla="*/ 0 h 2109" name="T33"/>
                <a:gd fmla="*/ 948 w 1042" name="T34"/>
                <a:gd fmla="*/ 41 h 2109" name="T35"/>
                <a:gd fmla="*/ 854 w 1042" name="T36"/>
                <a:gd fmla="*/ 189 h 2109" name="T37"/>
                <a:gd fmla="*/ 1042 w 1042" name="T38"/>
                <a:gd fmla="*/ 387 h 2109" name="T39"/>
                <a:gd fmla="*/ 1041 w 1042" name="T40"/>
                <a:gd fmla="*/ 446 h 2109" name="T41"/>
                <a:gd fmla="*/ 887 w 1042" name="T42"/>
                <a:gd fmla="*/ 576 h 2109" name="T43"/>
                <a:gd fmla="*/ 838 w 1042" name="T44"/>
                <a:gd fmla="*/ 798 h 2109" name="T45"/>
                <a:gd fmla="*/ 918 w 1042" name="T46"/>
                <a:gd fmla="*/ 865 h 2109" name="T47"/>
                <a:gd fmla="*/ 999 w 1042" name="T48"/>
                <a:gd fmla="*/ 1077 h 2109" name="T49"/>
                <a:gd fmla="*/ 967 w 1042" name="T50"/>
                <a:gd fmla="*/ 1201 h 2109" name="T51"/>
                <a:gd fmla="*/ 841 w 1042" name="T52"/>
                <a:gd fmla="*/ 1358 h 2109" name="T53"/>
                <a:gd fmla="*/ 838 w 1042" name="T54"/>
                <a:gd fmla="*/ 1397 h 2109" name="T55"/>
                <a:gd fmla="*/ 911 w 1042" name="T56"/>
                <a:gd fmla="*/ 1477 h 2109" name="T57"/>
                <a:gd fmla="*/ 903 w 1042" name="T58"/>
                <a:gd fmla="*/ 1693 h 2109" name="T59"/>
                <a:gd fmla="*/ 717 w 1042" name="T60"/>
                <a:gd fmla="*/ 1872 h 2109" name="T61"/>
                <a:gd fmla="*/ 496 w 1042" name="T62"/>
                <a:gd fmla="*/ 1922 h 2109" name="T63"/>
                <a:gd fmla="*/ 281 w 1042" name="T64"/>
                <a:gd fmla="*/ 2005 h 2109" name="T65"/>
                <a:gd fmla="*/ 198 w 1042" name="T66"/>
                <a:gd fmla="*/ 2052 h 2109" name="T67"/>
                <a:gd fmla="*/ 99 w 1042" name="T68"/>
                <a:gd fmla="*/ 2109 h 210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1" name="Freeform 25"/>
            <p:cNvSpPr/>
            <p:nvPr/>
          </p:nvSpPr>
          <p:spPr bwMode="auto">
            <a:xfrm>
              <a:off x="5408354" y="2307990"/>
              <a:ext cx="559421" cy="380659"/>
            </a:xfrm>
            <a:custGeom>
              <a:gdLst>
                <a:gd fmla="*/ 213 w 1952" name="T0"/>
                <a:gd fmla="*/ 1322 h 1326" name="T1"/>
                <a:gd fmla="*/ 131 w 1952" name="T2"/>
                <a:gd fmla="*/ 1261 h 1326" name="T3"/>
                <a:gd fmla="*/ 0 w 1952" name="T4"/>
                <a:gd fmla="*/ 1143 h 1326" name="T5"/>
                <a:gd fmla="*/ 30 w 1952" name="T6"/>
                <a:gd fmla="*/ 1079 h 1326" name="T7"/>
                <a:gd fmla="*/ 120 w 1952" name="T8"/>
                <a:gd fmla="*/ 989 h 1326" name="T9"/>
                <a:gd fmla="*/ 120 w 1952" name="T10"/>
                <a:gd fmla="*/ 885 h 1326" name="T11"/>
                <a:gd fmla="*/ 42 w 1952" name="T12"/>
                <a:gd fmla="*/ 630 h 1326" name="T13"/>
                <a:gd fmla="*/ 65 w 1952" name="T14"/>
                <a:gd fmla="*/ 523 h 1326" name="T15"/>
                <a:gd fmla="*/ 213 w 1952" name="T16"/>
                <a:gd fmla="*/ 356 h 1326" name="T17"/>
                <a:gd fmla="*/ 463 w 1952" name="T18"/>
                <a:gd fmla="*/ 156 h 1326" name="T19"/>
                <a:gd fmla="*/ 621 w 1952" name="T20"/>
                <a:gd fmla="*/ 0 h 1326" name="T21"/>
                <a:gd fmla="*/ 649 w 1952" name="T22"/>
                <a:gd fmla="*/ 115 h 1326" name="T23"/>
                <a:gd fmla="*/ 725 w 1952" name="T24"/>
                <a:gd fmla="*/ 117 h 1326" name="T25"/>
                <a:gd fmla="*/ 764 w 1952" name="T26"/>
                <a:gd fmla="*/ 53 h 1326" name="T27"/>
                <a:gd fmla="*/ 902 w 1952" name="T28"/>
                <a:gd fmla="*/ 40 h 1326" name="T29"/>
                <a:gd fmla="*/ 946 w 1952" name="T30"/>
                <a:gd fmla="*/ 116 h 1326" name="T31"/>
                <a:gd fmla="*/ 942 w 1952" name="T32"/>
                <a:gd fmla="*/ 254 h 1326" name="T33"/>
                <a:gd fmla="*/ 1174 w 1952" name="T34"/>
                <a:gd fmla="*/ 354 h 1326" name="T35"/>
                <a:gd fmla="*/ 1297 w 1952" name="T36"/>
                <a:gd fmla="*/ 161 h 1326" name="T37"/>
                <a:gd fmla="*/ 1348 w 1952" name="T38"/>
                <a:gd fmla="*/ 107 h 1326" name="T39"/>
                <a:gd fmla="*/ 1505 w 1952" name="T40"/>
                <a:gd fmla="*/ 71 h 1326" name="T41"/>
                <a:gd fmla="*/ 1636 w 1952" name="T42"/>
                <a:gd fmla="*/ 130 h 1326" name="T43"/>
                <a:gd fmla="*/ 1930 w 1952" name="T44"/>
                <a:gd fmla="*/ 131 h 1326" name="T45"/>
                <a:gd fmla="*/ 1952 w 1952" name="T46"/>
                <a:gd fmla="*/ 145 h 1326" name="T47"/>
                <a:gd fmla="*/ 1939 w 1952" name="T48"/>
                <a:gd fmla="*/ 171 h 1326" name="T49"/>
                <a:gd fmla="*/ 1929 w 1952" name="T50"/>
                <a:gd fmla="*/ 269 h 1326" name="T51"/>
                <a:gd fmla="*/ 1824 w 1952" name="T52"/>
                <a:gd fmla="*/ 276 h 1326" name="T53"/>
                <a:gd fmla="*/ 1528 w 1952" name="T54"/>
                <a:gd fmla="*/ 521 h 1326" name="T55"/>
                <a:gd fmla="*/ 1461 w 1952" name="T56"/>
                <a:gd fmla="*/ 548 h 1326" name="T57"/>
                <a:gd fmla="*/ 1362 w 1952" name="T58"/>
                <a:gd fmla="*/ 601 h 1326" name="T59"/>
                <a:gd fmla="*/ 1345 w 1952" name="T60"/>
                <a:gd fmla="*/ 621 h 1326" name="T61"/>
                <a:gd fmla="*/ 1335 w 1952" name="T62"/>
                <a:gd fmla="*/ 729 h 1326" name="T63"/>
                <a:gd fmla="*/ 1223 w 1952" name="T64"/>
                <a:gd fmla="*/ 873 h 1326" name="T65"/>
                <a:gd fmla="*/ 1190 w 1952" name="T66"/>
                <a:gd fmla="*/ 1020 h 1326" name="T67"/>
                <a:gd fmla="*/ 1039 w 1952" name="T68"/>
                <a:gd fmla="*/ 1107 h 1326" name="T69"/>
                <a:gd fmla="*/ 958 w 1952" name="T70"/>
                <a:gd fmla="*/ 1266 h 1326" name="T71"/>
                <a:gd fmla="*/ 955 w 1952" name="T72"/>
                <a:gd fmla="*/ 1253 h 1326" name="T73"/>
                <a:gd fmla="*/ 923 w 1952" name="T74"/>
                <a:gd fmla="*/ 1226 h 1326" name="T75"/>
                <a:gd fmla="*/ 872 w 1952" name="T76"/>
                <a:gd fmla="*/ 1221 h 1326" name="T77"/>
                <a:gd fmla="*/ 798 w 1952" name="T78"/>
                <a:gd fmla="*/ 1311 h 1326" name="T79"/>
                <a:gd fmla="*/ 651 w 1952" name="T80"/>
                <a:gd fmla="*/ 1294 h 1326" name="T81"/>
                <a:gd fmla="*/ 636 w 1952" name="T82"/>
                <a:gd fmla="*/ 1254 h 1326" name="T83"/>
                <a:gd fmla="*/ 512 w 1952" name="T84"/>
                <a:gd fmla="*/ 1127 h 1326" name="T85"/>
                <a:gd fmla="*/ 435 w 1952" name="T86"/>
                <a:gd fmla="*/ 1122 h 1326" name="T87"/>
                <a:gd fmla="*/ 415 w 1952" name="T88"/>
                <a:gd fmla="*/ 1252 h 1326" name="T89"/>
                <a:gd fmla="*/ 332 w 1952" name="T90"/>
                <a:gd fmla="*/ 1293 h 1326" name="T91"/>
                <a:gd fmla="*/ 213 w 1952" name="T92"/>
                <a:gd fmla="*/ 1322 h 13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2" name="Freeform 26"/>
            <p:cNvSpPr/>
            <p:nvPr/>
          </p:nvSpPr>
          <p:spPr bwMode="auto">
            <a:xfrm>
              <a:off x="4542933" y="2219659"/>
              <a:ext cx="240803" cy="401690"/>
            </a:xfrm>
            <a:custGeom>
              <a:gdLst>
                <a:gd fmla="*/ 319 w 840" name="T0"/>
                <a:gd fmla="*/ 1263 h 1400" name="T1"/>
                <a:gd fmla="*/ 294 w 840" name="T2"/>
                <a:gd fmla="*/ 1158 h 1400" name="T3"/>
                <a:gd fmla="*/ 257 w 840" name="T4"/>
                <a:gd fmla="*/ 892 h 1400" name="T5"/>
                <a:gd fmla="*/ 79 w 840" name="T6"/>
                <a:gd fmla="*/ 681 h 1400" name="T7"/>
                <a:gd fmla="*/ 0 w 840" name="T8"/>
                <a:gd fmla="*/ 636 h 1400" name="T9"/>
                <a:gd fmla="*/ 205 w 840" name="T10"/>
                <a:gd fmla="*/ 579 h 1400" name="T11"/>
                <a:gd fmla="*/ 339 w 840" name="T12"/>
                <a:gd fmla="*/ 520 h 1400" name="T13"/>
                <a:gd fmla="*/ 394 w 840" name="T14"/>
                <a:gd fmla="*/ 453 h 1400" name="T15"/>
                <a:gd fmla="*/ 388 w 840" name="T16"/>
                <a:gd fmla="*/ 328 h 1400" name="T17"/>
                <a:gd fmla="*/ 482 w 840" name="T18"/>
                <a:gd fmla="*/ 157 h 1400" name="T19"/>
                <a:gd fmla="*/ 498 w 840" name="T20"/>
                <a:gd fmla="*/ 63 h 1400" name="T21"/>
                <a:gd fmla="*/ 674 w 840" name="T22"/>
                <a:gd fmla="*/ 51 h 1400" name="T23"/>
                <a:gd fmla="*/ 690 w 840" name="T24"/>
                <a:gd fmla="*/ 104 h 1400" name="T25"/>
                <a:gd fmla="*/ 644 w 840" name="T26"/>
                <a:gd fmla="*/ 214 h 1400" name="T27"/>
                <a:gd fmla="*/ 592 w 840" name="T28"/>
                <a:gd fmla="*/ 442 h 1400" name="T29"/>
                <a:gd fmla="*/ 707 w 840" name="T30"/>
                <a:gd fmla="*/ 461 h 1400" name="T31"/>
                <a:gd fmla="*/ 840 w 840" name="T32"/>
                <a:gd fmla="*/ 566 h 1400" name="T33"/>
                <a:gd fmla="*/ 782 w 840" name="T34"/>
                <a:gd fmla="*/ 649 h 1400" name="T35"/>
                <a:gd fmla="*/ 696 w 840" name="T36"/>
                <a:gd fmla="*/ 739 h 1400" name="T37"/>
                <a:gd fmla="*/ 602 w 840" name="T38"/>
                <a:gd fmla="*/ 871 h 1400" name="T39"/>
                <a:gd fmla="*/ 540 w 840" name="T40"/>
                <a:gd fmla="*/ 1063 h 1400" name="T41"/>
                <a:gd fmla="*/ 585 w 840" name="T42"/>
                <a:gd fmla="*/ 1106 h 1400" name="T43"/>
                <a:gd fmla="*/ 674 w 840" name="T44"/>
                <a:gd fmla="*/ 1220 h 1400" name="T45"/>
                <a:gd fmla="*/ 654 w 840" name="T46"/>
                <a:gd fmla="*/ 1262 h 1400" name="T47"/>
                <a:gd fmla="*/ 555 w 840" name="T48"/>
                <a:gd fmla="*/ 1295 h 1400" name="T49"/>
                <a:gd fmla="*/ 319 w 840" name="T50"/>
                <a:gd fmla="*/ 1263 h 14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3" name="Freeform 27"/>
            <p:cNvSpPr/>
            <p:nvPr/>
          </p:nvSpPr>
          <p:spPr bwMode="auto">
            <a:xfrm>
              <a:off x="5261137" y="1837949"/>
              <a:ext cx="465834" cy="698225"/>
            </a:xfrm>
            <a:custGeom>
              <a:gdLst>
                <a:gd fmla="*/ 533 w 1625" name="T0"/>
                <a:gd fmla="*/ 2387 h 2434" name="T1"/>
                <a:gd fmla="*/ 121 w 1625" name="T2"/>
                <a:gd fmla="*/ 2334 h 2434" name="T3"/>
                <a:gd fmla="*/ 148 w 1625" name="T4"/>
                <a:gd fmla="*/ 2099 h 2434" name="T5"/>
                <a:gd fmla="*/ 10 w 1625" name="T6"/>
                <a:gd fmla="*/ 1611 h 2434" name="T7"/>
                <a:gd fmla="*/ 232 w 1625" name="T8"/>
                <a:gd fmla="*/ 1315 h 2434" name="T9"/>
                <a:gd fmla="*/ 77 w 1625" name="T10"/>
                <a:gd fmla="*/ 1029 h 2434" name="T11"/>
                <a:gd fmla="*/ 52 w 1625" name="T12"/>
                <a:gd fmla="*/ 1012 h 2434" name="T13"/>
                <a:gd fmla="*/ 142 w 1625" name="T14"/>
                <a:gd fmla="*/ 890 h 2434" name="T15"/>
                <a:gd fmla="*/ 69 w 1625" name="T16"/>
                <a:gd fmla="*/ 761 h 2434" name="T17"/>
                <a:gd fmla="*/ 1 w 1625" name="T18"/>
                <a:gd fmla="*/ 536 h 2434" name="T19"/>
                <a:gd fmla="*/ 103 w 1625" name="T20"/>
                <a:gd fmla="*/ 460 h 2434" name="T21"/>
                <a:gd fmla="*/ 175 w 1625" name="T22"/>
                <a:gd fmla="*/ 272 h 2434" name="T23"/>
                <a:gd fmla="*/ 298 w 1625" name="T24"/>
                <a:gd fmla="*/ 540 h 2434" name="T25"/>
                <a:gd fmla="*/ 374 w 1625" name="T26"/>
                <a:gd fmla="*/ 516 h 2434" name="T27"/>
                <a:gd fmla="*/ 765 w 1625" name="T28"/>
                <a:gd fmla="*/ 330 h 2434" name="T29"/>
                <a:gd fmla="*/ 879 w 1625" name="T30"/>
                <a:gd fmla="*/ 74 h 2434" name="T31"/>
                <a:gd fmla="*/ 1126 w 1625" name="T32"/>
                <a:gd fmla="*/ 365 h 2434" name="T33"/>
                <a:gd fmla="*/ 1394 w 1625" name="T34"/>
                <a:gd fmla="*/ 493 h 2434" name="T35"/>
                <a:gd fmla="*/ 1364 w 1625" name="T36"/>
                <a:gd fmla="*/ 711 h 2434" name="T37"/>
                <a:gd fmla="*/ 1625 w 1625" name="T38"/>
                <a:gd fmla="*/ 888 h 2434" name="T39"/>
                <a:gd fmla="*/ 1319 w 1625" name="T40"/>
                <a:gd fmla="*/ 1231 h 2434" name="T41"/>
                <a:gd fmla="*/ 1058 w 1625" name="T42"/>
                <a:gd fmla="*/ 1110 h 2434" name="T43"/>
                <a:gd fmla="*/ 941 w 1625" name="T44"/>
                <a:gd fmla="*/ 897 h 2434" name="T45"/>
                <a:gd fmla="*/ 783 w 1625" name="T46"/>
                <a:gd fmla="*/ 615 h 2434" name="T47"/>
                <a:gd fmla="*/ 523 w 1625" name="T48"/>
                <a:gd fmla="*/ 795 h 2434" name="T49"/>
                <a:gd fmla="*/ 429 w 1625" name="T50"/>
                <a:gd fmla="*/ 1015 h 2434" name="T51"/>
                <a:gd fmla="*/ 620 w 1625" name="T52"/>
                <a:gd fmla="*/ 1164 h 2434" name="T53"/>
                <a:gd fmla="*/ 827 w 1625" name="T54"/>
                <a:gd fmla="*/ 1169 h 2434" name="T55"/>
                <a:gd fmla="*/ 874 w 1625" name="T56"/>
                <a:gd fmla="*/ 1364 h 2434" name="T57"/>
                <a:gd fmla="*/ 1125 w 1625" name="T58"/>
                <a:gd fmla="*/ 1616 h 2434" name="T59"/>
                <a:gd fmla="*/ 843 w 1625" name="T60"/>
                <a:gd fmla="*/ 1825 h 2434" name="T61"/>
                <a:gd fmla="*/ 565 w 1625" name="T62"/>
                <a:gd fmla="*/ 2394 h 243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4" name="Freeform 28"/>
            <p:cNvSpPr/>
            <p:nvPr/>
          </p:nvSpPr>
          <p:spPr bwMode="auto">
            <a:xfrm>
              <a:off x="2209559" y="1088198"/>
              <a:ext cx="1728737" cy="1355440"/>
            </a:xfrm>
            <a:custGeom>
              <a:gdLst>
                <a:gd fmla="*/ 4182 w 6029" name="T0"/>
                <a:gd fmla="*/ 4629 h 4727" name="T1"/>
                <a:gd fmla="*/ 3958 w 6029" name="T2"/>
                <a:gd fmla="*/ 4672 h 4727" name="T3"/>
                <a:gd fmla="*/ 3586 w 6029" name="T4"/>
                <a:gd fmla="*/ 4421 h 4727" name="T5"/>
                <a:gd fmla="*/ 3148 w 6029" name="T6"/>
                <a:gd fmla="*/ 4387 h 4727" name="T7"/>
                <a:gd fmla="*/ 2751 w 6029" name="T8"/>
                <a:gd fmla="*/ 4485 h 4727" name="T9"/>
                <a:gd fmla="*/ 2390 w 6029" name="T10"/>
                <a:gd fmla="*/ 4571 h 4727" name="T11"/>
                <a:gd fmla="*/ 1924 w 6029" name="T12"/>
                <a:gd fmla="*/ 4411 h 4727" name="T13"/>
                <a:gd fmla="*/ 1701 w 6029" name="T14"/>
                <a:gd fmla="*/ 4422 h 4727" name="T15"/>
                <a:gd fmla="*/ 1096 w 6029" name="T16"/>
                <a:gd fmla="*/ 4590 h 4727" name="T17"/>
                <a:gd fmla="*/ 800 w 6029" name="T18"/>
                <a:gd fmla="*/ 4396 h 4727" name="T19"/>
                <a:gd fmla="*/ 773 w 6029" name="T20"/>
                <a:gd fmla="*/ 4124 h 4727" name="T21"/>
                <a:gd fmla="*/ 455 w 6029" name="T22"/>
                <a:gd fmla="*/ 3827 h 4727" name="T23"/>
                <a:gd fmla="*/ 256 w 6029" name="T24"/>
                <a:gd fmla="*/ 3374 h 4727" name="T25"/>
                <a:gd fmla="*/ 200 w 6029" name="T26"/>
                <a:gd fmla="*/ 3137 h 4727" name="T27"/>
                <a:gd fmla="*/ 66 w 6029" name="T28"/>
                <a:gd fmla="*/ 2655 h 4727" name="T29"/>
                <a:gd fmla="*/ 9 w 6029" name="T30"/>
                <a:gd fmla="*/ 2562 h 4727" name="T31"/>
                <a:gd fmla="*/ 125 w 6029" name="T32"/>
                <a:gd fmla="*/ 2326 h 4727" name="T33"/>
                <a:gd fmla="*/ 657 w 6029" name="T34"/>
                <a:gd fmla="*/ 2107 h 4727" name="T35"/>
                <a:gd fmla="*/ 944 w 6029" name="T36"/>
                <a:gd fmla="*/ 2242 h 4727" name="T37"/>
                <a:gd fmla="*/ 1277 w 6029" name="T38"/>
                <a:gd fmla="*/ 2057 h 4727" name="T39"/>
                <a:gd fmla="*/ 1798 w 6029" name="T40"/>
                <a:gd fmla="*/ 2044 h 4727" name="T41"/>
                <a:gd fmla="*/ 2084 w 6029" name="T42"/>
                <a:gd fmla="*/ 1665 h 4727" name="T43"/>
                <a:gd fmla="*/ 2240 w 6029" name="T44"/>
                <a:gd fmla="*/ 1318 h 4727" name="T45"/>
                <a:gd fmla="*/ 2210 w 6029" name="T46"/>
                <a:gd fmla="*/ 964 h 4727" name="T47"/>
                <a:gd fmla="*/ 2807 w 6029" name="T48"/>
                <a:gd fmla="*/ 1077 h 4727" name="T49"/>
                <a:gd fmla="*/ 2856 w 6029" name="T50"/>
                <a:gd fmla="*/ 839 h 4727" name="T51"/>
                <a:gd fmla="*/ 3162 w 6029" name="T52"/>
                <a:gd fmla="*/ 441 h 4727" name="T53"/>
                <a:gd fmla="*/ 3762 w 6029" name="T54"/>
                <a:gd fmla="*/ 535 h 4727" name="T55"/>
                <a:gd fmla="*/ 4158 w 6029" name="T56"/>
                <a:gd fmla="*/ 44 h 4727" name="T57"/>
                <a:gd fmla="*/ 4387 w 6029" name="T58"/>
                <a:gd fmla="*/ 187 h 4727" name="T59"/>
                <a:gd fmla="*/ 4785 w 6029" name="T60"/>
                <a:gd fmla="*/ 528 h 4727" name="T61"/>
                <a:gd fmla="*/ 4910 w 6029" name="T62"/>
                <a:gd fmla="*/ 891 h 4727" name="T63"/>
                <a:gd fmla="*/ 4820 w 6029" name="T64"/>
                <a:gd fmla="*/ 1469 h 4727" name="T65"/>
                <a:gd fmla="*/ 5417 w 6029" name="T66"/>
                <a:gd fmla="*/ 1670 h 4727" name="T67"/>
                <a:gd fmla="*/ 5878 w 6029" name="T68"/>
                <a:gd fmla="*/ 2039 h 4727" name="T69"/>
                <a:gd fmla="*/ 6003 w 6029" name="T70"/>
                <a:gd fmla="*/ 2432 h 4727" name="T71"/>
                <a:gd fmla="*/ 5938 w 6029" name="T72"/>
                <a:gd fmla="*/ 2741 h 4727" name="T73"/>
                <a:gd fmla="*/ 5713 w 6029" name="T74"/>
                <a:gd fmla="*/ 2873 h 4727" name="T75"/>
                <a:gd fmla="*/ 5085 w 6029" name="T76"/>
                <a:gd fmla="*/ 3247 h 4727" name="T77"/>
                <a:gd fmla="*/ 5047 w 6029" name="T78"/>
                <a:gd fmla="*/ 3672 h 4727" name="T79"/>
                <a:gd fmla="*/ 4334 w 6029" name="T80"/>
                <a:gd fmla="*/ 3821 h 4727" name="T81"/>
                <a:gd fmla="*/ 4367 w 6029" name="T82"/>
                <a:gd fmla="*/ 4142 h 4727" name="T83"/>
                <a:gd fmla="*/ 4445 w 6029" name="T84"/>
                <a:gd fmla="*/ 4396 h 4727" name="T85"/>
                <a:gd fmla="*/ 4296 w 6029" name="T86"/>
                <a:gd fmla="*/ 4727 h 472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5" name="Freeform 29"/>
            <p:cNvSpPr/>
            <p:nvPr/>
          </p:nvSpPr>
          <p:spPr bwMode="auto">
            <a:xfrm>
              <a:off x="4038191" y="765375"/>
              <a:ext cx="1905396" cy="1642511"/>
            </a:xfrm>
            <a:custGeom>
              <a:gdLst>
                <a:gd fmla="*/ 1630 w 6642" name="T0"/>
                <a:gd fmla="*/ 5242 h 5728" name="T1"/>
                <a:gd fmla="*/ 1530 w 6642" name="T2"/>
                <a:gd fmla="*/ 5007 h 5728" name="T3"/>
                <a:gd fmla="*/ 1052 w 6642" name="T4"/>
                <a:gd fmla="*/ 5254 h 5728" name="T5"/>
                <a:gd fmla="*/ 572 w 6642" name="T6"/>
                <a:gd fmla="*/ 4806 h 5728" name="T7"/>
                <a:gd fmla="*/ 651 w 6642" name="T8"/>
                <a:gd fmla="*/ 4438 h 5728" name="T9"/>
                <a:gd fmla="*/ 147 w 6642" name="T10"/>
                <a:gd fmla="*/ 4318 h 5728" name="T11"/>
                <a:gd fmla="*/ 0 w 6642" name="T12"/>
                <a:gd fmla="*/ 3842 h 5728" name="T13"/>
                <a:gd fmla="*/ 1044 w 6642" name="T14"/>
                <a:gd fmla="*/ 3908 h 5728" name="T15"/>
                <a:gd fmla="*/ 1487 w 6642" name="T16"/>
                <a:gd fmla="*/ 4158 h 5728" name="T17"/>
                <a:gd fmla="*/ 2267 w 6642" name="T18"/>
                <a:gd fmla="*/ 4125 h 5728" name="T19"/>
                <a:gd fmla="*/ 3073 w 6642" name="T20"/>
                <a:gd fmla="*/ 3979 h 5728" name="T21"/>
                <a:gd fmla="*/ 3705 w 6642" name="T22"/>
                <a:gd fmla="*/ 3503 h 5728" name="T23"/>
                <a:gd fmla="*/ 3692 w 6642" name="T24"/>
                <a:gd fmla="*/ 3012 h 5728" name="T25"/>
                <a:gd fmla="*/ 4258 w 6642" name="T26"/>
                <a:gd fmla="*/ 2876 h 5728" name="T27"/>
                <a:gd fmla="*/ 4672 w 6642" name="T28"/>
                <a:gd fmla="*/ 2621 h 5728" name="T29"/>
                <a:gd fmla="*/ 5456 w 6642" name="T30"/>
                <a:gd fmla="*/ 2333 h 5728" name="T31"/>
                <a:gd fmla="*/ 5143 w 6642" name="T32"/>
                <a:gd fmla="*/ 1827 h 5728" name="T33"/>
                <a:gd fmla="*/ 4889 w 6642" name="T34"/>
                <a:gd fmla="*/ 1994 h 5728" name="T35"/>
                <a:gd fmla="*/ 4388 w 6642" name="T36"/>
                <a:gd fmla="*/ 1890 h 5728" name="T37"/>
                <a:gd fmla="*/ 4584 w 6642" name="T38"/>
                <a:gd fmla="*/ 1306 h 5728" name="T39"/>
                <a:gd fmla="*/ 5210 w 6642" name="T40"/>
                <a:gd fmla="*/ 748 h 5728" name="T41"/>
                <a:gd fmla="*/ 5238 w 6642" name="T42"/>
                <a:gd fmla="*/ 251 h 5728" name="T43"/>
                <a:gd fmla="*/ 5508 w 6642" name="T44"/>
                <a:gd fmla="*/ 49 h 5728" name="T45"/>
                <a:gd fmla="*/ 5621 w 6642" name="T46"/>
                <a:gd fmla="*/ 366 h 5728" name="T47"/>
                <a:gd fmla="*/ 5876 w 6642" name="T48"/>
                <a:gd fmla="*/ 562 h 5728" name="T49"/>
                <a:gd fmla="*/ 6483 w 6642" name="T50"/>
                <a:gd fmla="*/ 479 h 5728" name="T51"/>
                <a:gd fmla="*/ 6530 w 6642" name="T52"/>
                <a:gd fmla="*/ 1168 h 5728" name="T53"/>
                <a:gd fmla="*/ 6458 w 6642" name="T54"/>
                <a:gd fmla="*/ 1507 h 5728" name="T55"/>
                <a:gd fmla="*/ 6101 w 6642" name="T56"/>
                <a:gd fmla="*/ 1904 h 5728" name="T57"/>
                <a:gd fmla="*/ 6333 w 6642" name="T58"/>
                <a:gd fmla="*/ 2178 h 5728" name="T59"/>
                <a:gd fmla="*/ 6347 w 6642" name="T60"/>
                <a:gd fmla="*/ 2362 h 5728" name="T61"/>
                <a:gd fmla="*/ 5992 w 6642" name="T62"/>
                <a:gd fmla="*/ 2412 h 5728" name="T63"/>
                <a:gd fmla="*/ 6137 w 6642" name="T64"/>
                <a:gd fmla="*/ 2844 h 5728" name="T65"/>
                <a:gd fmla="*/ 6344 w 6642" name="T66"/>
                <a:gd fmla="*/ 3010 h 5728" name="T67"/>
                <a:gd fmla="*/ 6642 w 6642" name="T68"/>
                <a:gd fmla="*/ 3342 h 5728" name="T69"/>
                <a:gd fmla="*/ 6273 w 6642" name="T70"/>
                <a:gd fmla="*/ 3644 h 5728" name="T71"/>
                <a:gd fmla="*/ 5891 w 6642" name="T72"/>
                <a:gd fmla="*/ 3965 h 5728" name="T73"/>
                <a:gd fmla="*/ 5682 w 6642" name="T74"/>
                <a:gd fmla="*/ 4064 h 5728" name="T75"/>
                <a:gd fmla="*/ 5265 w 6642" name="T76"/>
                <a:gd fmla="*/ 3802 h 5728" name="T77"/>
                <a:gd fmla="*/ 4807 w 6642" name="T78"/>
                <a:gd fmla="*/ 4072 h 5728" name="T79"/>
                <a:gd fmla="*/ 4541 w 6642" name="T80"/>
                <a:gd fmla="*/ 4134 h 5728" name="T81"/>
                <a:gd fmla="*/ 4260 w 6642" name="T82"/>
                <a:gd fmla="*/ 4238 h 5728" name="T83"/>
                <a:gd fmla="*/ 4293 w 6642" name="T84"/>
                <a:gd fmla="*/ 4556 h 5728" name="T85"/>
                <a:gd fmla="*/ 3815 w 6642" name="T86"/>
                <a:gd fmla="*/ 4777 h 5728" name="T87"/>
                <a:gd fmla="*/ 3424 w 6642" name="T88"/>
                <a:gd fmla="*/ 5045 h 5728" name="T89"/>
                <a:gd fmla="*/ 2993 w 6642" name="T90"/>
                <a:gd fmla="*/ 5516 h 5728" name="T91"/>
                <a:gd fmla="*/ 2536 w 6642" name="T92"/>
                <a:gd fmla="*/ 5566 h 5728" name="T93"/>
                <a:gd fmla="*/ 2481 w 6642" name="T94"/>
                <a:gd fmla="*/ 5149 h 5728" name="T95"/>
                <a:gd fmla="*/ 2177 w 6642" name="T96"/>
                <a:gd fmla="*/ 5276 h 5728" name="T97"/>
                <a:gd fmla="*/ 1951 w 6642" name="T98"/>
                <a:gd fmla="*/ 5617 h 57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728" w="6641">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6" name="Freeform 30"/>
            <p:cNvSpPr/>
            <p:nvPr/>
          </p:nvSpPr>
          <p:spPr bwMode="auto">
            <a:xfrm>
              <a:off x="5387323" y="2021968"/>
              <a:ext cx="205052" cy="238700"/>
            </a:xfrm>
            <a:custGeom>
              <a:gdLst>
                <a:gd fmla="*/ 604 w 714" name="T0"/>
                <a:gd fmla="*/ 831 h 831" name="T1"/>
                <a:gd fmla="*/ 486 w 714" name="T2"/>
                <a:gd fmla="*/ 743 h 831" name="T3"/>
                <a:gd fmla="*/ 433 w 714" name="T4"/>
                <a:gd fmla="*/ 555 h 831" name="T5"/>
                <a:gd fmla="*/ 424 w 714" name="T6"/>
                <a:gd fmla="*/ 519 h 831" name="T7"/>
                <a:gd fmla="*/ 197 w 714" name="T8"/>
                <a:gd fmla="*/ 447 h 831" name="T9"/>
                <a:gd fmla="*/ 162 w 714" name="T10"/>
                <a:gd fmla="*/ 489 h 831" name="T11"/>
                <a:gd fmla="*/ 12 w 714" name="T12"/>
                <a:gd fmla="*/ 489 h 831" name="T13"/>
                <a:gd fmla="*/ 64 w 714" name="T14"/>
                <a:gd fmla="*/ 372 h 831" name="T15"/>
                <a:gd fmla="*/ 131 w 714" name="T16"/>
                <a:gd fmla="*/ 321 h 831" name="T17"/>
                <a:gd fmla="*/ 113 w 714" name="T18"/>
                <a:gd fmla="*/ 170 h 831" name="T19"/>
                <a:gd fmla="*/ 260 w 714" name="T20"/>
                <a:gd fmla="*/ 69 h 831" name="T21"/>
                <a:gd fmla="*/ 318 w 714" name="T22"/>
                <a:gd fmla="*/ 2 h 831" name="T23"/>
                <a:gd fmla="*/ 369 w 714" name="T24"/>
                <a:gd fmla="*/ 52 h 831" name="T25"/>
                <a:gd fmla="*/ 481 w 714" name="T26"/>
                <a:gd fmla="*/ 65 h 831" name="T27"/>
                <a:gd fmla="*/ 486 w 714" name="T28"/>
                <a:gd fmla="*/ 294 h 831" name="T29"/>
                <a:gd fmla="*/ 543 w 714" name="T30"/>
                <a:gd fmla="*/ 306 h 831" name="T31"/>
                <a:gd fmla="*/ 575 w 714" name="T32"/>
                <a:gd fmla="*/ 332 h 831" name="T33"/>
                <a:gd fmla="*/ 654 w 714" name="T34"/>
                <a:gd fmla="*/ 541 h 831" name="T35"/>
                <a:gd fmla="*/ 714 w 714" name="T36"/>
                <a:gd fmla="*/ 621 h 831" name="T37"/>
                <a:gd fmla="*/ 598 w 714" name="T38"/>
                <a:gd fmla="*/ 706 h 831" name="T39"/>
                <a:gd fmla="*/ 604 w 714" name="T40"/>
                <a:gd fmla="*/ 831 h 83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7" name="Freeform 31"/>
            <p:cNvSpPr/>
            <p:nvPr/>
          </p:nvSpPr>
          <p:spPr bwMode="auto">
            <a:xfrm>
              <a:off x="5642847" y="1720177"/>
              <a:ext cx="516308" cy="491071"/>
            </a:xfrm>
            <a:custGeom>
              <a:gdLst>
                <a:gd fmla="*/ 721 w 1797" name="T0"/>
                <a:gd fmla="*/ 1713 h 1713" name="T1"/>
                <a:gd fmla="*/ 714 w 1797" name="T2"/>
                <a:gd fmla="*/ 1700 h 1713" name="T3"/>
                <a:gd fmla="*/ 801 w 1797" name="T4"/>
                <a:gd fmla="*/ 1600 h 1713" name="T5"/>
                <a:gd fmla="*/ 833 w 1797" name="T6"/>
                <a:gd fmla="*/ 1539 h 1713" name="T7"/>
                <a:gd fmla="*/ 834 w 1797" name="T8"/>
                <a:gd fmla="*/ 1490 h 1713" name="T9"/>
                <a:gd fmla="*/ 770 w 1797" name="T10"/>
                <a:gd fmla="*/ 1449 h 1713" name="T11"/>
                <a:gd fmla="*/ 854 w 1797" name="T12"/>
                <a:gd fmla="*/ 1248 h 1713" name="T13"/>
                <a:gd fmla="*/ 887 w 1797" name="T14"/>
                <a:gd fmla="*/ 1056 h 1713" name="T15"/>
                <a:gd fmla="*/ 770 w 1797" name="T16"/>
                <a:gd fmla="*/ 925 h 1713" name="T17"/>
                <a:gd fmla="*/ 719 w 1797" name="T18"/>
                <a:gd fmla="*/ 917 h 1713" name="T19"/>
                <a:gd fmla="*/ 613 w 1797" name="T20"/>
                <a:gd fmla="*/ 934 h 1713" name="T21"/>
                <a:gd fmla="*/ 456 w 1797" name="T22"/>
                <a:gd fmla="*/ 1104 h 1713" name="T23"/>
                <a:gd fmla="*/ 337 w 1797" name="T24"/>
                <a:gd fmla="*/ 1278 h 1713" name="T25"/>
                <a:gd fmla="*/ 114 w 1797" name="T26"/>
                <a:gd fmla="*/ 1108 h 1713" name="T27"/>
                <a:gd fmla="*/ 6 w 1797" name="T28"/>
                <a:gd fmla="*/ 1053 h 1713" name="T29"/>
                <a:gd fmla="*/ 57 w 1797" name="T30"/>
                <a:gd fmla="*/ 966 h 1713" name="T31"/>
                <a:gd fmla="*/ 128 w 1797" name="T32"/>
                <a:gd fmla="*/ 883 h 1713" name="T33"/>
                <a:gd fmla="*/ 119 w 1797" name="T34"/>
                <a:gd fmla="*/ 719 h 1713" name="T35"/>
                <a:gd fmla="*/ 107 w 1797" name="T36"/>
                <a:gd fmla="*/ 712 h 1713" name="T37"/>
                <a:gd fmla="*/ 91 w 1797" name="T38"/>
                <a:gd fmla="*/ 682 h 1713" name="T39"/>
                <a:gd fmla="*/ 66 w 1797" name="T40"/>
                <a:gd fmla="*/ 616 h 1713" name="T41"/>
                <a:gd fmla="*/ 89 w 1797" name="T42"/>
                <a:gd fmla="*/ 508 h 1713" name="T43"/>
                <a:gd fmla="*/ 155 w 1797" name="T44"/>
                <a:gd fmla="*/ 602 h 1713" name="T45"/>
                <a:gd fmla="*/ 308 w 1797" name="T46"/>
                <a:gd fmla="*/ 668 h 1713" name="T47"/>
                <a:gd fmla="*/ 363 w 1797" name="T48"/>
                <a:gd fmla="*/ 613 h 1713" name="T49"/>
                <a:gd fmla="*/ 668 w 1797" name="T50"/>
                <a:gd fmla="*/ 385 h 1713" name="T51"/>
                <a:gd fmla="*/ 752 w 1797" name="T52"/>
                <a:gd fmla="*/ 247 h 1713" name="T53"/>
                <a:gd fmla="*/ 956 w 1797" name="T54"/>
                <a:gd fmla="*/ 258 h 1713" name="T55"/>
                <a:gd fmla="*/ 1020 w 1797" name="T56"/>
                <a:gd fmla="*/ 260 h 1713" name="T57"/>
                <a:gd fmla="*/ 1068 w 1797" name="T58"/>
                <a:gd fmla="*/ 202 h 1713" name="T59"/>
                <a:gd fmla="*/ 1069 w 1797" name="T60"/>
                <a:gd fmla="*/ 48 h 1713" name="T61"/>
                <a:gd fmla="*/ 1085 w 1797" name="T62"/>
                <a:gd fmla="*/ 0 h 1713" name="T63"/>
                <a:gd fmla="*/ 1213 w 1797" name="T64"/>
                <a:gd fmla="*/ 98 h 1713" name="T65"/>
                <a:gd fmla="*/ 1324 w 1797" name="T66"/>
                <a:gd fmla="*/ 153 h 1713" name="T67"/>
                <a:gd fmla="*/ 1347 w 1797" name="T68"/>
                <a:gd fmla="*/ 88 h 1713" name="T69"/>
                <a:gd fmla="*/ 1376 w 1797" name="T70"/>
                <a:gd fmla="*/ 56 h 1713" name="T71"/>
                <a:gd fmla="*/ 1401 w 1797" name="T72"/>
                <a:gd fmla="*/ 80 h 1713" name="T73"/>
                <a:gd fmla="*/ 1407 w 1797" name="T74"/>
                <a:gd fmla="*/ 201 h 1713" name="T75"/>
                <a:gd fmla="*/ 1578 w 1797" name="T76"/>
                <a:gd fmla="*/ 408 h 1713" name="T77"/>
                <a:gd fmla="*/ 1577 w 1797" name="T78"/>
                <a:gd fmla="*/ 566 h 1713" name="T79"/>
                <a:gd fmla="*/ 1618 w 1797" name="T80"/>
                <a:gd fmla="*/ 619 h 1713" name="T81"/>
                <a:gd fmla="*/ 1720 w 1797" name="T82"/>
                <a:gd fmla="*/ 700 h 1713" name="T83"/>
                <a:gd fmla="*/ 1797 w 1797" name="T84"/>
                <a:gd fmla="*/ 751 h 1713" name="T85"/>
                <a:gd fmla="*/ 1588 w 1797" name="T86"/>
                <a:gd fmla="*/ 919 h 1713" name="T87"/>
                <a:gd fmla="*/ 1530 w 1797" name="T88"/>
                <a:gd fmla="*/ 974 h 1713" name="T89"/>
                <a:gd fmla="*/ 1437 w 1797" name="T90"/>
                <a:gd fmla="*/ 1083 h 1713" name="T91"/>
                <a:gd fmla="*/ 1411 w 1797" name="T92"/>
                <a:gd fmla="*/ 1203 h 1713" name="T93"/>
                <a:gd fmla="*/ 1318 w 1797" name="T94"/>
                <a:gd fmla="*/ 1243 h 1713" name="T95"/>
                <a:gd fmla="*/ 946 w 1797" name="T96"/>
                <a:gd fmla="*/ 1480 h 1713" name="T97"/>
                <a:gd fmla="*/ 923 w 1797" name="T98"/>
                <a:gd fmla="*/ 1531 h 1713" name="T99"/>
                <a:gd fmla="*/ 881 w 1797" name="T100"/>
                <a:gd fmla="*/ 1684 h 1713" name="T101"/>
                <a:gd fmla="*/ 721 w 1797" name="T102"/>
                <a:gd fmla="*/ 1713 h 171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12" w="1796">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8" name="Freeform 32"/>
            <p:cNvSpPr/>
            <p:nvPr/>
          </p:nvSpPr>
          <p:spPr bwMode="auto">
            <a:xfrm>
              <a:off x="5746949" y="1429951"/>
              <a:ext cx="744492" cy="495278"/>
            </a:xfrm>
            <a:custGeom>
              <a:gdLst>
                <a:gd fmla="*/ 1270 w 2595" name="T0"/>
                <a:gd fmla="*/ 1595 h 1727" name="T1"/>
                <a:gd fmla="*/ 1237 w 2595" name="T2"/>
                <a:gd fmla="*/ 1388 h 1727" name="T3"/>
                <a:gd fmla="*/ 1084 w 2595" name="T4"/>
                <a:gd fmla="*/ 1204 h 1727" name="T5"/>
                <a:gd fmla="*/ 1072 w 2595" name="T6"/>
                <a:gd fmla="*/ 1076 h 1727" name="T7"/>
                <a:gd fmla="*/ 941 w 2595" name="T8"/>
                <a:gd fmla="*/ 1135 h 1727" name="T9"/>
                <a:gd fmla="*/ 776 w 2595" name="T10"/>
                <a:gd fmla="*/ 984 h 1727" name="T11"/>
                <a:gd fmla="*/ 503 w 2595" name="T12"/>
                <a:gd fmla="*/ 633 h 1727" name="T13"/>
                <a:gd fmla="*/ 468 w 2595" name="T14"/>
                <a:gd fmla="*/ 580 h 1727" name="T15"/>
                <a:gd fmla="*/ 323 w 2595" name="T16"/>
                <a:gd fmla="*/ 746 h 1727" name="T17"/>
                <a:gd fmla="*/ 213 w 2595" name="T18"/>
                <a:gd fmla="*/ 508 h 1727" name="T19"/>
                <a:gd fmla="*/ 68 w 2595" name="T20"/>
                <a:gd fmla="*/ 245 h 1727" name="T21"/>
                <a:gd fmla="*/ 75 w 2595" name="T22"/>
                <a:gd fmla="*/ 128 h 1727" name="T23"/>
                <a:gd fmla="*/ 388 w 2595" name="T24"/>
                <a:gd fmla="*/ 113 h 1727" name="T25"/>
                <a:gd fmla="*/ 754 w 2595" name="T26"/>
                <a:gd fmla="*/ 308 h 1727" name="T27"/>
                <a:gd fmla="*/ 1068 w 2595" name="T28"/>
                <a:gd fmla="*/ 136 h 1727" name="T29"/>
                <a:gd fmla="*/ 1185 w 2595" name="T30"/>
                <a:gd fmla="*/ 329 h 1727" name="T31"/>
                <a:gd fmla="*/ 1386 w 2595" name="T32"/>
                <a:gd fmla="*/ 383 h 1727" name="T33"/>
                <a:gd fmla="*/ 1605 w 2595" name="T34"/>
                <a:gd fmla="*/ 592 h 1727" name="T35"/>
                <a:gd fmla="*/ 1702 w 2595" name="T36"/>
                <a:gd fmla="*/ 457 h 1727" name="T37"/>
                <a:gd fmla="*/ 1874 w 2595" name="T38"/>
                <a:gd fmla="*/ 641 h 1727" name="T39"/>
                <a:gd fmla="*/ 1953 w 2595" name="T40"/>
                <a:gd fmla="*/ 725 h 1727" name="T41"/>
                <a:gd fmla="*/ 2087 w 2595" name="T42"/>
                <a:gd fmla="*/ 673 h 1727" name="T43"/>
                <a:gd fmla="*/ 2129 w 2595" name="T44"/>
                <a:gd fmla="*/ 618 h 1727" name="T45"/>
                <a:gd fmla="*/ 2232 w 2595" name="T46"/>
                <a:gd fmla="*/ 542 h 1727" name="T47"/>
                <a:gd fmla="*/ 2287 w 2595" name="T48"/>
                <a:gd fmla="*/ 498 h 1727" name="T49"/>
                <a:gd fmla="*/ 2480 w 2595" name="T50"/>
                <a:gd fmla="*/ 679 h 1727" name="T51"/>
                <a:gd fmla="*/ 2546 w 2595" name="T52"/>
                <a:gd fmla="*/ 864 h 1727" name="T53"/>
                <a:gd fmla="*/ 2494 w 2595" name="T54"/>
                <a:gd fmla="*/ 1050 h 1727" name="T55"/>
                <a:gd fmla="*/ 2382 w 2595" name="T56"/>
                <a:gd fmla="*/ 1034 h 1727" name="T57"/>
                <a:gd fmla="*/ 2367 w 2595" name="T58"/>
                <a:gd fmla="*/ 893 h 1727" name="T59"/>
                <a:gd fmla="*/ 2126 w 2595" name="T60"/>
                <a:gd fmla="*/ 1142 h 1727" name="T61"/>
                <a:gd fmla="*/ 1905 w 2595" name="T62"/>
                <a:gd fmla="*/ 1356 h 1727" name="T63"/>
                <a:gd fmla="*/ 1936 w 2595" name="T64"/>
                <a:gd fmla="*/ 1494 h 1727" name="T65"/>
                <a:gd fmla="*/ 1552 w 2595" name="T66"/>
                <a:gd fmla="*/ 1494 h 1727" name="T67"/>
                <a:gd fmla="*/ 1468 w 2595" name="T68"/>
                <a:gd fmla="*/ 1718 h 17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89" name="Freeform 33"/>
            <p:cNvSpPr/>
            <p:nvPr/>
          </p:nvSpPr>
          <p:spPr bwMode="auto">
            <a:xfrm>
              <a:off x="5607093" y="721211"/>
              <a:ext cx="971626" cy="909585"/>
            </a:xfrm>
            <a:custGeom>
              <a:gdLst>
                <a:gd fmla="*/ 2335 w 3386" name="T0"/>
                <a:gd fmla="*/ 3046 h 3170" name="T1"/>
                <a:gd fmla="*/ 2109 w 3386" name="T2"/>
                <a:gd fmla="*/ 3024 h 3170" name="T3"/>
                <a:gd fmla="*/ 1966 w 3386" name="T4"/>
                <a:gd fmla="*/ 2847 h 3170" name="T5"/>
                <a:gd fmla="*/ 1727 w 3386" name="T6"/>
                <a:gd fmla="*/ 2726 h 3170" name="T7"/>
                <a:gd fmla="*/ 1616 w 3386" name="T8"/>
                <a:gd fmla="*/ 2612 h 3170" name="T9"/>
                <a:gd fmla="*/ 1472 w 3386" name="T10"/>
                <a:gd fmla="*/ 2638 h 3170" name="T11"/>
                <a:gd fmla="*/ 1219 w 3386" name="T12"/>
                <a:gd fmla="*/ 2740 h 3170" name="T13"/>
                <a:gd fmla="*/ 917 w 3386" name="T14"/>
                <a:gd fmla="*/ 2483 h 3170" name="T15"/>
                <a:gd fmla="*/ 863 w 3386" name="T16"/>
                <a:gd fmla="*/ 2426 h 3170" name="T17"/>
                <a:gd fmla="*/ 960 w 3386" name="T18"/>
                <a:gd fmla="*/ 2275 h 3170" name="T19"/>
                <a:gd fmla="*/ 835 w 3386" name="T20"/>
                <a:gd fmla="*/ 2304 h 3170" name="T21"/>
                <a:gd fmla="*/ 663 w 3386" name="T22"/>
                <a:gd fmla="*/ 2159 h 3170" name="T23"/>
                <a:gd fmla="*/ 786 w 3386" name="T24"/>
                <a:gd fmla="*/ 1939 h 3170" name="T25"/>
                <a:gd fmla="*/ 919 w 3386" name="T26"/>
                <a:gd fmla="*/ 1635 h 3170" name="T27"/>
                <a:gd fmla="*/ 998 w 3386" name="T28"/>
                <a:gd fmla="*/ 1811 h 3170" name="T29"/>
                <a:gd fmla="*/ 1108 w 3386" name="T30"/>
                <a:gd fmla="*/ 1568 h 3170" name="T31"/>
                <a:gd fmla="*/ 1033 w 3386" name="T32"/>
                <a:gd fmla="*/ 1189 h 3170" name="T33"/>
                <a:gd fmla="*/ 1063 w 3386" name="T34"/>
                <a:gd fmla="*/ 1026 h 3170" name="T35"/>
                <a:gd fmla="*/ 957 w 3386" name="T36"/>
                <a:gd fmla="*/ 516 h 3170" name="T37"/>
                <a:gd fmla="*/ 659 w 3386" name="T38"/>
                <a:gd fmla="*/ 669 h 3170" name="T39"/>
                <a:gd fmla="*/ 388 w 3386" name="T40"/>
                <a:gd fmla="*/ 584 h 3170" name="T41"/>
                <a:gd fmla="*/ 133 w 3386" name="T42"/>
                <a:gd fmla="*/ 492 h 3170" name="T43"/>
                <a:gd fmla="*/ 0 w 3386" name="T44"/>
                <a:gd fmla="*/ 368 h 3170" name="T45"/>
                <a:gd fmla="*/ 77 w 3386" name="T46"/>
                <a:gd fmla="*/ 186 h 3170" name="T47"/>
                <a:gd fmla="*/ 225 w 3386" name="T48"/>
                <a:gd fmla="*/ 39 h 3170" name="T49"/>
                <a:gd fmla="*/ 624 w 3386" name="T50"/>
                <a:gd fmla="*/ 82 h 3170" name="T51"/>
                <a:gd fmla="*/ 1137 w 3386" name="T52"/>
                <a:gd fmla="*/ 455 h 3170" name="T53"/>
                <a:gd fmla="*/ 1324 w 3386" name="T54"/>
                <a:gd fmla="*/ 728 h 3170" name="T55"/>
                <a:gd fmla="*/ 1494 w 3386" name="T56"/>
                <a:gd fmla="*/ 991 h 3170" name="T57"/>
                <a:gd fmla="*/ 1532 w 3386" name="T58"/>
                <a:gd fmla="*/ 1146 h 3170" name="T59"/>
                <a:gd fmla="*/ 1867 w 3386" name="T60"/>
                <a:gd fmla="*/ 1191 h 3170" name="T61"/>
                <a:gd fmla="*/ 2014 w 3386" name="T62"/>
                <a:gd fmla="*/ 1171 h 3170" name="T63"/>
                <a:gd fmla="*/ 2288 w 3386" name="T64"/>
                <a:gd fmla="*/ 1336 h 3170" name="T65"/>
                <a:gd fmla="*/ 2567 w 3386" name="T66"/>
                <a:gd fmla="*/ 1644 h 3170" name="T67"/>
                <a:gd fmla="*/ 2817 w 3386" name="T68"/>
                <a:gd fmla="*/ 1555 h 3170" name="T69"/>
                <a:gd fmla="*/ 3087 w 3386" name="T70"/>
                <a:gd fmla="*/ 1254 h 3170" name="T71"/>
                <a:gd fmla="*/ 3292 w 3386" name="T72"/>
                <a:gd fmla="*/ 1236 h 3170" name="T73"/>
                <a:gd fmla="*/ 3386 w 3386" name="T74"/>
                <a:gd fmla="*/ 1511 h 3170" name="T75"/>
                <a:gd fmla="*/ 3343 w 3386" name="T76"/>
                <a:gd fmla="*/ 1722 h 3170" name="T77"/>
                <a:gd fmla="*/ 3325 w 3386" name="T78"/>
                <a:gd fmla="*/ 2112 h 3170" name="T79"/>
                <a:gd fmla="*/ 3301 w 3386" name="T80"/>
                <a:gd fmla="*/ 2370 h 3170" name="T81"/>
                <a:gd fmla="*/ 3170 w 3386" name="T82"/>
                <a:gd fmla="*/ 2429 h 3170" name="T83"/>
                <a:gd fmla="*/ 2952 w 3386" name="T84"/>
                <a:gd fmla="*/ 2482 h 3170" name="T85"/>
                <a:gd fmla="*/ 2909 w 3386" name="T86"/>
                <a:gd fmla="*/ 2710 h 3170" name="T87"/>
                <a:gd fmla="*/ 3044 w 3386" name="T88"/>
                <a:gd fmla="*/ 3123 h 3170" name="T89"/>
                <a:gd fmla="*/ 2742 w 3386" name="T90"/>
                <a:gd fmla="*/ 2945 h 3170" name="T91"/>
                <a:gd fmla="*/ 2566 w 3386" name="T92"/>
                <a:gd fmla="*/ 3039 h 3170" name="T93"/>
                <a:gd fmla="*/ 2575 w 3386" name="T94"/>
                <a:gd fmla="*/ 3108 h 3170" name="T95"/>
                <a:gd fmla="*/ 2456 w 3386" name="T96"/>
                <a:gd fmla="*/ 3170 h 31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90" name="Freeform 34"/>
            <p:cNvSpPr/>
            <p:nvPr/>
          </p:nvSpPr>
          <p:spPr bwMode="auto">
            <a:xfrm>
              <a:off x="3643864" y="1802197"/>
              <a:ext cx="1235564" cy="1102017"/>
            </a:xfrm>
            <a:custGeom>
              <a:gdLst>
                <a:gd fmla="*/ 3758 w 4310" name="T0"/>
                <a:gd fmla="*/ 2973 h 3842" name="T1"/>
                <a:gd fmla="*/ 3714 w 4310" name="T2"/>
                <a:gd fmla="*/ 3340 h 3842" name="T3"/>
                <a:gd fmla="*/ 3553 w 4310" name="T4"/>
                <a:gd fmla="*/ 3513 h 3842" name="T5"/>
                <a:gd fmla="*/ 3575 w 4310" name="T6"/>
                <a:gd fmla="*/ 3648 h 3842" name="T7"/>
                <a:gd fmla="*/ 3542 w 4310" name="T8"/>
                <a:gd fmla="*/ 3791 h 3842" name="T9"/>
                <a:gd fmla="*/ 3222 w 4310" name="T10"/>
                <a:gd fmla="*/ 3842 h 3842" name="T11"/>
                <a:gd fmla="*/ 3130 w 4310" name="T12"/>
                <a:gd fmla="*/ 3764 h 3842" name="T13"/>
                <a:gd fmla="*/ 3045 w 4310" name="T14"/>
                <a:gd fmla="*/ 3572 h 3842" name="T15"/>
                <a:gd fmla="*/ 2838 w 4310" name="T16"/>
                <a:gd fmla="*/ 3413 h 3842" name="T17"/>
                <a:gd fmla="*/ 2551 w 4310" name="T18"/>
                <a:gd fmla="*/ 3295 h 3842" name="T19"/>
                <a:gd fmla="*/ 2537 w 4310" name="T20"/>
                <a:gd fmla="*/ 3524 h 3842" name="T21"/>
                <a:gd fmla="*/ 2412 w 4310" name="T22"/>
                <a:gd fmla="*/ 3569 h 3842" name="T23"/>
                <a:gd fmla="*/ 2108 w 4310" name="T24"/>
                <a:gd fmla="*/ 3185 h 3842" name="T25"/>
                <a:gd fmla="*/ 2337 w 4310" name="T26"/>
                <a:gd fmla="*/ 3263 h 3842" name="T27"/>
                <a:gd fmla="*/ 2485 w 4310" name="T28"/>
                <a:gd fmla="*/ 3178 h 3842" name="T29"/>
                <a:gd fmla="*/ 2592 w 4310" name="T30"/>
                <a:gd fmla="*/ 2821 h 3842" name="T31"/>
                <a:gd fmla="*/ 2734 w 4310" name="T32"/>
                <a:gd fmla="*/ 2723 h 3842" name="T33"/>
                <a:gd fmla="*/ 2675 w 4310" name="T34"/>
                <a:gd fmla="*/ 2410 h 3842" name="T35"/>
                <a:gd fmla="*/ 2593 w 4310" name="T36"/>
                <a:gd fmla="*/ 2150 h 3842" name="T37"/>
                <a:gd fmla="*/ 2367 w 4310" name="T38"/>
                <a:gd fmla="*/ 1987 h 3842" name="T39"/>
                <a:gd fmla="*/ 1995 w 4310" name="T40"/>
                <a:gd fmla="*/ 1656 h 3842" name="T41"/>
                <a:gd fmla="*/ 1829 w 4310" name="T42"/>
                <a:gd fmla="*/ 1669 h 3842" name="T43"/>
                <a:gd fmla="*/ 1562 w 4310" name="T44"/>
                <a:gd fmla="*/ 1482 h 3842" name="T45"/>
                <a:gd fmla="*/ 1154 w 4310" name="T46"/>
                <a:gd fmla="*/ 1373 h 3842" name="T47"/>
                <a:gd fmla="*/ 1111 w 4310" name="T48"/>
                <a:gd fmla="*/ 1572 h 3842" name="T49"/>
                <a:gd fmla="*/ 700 w 4310" name="T50"/>
                <a:gd fmla="*/ 1349 h 3842" name="T51"/>
                <a:gd fmla="*/ 120 w 4310" name="T52"/>
                <a:gd fmla="*/ 1187 h 3842" name="T53"/>
                <a:gd fmla="*/ 53 w 4310" name="T54"/>
                <a:gd fmla="*/ 1034 h 3842" name="T55"/>
                <a:gd fmla="*/ 112 w 4310" name="T56"/>
                <a:gd fmla="*/ 790 h 3842" name="T57"/>
                <a:gd fmla="*/ 394 w 4310" name="T58"/>
                <a:gd fmla="*/ 650 h 3842" name="T59"/>
                <a:gd fmla="*/ 757 w 4310" name="T60"/>
                <a:gd fmla="*/ 414 h 3842" name="T61"/>
                <a:gd fmla="*/ 969 w 4310" name="T62"/>
                <a:gd fmla="*/ 239 h 3842" name="T63"/>
                <a:gd fmla="*/ 1353 w 4310" name="T64"/>
                <a:gd fmla="*/ 104 h 3842" name="T65"/>
                <a:gd fmla="*/ 1421 w 4310" name="T66"/>
                <a:gd fmla="*/ 385 h 3842" name="T67"/>
                <a:gd fmla="*/ 1385 w 4310" name="T68"/>
                <a:gd fmla="*/ 616 h 3842" name="T69"/>
                <a:gd fmla="*/ 1541 w 4310" name="T70"/>
                <a:gd fmla="*/ 790 h 3842" name="T71"/>
                <a:gd fmla="*/ 1629 w 4310" name="T72"/>
                <a:gd fmla="*/ 937 h 3842" name="T73"/>
                <a:gd fmla="*/ 2029 w 4310" name="T74"/>
                <a:gd fmla="*/ 907 h 3842" name="T75"/>
                <a:gd fmla="*/ 1854 w 4310" name="T76"/>
                <a:gd fmla="*/ 1191 h 3842" name="T77"/>
                <a:gd fmla="*/ 2096 w 4310" name="T78"/>
                <a:gd fmla="*/ 1371 h 3842" name="T79"/>
                <a:gd fmla="*/ 2289 w 4310" name="T80"/>
                <a:gd fmla="*/ 1647 h 3842" name="T81"/>
                <a:gd fmla="*/ 2562 w 4310" name="T82"/>
                <a:gd fmla="*/ 1474 h 3842" name="T83"/>
                <a:gd fmla="*/ 2760 w 4310" name="T84"/>
                <a:gd fmla="*/ 1528 h 3842" name="T85"/>
                <a:gd fmla="*/ 3029 w 4310" name="T86"/>
                <a:gd fmla="*/ 1404 h 3842" name="T87"/>
                <a:gd fmla="*/ 2922 w 4310" name="T88"/>
                <a:gd fmla="*/ 1637 h 3842" name="T89"/>
                <a:gd fmla="*/ 2923 w 4310" name="T90"/>
                <a:gd fmla="*/ 2020 h 3842" name="T91"/>
                <a:gd fmla="*/ 3101 w 4310" name="T92"/>
                <a:gd fmla="*/ 2130 h 3842" name="T93"/>
                <a:gd fmla="*/ 3362 w 4310" name="T94"/>
                <a:gd fmla="*/ 2365 h 3842" name="T95"/>
                <a:gd fmla="*/ 3421 w 4310" name="T96"/>
                <a:gd fmla="*/ 2724 h 3842" name="T97"/>
                <a:gd fmla="*/ 3709 w 4310" name="T98"/>
                <a:gd fmla="*/ 2811 h 3842" name="T99"/>
                <a:gd fmla="*/ 3792 w 4310" name="T100"/>
                <a:gd fmla="*/ 2543 h 3842" name="T101"/>
                <a:gd fmla="*/ 3774 w 4310" name="T102"/>
                <a:gd fmla="*/ 2337 h 3842" name="T103"/>
                <a:gd fmla="*/ 3845 w 4310" name="T104"/>
                <a:gd fmla="*/ 2227 h 3842" name="T105"/>
                <a:gd fmla="*/ 3906 w 4310" name="T106"/>
                <a:gd fmla="*/ 2261 h 3842" name="T107"/>
                <a:gd fmla="*/ 4109 w 4310" name="T108"/>
                <a:gd fmla="*/ 2417 h 3842" name="T109"/>
                <a:gd fmla="*/ 4310 w 4310" name="T110"/>
                <a:gd fmla="*/ 2527 h 3842" name="T111"/>
                <a:gd fmla="*/ 4286 w 4310" name="T112"/>
                <a:gd fmla="*/ 2808 h 3842" name="T113"/>
                <a:gd fmla="*/ 4206 w 4310" name="T114"/>
                <a:gd fmla="*/ 2878 h 3842" name="T115"/>
                <a:gd fmla="*/ 4042 w 4310" name="T116"/>
                <a:gd fmla="*/ 3044 h 38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sp>
          <p:nvSpPr>
            <p:cNvPr id="91" name="Freeform 35"/>
            <p:cNvSpPr/>
            <p:nvPr/>
          </p:nvSpPr>
          <p:spPr bwMode="auto">
            <a:xfrm>
              <a:off x="5002456" y="3660273"/>
              <a:ext cx="684555" cy="528926"/>
            </a:xfrm>
            <a:custGeom>
              <a:gdLst>
                <a:gd fmla="*/ 161 w 2389" name="T0"/>
                <a:gd fmla="*/ 1841 h 1841" name="T1"/>
                <a:gd fmla="*/ 82 w 2389" name="T2"/>
                <a:gd fmla="*/ 1705 h 1841" name="T3"/>
                <a:gd fmla="*/ 3 w 2389" name="T4"/>
                <a:gd fmla="*/ 1582 h 1841" name="T5"/>
                <a:gd fmla="*/ 58 w 2389" name="T6"/>
                <a:gd fmla="*/ 1456 h 1841" name="T7"/>
                <a:gd fmla="*/ 203 w 2389" name="T8"/>
                <a:gd fmla="*/ 1201 h 1841" name="T9"/>
                <a:gd fmla="*/ 383 w 2389" name="T10"/>
                <a:gd fmla="*/ 1035 h 1841" name="T11"/>
                <a:gd fmla="*/ 566 w 2389" name="T12"/>
                <a:gd fmla="*/ 833 h 1841" name="T13"/>
                <a:gd fmla="*/ 653 w 2389" name="T14"/>
                <a:gd fmla="*/ 695 h 1841" name="T15"/>
                <a:gd fmla="*/ 760 w 2389" name="T16"/>
                <a:gd fmla="*/ 491 h 1841" name="T17"/>
                <a:gd fmla="*/ 751 w 2389" name="T18"/>
                <a:gd fmla="*/ 314 h 1841" name="T19"/>
                <a:gd fmla="*/ 810 w 2389" name="T20"/>
                <a:gd fmla="*/ 171 h 1841" name="T21"/>
                <a:gd fmla="*/ 855 w 2389" name="T22"/>
                <a:gd fmla="*/ 97 h 1841" name="T23"/>
                <a:gd fmla="*/ 915 w 2389" name="T24"/>
                <a:gd fmla="*/ 99 h 1841" name="T25"/>
                <a:gd fmla="*/ 1017 w 2389" name="T26"/>
                <a:gd fmla="*/ 199 h 1841" name="T27"/>
                <a:gd fmla="*/ 1078 w 2389" name="T28"/>
                <a:gd fmla="*/ 201 h 1841" name="T29"/>
                <a:gd fmla="*/ 1101 w 2389" name="T30"/>
                <a:gd fmla="*/ 90 h 1841" name="T31"/>
                <a:gd fmla="*/ 1044 w 2389" name="T32"/>
                <a:gd fmla="*/ 20 h 1841" name="T33"/>
                <a:gd fmla="*/ 1060 w 2389" name="T34"/>
                <a:gd fmla="*/ 14 h 1841" name="T35"/>
                <a:gd fmla="*/ 1354 w 2389" name="T36"/>
                <a:gd fmla="*/ 21 h 1841" name="T37"/>
                <a:gd fmla="*/ 1549 w 2389" name="T38"/>
                <a:gd fmla="*/ 0 h 1841" name="T39"/>
                <a:gd fmla="*/ 1584 w 2389" name="T40"/>
                <a:gd fmla="*/ 1 h 1841" name="T41"/>
                <a:gd fmla="*/ 1583 w 2389" name="T42"/>
                <a:gd fmla="*/ 63 h 1841" name="T43"/>
                <a:gd fmla="*/ 1458 w 2389" name="T44"/>
                <a:gd fmla="*/ 211 h 1841" name="T45"/>
                <a:gd fmla="*/ 1601 w 2389" name="T46"/>
                <a:gd fmla="*/ 306 h 1841" name="T47"/>
                <a:gd fmla="*/ 1774 w 2389" name="T48"/>
                <a:gd fmla="*/ 232 h 1841" name="T49"/>
                <a:gd fmla="*/ 1832 w 2389" name="T50"/>
                <a:gd fmla="*/ 233 h 1841" name="T51"/>
                <a:gd fmla="*/ 1867 w 2389" name="T52"/>
                <a:gd fmla="*/ 270 h 1841" name="T53"/>
                <a:gd fmla="*/ 2167 w 2389" name="T54"/>
                <a:gd fmla="*/ 189 h 1841" name="T55"/>
                <a:gd fmla="*/ 2256 w 2389" name="T56"/>
                <a:gd fmla="*/ 303 h 1841" name="T57"/>
                <a:gd fmla="*/ 2389 w 2389" name="T58"/>
                <a:gd fmla="*/ 493 h 1841" name="T59"/>
                <a:gd fmla="*/ 2389 w 2389" name="T60"/>
                <a:gd fmla="*/ 545 h 1841" name="T61"/>
                <a:gd fmla="*/ 2293 w 2389" name="T62"/>
                <a:gd fmla="*/ 562 h 1841" name="T63"/>
                <a:gd fmla="*/ 2219 w 2389" name="T64"/>
                <a:gd fmla="*/ 718 h 1841" name="T65"/>
                <a:gd fmla="*/ 2218 w 2389" name="T66"/>
                <a:gd fmla="*/ 734 h 1841" name="T67"/>
                <a:gd fmla="*/ 1933 w 2389" name="T68"/>
                <a:gd fmla="*/ 891 h 1841" name="T69"/>
                <a:gd fmla="*/ 1885 w 2389" name="T70"/>
                <a:gd fmla="*/ 939 h 1841" name="T71"/>
                <a:gd fmla="*/ 1831 w 2389" name="T72"/>
                <a:gd fmla="*/ 908 h 1841" name="T73"/>
                <a:gd fmla="*/ 1773 w 2389" name="T74"/>
                <a:gd fmla="*/ 906 h 1841" name="T75"/>
                <a:gd fmla="*/ 1738 w 2389" name="T76"/>
                <a:gd fmla="*/ 954 h 1841" name="T77"/>
                <a:gd fmla="*/ 1696 w 2389" name="T78"/>
                <a:gd fmla="*/ 953 h 1841" name="T79"/>
                <a:gd fmla="*/ 1604 w 2389" name="T80"/>
                <a:gd fmla="*/ 918 h 1841" name="T81"/>
                <a:gd fmla="*/ 1604 w 2389" name="T82"/>
                <a:gd fmla="*/ 994 h 1841" name="T83"/>
                <a:gd fmla="*/ 1507 w 2389" name="T84"/>
                <a:gd fmla="*/ 1080 h 1841" name="T85"/>
                <a:gd fmla="*/ 1424 w 2389" name="T86"/>
                <a:gd fmla="*/ 1015 h 1841" name="T87"/>
                <a:gd fmla="*/ 1409 w 2389" name="T88"/>
                <a:gd fmla="*/ 1012 h 1841" name="T89"/>
                <a:gd fmla="*/ 1329 w 2389" name="T90"/>
                <a:gd fmla="*/ 934 h 1841" name="T91"/>
                <a:gd fmla="*/ 1281 w 2389" name="T92"/>
                <a:gd fmla="*/ 933 h 1841" name="T93"/>
                <a:gd fmla="*/ 1245 w 2389" name="T94"/>
                <a:gd fmla="*/ 1021 h 1841" name="T95"/>
                <a:gd fmla="*/ 1181 w 2389" name="T96"/>
                <a:gd fmla="*/ 1117 h 1841" name="T97"/>
                <a:gd fmla="*/ 1069 w 2389" name="T98"/>
                <a:gd fmla="*/ 1216 h 1841" name="T99"/>
                <a:gd fmla="*/ 998 w 2389" name="T100"/>
                <a:gd fmla="*/ 1231 h 1841" name="T101"/>
                <a:gd fmla="*/ 931 w 2389" name="T102"/>
                <a:gd fmla="*/ 1288 h 1841" name="T103"/>
                <a:gd fmla="*/ 796 w 2389" name="T104"/>
                <a:gd fmla="*/ 1311 h 1841" name="T105"/>
                <a:gd fmla="*/ 777 w 2389" name="T106"/>
                <a:gd fmla="*/ 1349 h 1841" name="T107"/>
                <a:gd fmla="*/ 742 w 2389" name="T108"/>
                <a:gd fmla="*/ 1348 h 1841" name="T109"/>
                <a:gd fmla="*/ 605 w 2389" name="T110"/>
                <a:gd fmla="*/ 1352 h 1841" name="T111"/>
                <a:gd fmla="*/ 425 w 2389" name="T112"/>
                <a:gd fmla="*/ 1413 h 1841" name="T113"/>
                <a:gd fmla="*/ 240 w 2389" name="T114"/>
                <a:gd fmla="*/ 1480 h 1841" name="T115"/>
                <a:gd fmla="*/ 233 w 2389" name="T116"/>
                <a:gd fmla="*/ 1555 h 1841" name="T117"/>
                <a:gd fmla="*/ 159 w 2389" name="T118"/>
                <a:gd fmla="*/ 1655 h 1841" name="T119"/>
                <a:gd fmla="*/ 263 w 2389" name="T120"/>
                <a:gd fmla="*/ 1805 h 1841" name="T121"/>
                <a:gd fmla="*/ 161 w 2389" name="T122"/>
                <a:gd fmla="*/ 1841 h 184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cap="flat" w="8">
              <a:solidFill>
                <a:srgbClr val="FFFFFF"/>
              </a:solidFill>
              <a:prstDash val="solid"/>
              <a:miter lim="800000"/>
            </a:ln>
          </p:spPr>
          <p:txBody>
            <a:bodyPr bIns="45712" lIns="91424" rIns="91424" tIns="45712"/>
            <a:lstStyle/>
            <a:p>
              <a:pPr fontAlgn="auto"/>
              <a:endParaRPr altLang="en-US" lang="zh-CN" noProof="1">
                <a:solidFill>
                  <a:srgbClr val="000000"/>
                </a:solidFill>
              </a:endParaRPr>
            </a:p>
          </p:txBody>
        </p:sp>
      </p:grpSp>
      <p:cxnSp>
        <p:nvCxnSpPr>
          <p:cNvPr id="92" name="直接连接符 91"/>
          <p:cNvCxnSpPr>
            <a:cxnSpLocks noChangeShapeType="1"/>
            <a:stCxn id="96" idx="1"/>
          </p:cNvCxnSpPr>
          <p:nvPr/>
        </p:nvCxnSpPr>
        <p:spPr bwMode="auto">
          <a:xfrm flipH="1" flipV="1">
            <a:off x="3889375" y="2827338"/>
            <a:ext cx="401638" cy="315912"/>
          </a:xfrm>
          <a:prstGeom prst="line">
            <a:avLst/>
          </a:prstGeom>
          <a:noFill/>
          <a:ln w="6350">
            <a:solidFill>
              <a:schemeClr val="accent2"/>
            </a:solidFill>
            <a:round/>
            <a:tailEnd len="lg" type="oval" w="lg"/>
          </a:ln>
        </p:spPr>
      </p:cxnSp>
      <p:cxnSp>
        <p:nvCxnSpPr>
          <p:cNvPr id="93" name="直接连接符 92"/>
          <p:cNvCxnSpPr>
            <a:cxnSpLocks noChangeShapeType="1"/>
            <a:stCxn id="106" idx="0"/>
          </p:cNvCxnSpPr>
          <p:nvPr/>
        </p:nvCxnSpPr>
        <p:spPr bwMode="auto">
          <a:xfrm flipV="1">
            <a:off x="1828800" y="3416300"/>
            <a:ext cx="904875" cy="669925"/>
          </a:xfrm>
          <a:prstGeom prst="line">
            <a:avLst/>
          </a:prstGeom>
          <a:noFill/>
          <a:ln w="6350">
            <a:solidFill>
              <a:schemeClr val="accent2"/>
            </a:solidFill>
            <a:round/>
            <a:tailEnd len="lg" type="oval" w="lg"/>
          </a:ln>
        </p:spPr>
      </p:cxnSp>
      <p:cxnSp>
        <p:nvCxnSpPr>
          <p:cNvPr id="94" name="直接连接符 93"/>
          <p:cNvCxnSpPr>
            <a:cxnSpLocks noChangeShapeType="1"/>
            <a:stCxn id="101" idx="0"/>
          </p:cNvCxnSpPr>
          <p:nvPr/>
        </p:nvCxnSpPr>
        <p:spPr bwMode="auto">
          <a:xfrm flipH="1" flipV="1">
            <a:off x="4027488" y="3424238"/>
            <a:ext cx="533400" cy="728662"/>
          </a:xfrm>
          <a:prstGeom prst="line">
            <a:avLst/>
          </a:prstGeom>
          <a:noFill/>
          <a:ln w="6350">
            <a:solidFill>
              <a:schemeClr val="accent2"/>
            </a:solidFill>
            <a:round/>
            <a:tailEnd len="lg" type="oval" w="lg"/>
          </a:ln>
        </p:spPr>
      </p:cxnSp>
      <p:grpSp>
        <p:nvGrpSpPr>
          <p:cNvPr id="95" name="组合 94"/>
          <p:cNvGrpSpPr/>
          <p:nvPr/>
        </p:nvGrpSpPr>
        <p:grpSpPr>
          <a:xfrm>
            <a:off x="4287838" y="3016250"/>
            <a:ext cx="1247775" cy="295275"/>
            <a:chOff x="7185993" y="3672893"/>
            <a:chExt cx="2428160" cy="773491"/>
          </a:xfrm>
        </p:grpSpPr>
        <p:sp>
          <p:nvSpPr>
            <p:cNvPr id="96" name="圆角矩形 9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30728" name="文本框 180"/>
            <p:cNvSpPr txBox="1">
              <a:spLocks noChangeArrowheads="1"/>
            </p:cNvSpPr>
            <p:nvPr/>
          </p:nvSpPr>
          <p:spPr bwMode="auto">
            <a:xfrm>
              <a:off x="7591675" y="3679717"/>
              <a:ext cx="2022479" cy="7584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45712" lIns="91424" rIns="91424" tIns="45712">
              <a:spAutoFit/>
            </a:bodyPr>
            <a:lstStyle/>
            <a:p>
              <a:pPr>
                <a:lnSpc>
                  <a:spcPct val="130000"/>
                </a:lnSpc>
              </a:pPr>
              <a:r>
                <a:rPr altLang="en-US" lang="zh-CN" sz="1000">
                  <a:solidFill>
                    <a:srgbClr val="262626"/>
                  </a:solidFill>
                  <a:latin charset="-122" panose="020b0503020204020204" pitchFamily="34" typeface="微软雅黑"/>
                  <a:ea charset="-122" panose="020b0503020204020204" pitchFamily="34" typeface="微软雅黑"/>
                </a:rPr>
                <a:t>此处添加标题</a:t>
              </a:r>
            </a:p>
          </p:txBody>
        </p:sp>
        <p:sp>
          <p:nvSpPr>
            <p:cNvPr id="98" name="圆角矩形 9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altLang="zh-CN" lang="en-US" noProof="1"/>
                <a:t>1</a:t>
              </a:r>
            </a:p>
          </p:txBody>
        </p:sp>
      </p:grpSp>
      <p:sp>
        <p:nvSpPr>
          <p:cNvPr id="99" name="TextBox 98"/>
          <p:cNvSpPr txBox="1">
            <a:spLocks noChangeArrowheads="1"/>
          </p:cNvSpPr>
          <p:nvPr/>
        </p:nvSpPr>
        <p:spPr bwMode="auto">
          <a:xfrm>
            <a:off x="5797550" y="2409825"/>
            <a:ext cx="1989138" cy="2241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1、40%</a:t>
            </a:r>
          </a:p>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您的内容打在这里，或者通过复制您的文本</a:t>
            </a:r>
          </a:p>
          <a:p>
            <a:pPr>
              <a:lnSpc>
                <a:spcPct val="130000"/>
              </a:lnSpc>
            </a:pPr>
            <a:endParaRPr altLang="zh-CN" b="1" lang="en-US" sz="1000">
              <a:solidFill>
                <a:schemeClr val="bg1"/>
              </a:solidFill>
              <a:latin charset="-122" panose="020b0503020204020204" pitchFamily="34" typeface="微软雅黑"/>
              <a:ea charset="-122" panose="020b0503020204020204" pitchFamily="34" typeface="微软雅黑"/>
            </a:endParaRPr>
          </a:p>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2、35%</a:t>
            </a:r>
          </a:p>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您的内容打在这里，或者通过复制您的文本</a:t>
            </a:r>
          </a:p>
          <a:p>
            <a:pPr>
              <a:lnSpc>
                <a:spcPct val="130000"/>
              </a:lnSpc>
            </a:pPr>
            <a:endParaRPr altLang="zh-CN" b="1" lang="en-US" sz="1000">
              <a:solidFill>
                <a:schemeClr val="bg1"/>
              </a:solidFill>
              <a:latin charset="-122" panose="020b0503020204020204" pitchFamily="34" typeface="微软雅黑"/>
              <a:ea charset="-122" panose="020b0503020204020204" pitchFamily="34" typeface="微软雅黑"/>
            </a:endParaRPr>
          </a:p>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3、25%</a:t>
            </a:r>
          </a:p>
          <a:p>
            <a:pPr>
              <a:lnSpc>
                <a:spcPct val="130000"/>
              </a:lnSpc>
            </a:pPr>
            <a:r>
              <a:rPr altLang="zh-CN" b="1" lang="en-US" sz="1000">
                <a:solidFill>
                  <a:schemeClr val="bg1"/>
                </a:solidFill>
                <a:latin charset="-122" panose="020b0503020204020204" pitchFamily="34" typeface="微软雅黑"/>
                <a:ea charset="-122" panose="020b0503020204020204" pitchFamily="34" typeface="微软雅黑"/>
              </a:rPr>
              <a:t>您的内容打在这里，或者通过复制您的文本</a:t>
            </a:r>
          </a:p>
        </p:txBody>
      </p:sp>
      <p:grpSp>
        <p:nvGrpSpPr>
          <p:cNvPr id="100" name="组合 99"/>
          <p:cNvGrpSpPr/>
          <p:nvPr/>
        </p:nvGrpSpPr>
        <p:grpSpPr>
          <a:xfrm>
            <a:off x="3992563" y="4149725"/>
            <a:ext cx="1246187" cy="295275"/>
            <a:chOff x="7185990" y="3672893"/>
            <a:chExt cx="2428163" cy="773491"/>
          </a:xfrm>
        </p:grpSpPr>
        <p:sp>
          <p:nvSpPr>
            <p:cNvPr id="101" name="圆角矩形 100"/>
            <p:cNvSpPr/>
            <p:nvPr/>
          </p:nvSpPr>
          <p:spPr>
            <a:xfrm>
              <a:off x="7192176" y="3681210"/>
              <a:ext cx="2202360"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30733" name="文本框 180"/>
            <p:cNvSpPr txBox="1">
              <a:spLocks noChangeArrowheads="1"/>
            </p:cNvSpPr>
            <p:nvPr/>
          </p:nvSpPr>
          <p:spPr bwMode="auto">
            <a:xfrm>
              <a:off x="7591675" y="3679715"/>
              <a:ext cx="2022477" cy="7584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45712" lIns="91424" rIns="91424" tIns="45712">
              <a:spAutoFit/>
            </a:bodyPr>
            <a:lstStyle/>
            <a:p>
              <a:pPr>
                <a:lnSpc>
                  <a:spcPct val="130000"/>
                </a:lnSpc>
              </a:pPr>
              <a:r>
                <a:rPr altLang="en-US" lang="zh-CN" sz="1000">
                  <a:solidFill>
                    <a:srgbClr val="262626"/>
                  </a:solidFill>
                  <a:latin charset="-122" panose="020b0503020204020204" pitchFamily="34" typeface="微软雅黑"/>
                  <a:ea charset="-122" panose="020b0503020204020204" pitchFamily="34" typeface="微软雅黑"/>
                </a:rPr>
                <a:t>此处添加标题</a:t>
              </a:r>
            </a:p>
          </p:txBody>
        </p:sp>
        <p:sp>
          <p:nvSpPr>
            <p:cNvPr id="103" name="圆角矩形 102"/>
            <p:cNvSpPr/>
            <p:nvPr/>
          </p:nvSpPr>
          <p:spPr>
            <a:xfrm>
              <a:off x="7185990" y="3672893"/>
              <a:ext cx="399022"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altLang="zh-CN" lang="en-US" noProof="1"/>
                <a:t>3</a:t>
              </a:r>
            </a:p>
          </p:txBody>
        </p:sp>
      </p:grpSp>
      <p:graphicFrame>
        <p:nvGraphicFramePr>
          <p:cNvPr id="30735" name="对象 1"/>
          <p:cNvGraphicFramePr/>
          <p:nvPr/>
        </p:nvGraphicFramePr>
        <p:xfrm>
          <a:off x="5705475" y="1247775"/>
          <a:ext cx="1966913" cy="1104900"/>
        </p:xfrm>
        <a:graphic>
          <a:graphicData uri="http://schemas.openxmlformats.org/presentationml/2006/ole">
            <mc:AlternateContent>
              <mc:Choice xmlns:v="urn:schemas-microsoft-com:vml" Requires="v">
                <p:oleObj imgH="1095238" imgW="1961905" progId="excel.sheet.8" r:id="rId3" spid="_x0000_s1038">
                  <p:embed/>
                </p:oleObj>
              </mc:Choice>
              <mc:Fallback>
                <p:oleObj imgH="1095238" imgW="1961905" progId="excel.sheet.8" r:id="rId3">
                  <p:embed/>
                  <p:pic>
                    <p:nvPicPr>
                      <p:cNvPr id="0" name="OLE substitute image"/>
                      <p:cNvPicPr/>
                      <p:nvPr/>
                    </p:nvPicPr>
                    <p:blipFill>
                      <a:blip r:embed="rId4">
                        <a:extLst>
                          <a:ext uri="{28A0092B-C50C-407E-A947-70E740481C1C}">
                            <a14:useLocalDpi val="0"/>
                          </a:ext>
                        </a:extLst>
                      </a:blip>
                      <a:stretch>
                        <a:fillRect/>
                      </a:stretch>
                    </p:blipFill>
                    <p:spPr>
                      <a:xfrm>
                        <a:off x="5705475" y="1247775"/>
                        <a:ext cx="1966913" cy="1104900"/>
                      </a:xfrm>
                      <a:prstGeom prst="rect">
                        <a:avLst/>
                      </a:prstGeom>
                      <a:noFill/>
                      <a:ln>
                        <a:noFill/>
                      </a:ln>
                    </p:spPr>
                  </p:pic>
                </p:oleObj>
              </mc:Fallback>
            </mc:AlternateContent>
          </a:graphicData>
        </a:graphic>
      </p:graphicFrame>
      <p:grpSp>
        <p:nvGrpSpPr>
          <p:cNvPr id="105" name="组合 104"/>
          <p:cNvGrpSpPr/>
          <p:nvPr/>
        </p:nvGrpSpPr>
        <p:grpSpPr>
          <a:xfrm>
            <a:off x="1258888" y="4083050"/>
            <a:ext cx="1247775" cy="295275"/>
            <a:chOff x="7185993" y="3672893"/>
            <a:chExt cx="2428160" cy="773491"/>
          </a:xfrm>
        </p:grpSpPr>
        <p:sp>
          <p:nvSpPr>
            <p:cNvPr id="106" name="圆角矩形 10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30738" name="文本框 180"/>
            <p:cNvSpPr txBox="1">
              <a:spLocks noChangeArrowheads="1"/>
            </p:cNvSpPr>
            <p:nvPr/>
          </p:nvSpPr>
          <p:spPr bwMode="auto">
            <a:xfrm>
              <a:off x="7591674" y="3679715"/>
              <a:ext cx="2022479" cy="7584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45712" lIns="91424" rIns="91424" tIns="45712">
              <a:spAutoFit/>
            </a:bodyPr>
            <a:lstStyle/>
            <a:p>
              <a:pPr>
                <a:lnSpc>
                  <a:spcPct val="130000"/>
                </a:lnSpc>
              </a:pPr>
              <a:r>
                <a:rPr altLang="en-US" lang="zh-CN" sz="1000">
                  <a:solidFill>
                    <a:srgbClr val="262626"/>
                  </a:solidFill>
                  <a:latin charset="-122" panose="020b0503020204020204" pitchFamily="34" typeface="微软雅黑"/>
                  <a:ea charset="-122" panose="020b0503020204020204" pitchFamily="34" typeface="微软雅黑"/>
                </a:rPr>
                <a:t>此处添加标题</a:t>
              </a:r>
            </a:p>
          </p:txBody>
        </p:sp>
        <p:sp>
          <p:nvSpPr>
            <p:cNvPr id="108" name="圆角矩形 10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altLang="zh-CN" lang="en-US" noProof="1"/>
                <a:t>2</a:t>
              </a:r>
            </a:p>
          </p:txBody>
        </p:sp>
      </p:grpSp>
      <p:sp>
        <p:nvSpPr>
          <p:cNvPr id="109" name="TextBox 108"/>
          <p:cNvSpPr txBox="1">
            <a:spLocks noChangeArrowheads="1"/>
          </p:cNvSpPr>
          <p:nvPr/>
        </p:nvSpPr>
        <p:spPr bwMode="auto">
          <a:xfrm>
            <a:off x="6908799" y="1587500"/>
            <a:ext cx="233773" cy="275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wrap="none">
            <a:spAutoFit/>
          </a:bodyPr>
          <a:lstStyle/>
          <a:p>
            <a:r>
              <a:rPr altLang="zh-CN" b="1" lang="en-US" sz="1400">
                <a:solidFill>
                  <a:schemeClr val="bg1"/>
                </a:solidFill>
                <a:latin charset="-122" panose="020b0503020204020204" pitchFamily="34" typeface="微软雅黑"/>
                <a:ea charset="-122" panose="020b0503020204020204" pitchFamily="34" typeface="微软雅黑"/>
              </a:rPr>
              <a:t>1</a:t>
            </a:r>
          </a:p>
        </p:txBody>
      </p:sp>
      <p:sp>
        <p:nvSpPr>
          <p:cNvPr id="110" name="TextBox 109"/>
          <p:cNvSpPr txBox="1">
            <a:spLocks noChangeArrowheads="1"/>
          </p:cNvSpPr>
          <p:nvPr/>
        </p:nvSpPr>
        <p:spPr bwMode="auto">
          <a:xfrm>
            <a:off x="6434138" y="2003425"/>
            <a:ext cx="233773" cy="275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wrap="none">
            <a:spAutoFit/>
          </a:bodyPr>
          <a:lstStyle/>
          <a:p>
            <a:r>
              <a:rPr altLang="zh-CN" b="1" lang="en-US" sz="1400">
                <a:solidFill>
                  <a:schemeClr val="bg1"/>
                </a:solidFill>
                <a:latin charset="-122" panose="020b0503020204020204" pitchFamily="34" typeface="微软雅黑"/>
                <a:ea charset="-122" panose="020b0503020204020204" pitchFamily="34" typeface="微软雅黑"/>
              </a:rPr>
              <a:t>2</a:t>
            </a:r>
          </a:p>
        </p:txBody>
      </p:sp>
      <p:sp>
        <p:nvSpPr>
          <p:cNvPr id="111" name="TextBox 110"/>
          <p:cNvSpPr txBox="1">
            <a:spLocks noChangeArrowheads="1"/>
          </p:cNvSpPr>
          <p:nvPr/>
        </p:nvSpPr>
        <p:spPr bwMode="auto">
          <a:xfrm>
            <a:off x="6346825" y="1438275"/>
            <a:ext cx="233773" cy="275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wrap="none">
            <a:spAutoFit/>
          </a:bodyPr>
          <a:lstStyle/>
          <a:p>
            <a:r>
              <a:rPr altLang="zh-CN" b="1" lang="en-US" sz="1400">
                <a:solidFill>
                  <a:schemeClr val="bg1"/>
                </a:solidFill>
                <a:latin charset="-122" panose="020b0503020204020204" pitchFamily="34" typeface="微软雅黑"/>
                <a:ea charset="-122" panose="020b0503020204020204" pitchFamily="34" typeface="微软雅黑"/>
              </a:rPr>
              <a:t>3</a:t>
            </a:r>
          </a:p>
        </p:txBody>
      </p:sp>
      <p:sp>
        <p:nvSpPr>
          <p:cNvPr id="30743" name="TextBox 5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30744" name="TextBox 5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1"/>
                                        </p:tgtEl>
                                        <p:attrNameLst>
                                          <p:attrName>style.visibility</p:attrName>
                                        </p:attrNameLst>
                                      </p:cBhvr>
                                      <p:to>
                                        <p:strVal val="visible"/>
                                      </p:to>
                                    </p:set>
                                    <p:animEffect filter="fade" transition="in">
                                      <p:cBhvr>
                                        <p:cTn dur="1000" id="7"/>
                                        <p:tgtEl>
                                          <p:spTgt spid="61"/>
                                        </p:tgtEl>
                                      </p:cBhvr>
                                    </p:animEffect>
                                    <p:anim calcmode="lin" valueType="num">
                                      <p:cBhvr>
                                        <p:cTn dur="1000" fill="hold" id="8"/>
                                        <p:tgtEl>
                                          <p:spTgt spid="61"/>
                                        </p:tgtEl>
                                        <p:attrNameLst>
                                          <p:attrName>ppt_x</p:attrName>
                                        </p:attrNameLst>
                                      </p:cBhvr>
                                      <p:tavLst>
                                        <p:tav tm="0">
                                          <p:val>
                                            <p:strVal val="#ppt_x"/>
                                          </p:val>
                                        </p:tav>
                                        <p:tav tm="100000">
                                          <p:val>
                                            <p:strVal val="#ppt_x"/>
                                          </p:val>
                                        </p:tav>
                                      </p:tavLst>
                                    </p:anim>
                                    <p:anim calcmode="lin" valueType="num">
                                      <p:cBhvr>
                                        <p:cTn dur="1000" fill="hold" id="9"/>
                                        <p:tgtEl>
                                          <p:spTgt spid="6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92"/>
                                        </p:tgtEl>
                                        <p:attrNameLst>
                                          <p:attrName>style.visibility</p:attrName>
                                        </p:attrNameLst>
                                      </p:cBhvr>
                                      <p:to>
                                        <p:strVal val="visible"/>
                                      </p:to>
                                    </p:set>
                                    <p:animEffect filter="wipe(left)" transition="in">
                                      <p:cBhvr>
                                        <p:cTn dur="500" id="13"/>
                                        <p:tgtEl>
                                          <p:spTgt spid="92"/>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95"/>
                                        </p:tgtEl>
                                        <p:attrNameLst>
                                          <p:attrName>style.visibility</p:attrName>
                                        </p:attrNameLst>
                                      </p:cBhvr>
                                      <p:to>
                                        <p:strVal val="visible"/>
                                      </p:to>
                                    </p:set>
                                    <p:animEffect filter="wipe(left)" transition="in">
                                      <p:cBhvr>
                                        <p:cTn dur="500" id="17"/>
                                        <p:tgtEl>
                                          <p:spTgt spid="95"/>
                                        </p:tgtEl>
                                      </p:cBhvr>
                                    </p:animEffect>
                                  </p:childTnLst>
                                </p:cTn>
                              </p:par>
                            </p:childTnLst>
                          </p:cTn>
                        </p:par>
                        <p:par>
                          <p:cTn fill="hold" id="18" nodeType="afterGroup">
                            <p:stCondLst>
                              <p:cond delay="2000"/>
                            </p:stCondLst>
                            <p:childTnLst>
                              <p:par>
                                <p:cTn fill="hold" id="19" nodeType="afterEffect" presetClass="entr" presetID="22" presetSubtype="2">
                                  <p:stCondLst>
                                    <p:cond delay="0"/>
                                  </p:stCondLst>
                                  <p:childTnLst>
                                    <p:set>
                                      <p:cBhvr>
                                        <p:cTn dur="1" fill="hold" id="20">
                                          <p:stCondLst>
                                            <p:cond delay="0"/>
                                          </p:stCondLst>
                                        </p:cTn>
                                        <p:tgtEl>
                                          <p:spTgt spid="93"/>
                                        </p:tgtEl>
                                        <p:attrNameLst>
                                          <p:attrName>style.visibility</p:attrName>
                                        </p:attrNameLst>
                                      </p:cBhvr>
                                      <p:to>
                                        <p:strVal val="visible"/>
                                      </p:to>
                                    </p:set>
                                    <p:animEffect filter="wipe(right)" transition="in">
                                      <p:cBhvr>
                                        <p:cTn dur="500" id="21"/>
                                        <p:tgtEl>
                                          <p:spTgt spid="93"/>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105"/>
                                        </p:tgtEl>
                                        <p:attrNameLst>
                                          <p:attrName>style.visibility</p:attrName>
                                        </p:attrNameLst>
                                      </p:cBhvr>
                                      <p:to>
                                        <p:strVal val="visible"/>
                                      </p:to>
                                    </p:set>
                                    <p:animEffect filter="wipe(left)" transition="in">
                                      <p:cBhvr>
                                        <p:cTn dur="500" id="25"/>
                                        <p:tgtEl>
                                          <p:spTgt spid="105"/>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94"/>
                                        </p:tgtEl>
                                        <p:attrNameLst>
                                          <p:attrName>style.visibility</p:attrName>
                                        </p:attrNameLst>
                                      </p:cBhvr>
                                      <p:to>
                                        <p:strVal val="visible"/>
                                      </p:to>
                                    </p:set>
                                    <p:animEffect filter="wipe(left)" transition="in">
                                      <p:cBhvr>
                                        <p:cTn dur="500" id="29"/>
                                        <p:tgtEl>
                                          <p:spTgt spid="94"/>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100"/>
                                        </p:tgtEl>
                                        <p:attrNameLst>
                                          <p:attrName>style.visibility</p:attrName>
                                        </p:attrNameLst>
                                      </p:cBhvr>
                                      <p:to>
                                        <p:strVal val="visible"/>
                                      </p:to>
                                    </p:set>
                                    <p:animEffect filter="wipe(left)" transition="in">
                                      <p:cBhvr>
                                        <p:cTn dur="500" id="33"/>
                                        <p:tgtEl>
                                          <p:spTgt spid="100"/>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58"/>
                                        </p:tgtEl>
                                        <p:attrNameLst>
                                          <p:attrName>style.visibility</p:attrName>
                                        </p:attrNameLst>
                                      </p:cBhvr>
                                      <p:to>
                                        <p:strVal val="visible"/>
                                      </p:to>
                                    </p:set>
                                    <p:animEffect filter="wipe(left)" transition="in">
                                      <p:cBhvr>
                                        <p:cTn dur="500" id="37"/>
                                        <p:tgtEl>
                                          <p:spTgt spid="58"/>
                                        </p:tgtEl>
                                      </p:cBhvr>
                                    </p:animEffect>
                                  </p:childTnLst>
                                </p:cTn>
                              </p:par>
                            </p:childTnLst>
                          </p:cTn>
                        </p:par>
                        <p:par>
                          <p:cTn fill="hold" id="38" nodeType="afterGroup">
                            <p:stCondLst>
                              <p:cond delay="4500"/>
                            </p:stCondLst>
                            <p:childTnLst>
                              <p:par>
                                <p:cTn fill="hold" id="39" nodeType="afterEffect" presetClass="entr" presetID="21" presetSubtype="1">
                                  <p:stCondLst>
                                    <p:cond delay="0"/>
                                  </p:stCondLst>
                                  <p:childTnLst>
                                    <p:set>
                                      <p:cBhvr>
                                        <p:cTn dur="1" fill="hold" id="40">
                                          <p:stCondLst>
                                            <p:cond delay="0"/>
                                          </p:stCondLst>
                                        </p:cTn>
                                        <p:tgtEl>
                                          <p:spTgt spid="30735"/>
                                        </p:tgtEl>
                                        <p:attrNameLst>
                                          <p:attrName>style.visibility</p:attrName>
                                        </p:attrNameLst>
                                      </p:cBhvr>
                                      <p:to>
                                        <p:strVal val="visible"/>
                                      </p:to>
                                    </p:set>
                                    <p:animEffect filter="wheel(1)" transition="in">
                                      <p:cBhvr>
                                        <p:cTn dur="1000" id="41"/>
                                        <p:tgtEl>
                                          <p:spTgt spid="30735"/>
                                        </p:tgtEl>
                                      </p:cBhvr>
                                    </p:animEffect>
                                  </p:childTnLst>
                                </p:cTn>
                              </p:par>
                            </p:childTnLst>
                          </p:cTn>
                        </p:par>
                        <p:par>
                          <p:cTn fill="hold" id="42" nodeType="afterGroup">
                            <p:stCondLst>
                              <p:cond delay="5500"/>
                            </p:stCondLst>
                            <p:childTnLst>
                              <p:par>
                                <p:cTn fill="hold" grpId="0" id="43" nodeType="afterEffect" presetClass="entr" presetID="10" presetSubtype="0">
                                  <p:stCondLst>
                                    <p:cond delay="0"/>
                                  </p:stCondLst>
                                  <p:childTnLst>
                                    <p:set>
                                      <p:cBhvr>
                                        <p:cTn dur="1" fill="hold" id="44">
                                          <p:stCondLst>
                                            <p:cond delay="0"/>
                                          </p:stCondLst>
                                        </p:cTn>
                                        <p:tgtEl>
                                          <p:spTgt spid="111"/>
                                        </p:tgtEl>
                                        <p:attrNameLst>
                                          <p:attrName>style.visibility</p:attrName>
                                        </p:attrNameLst>
                                      </p:cBhvr>
                                      <p:to>
                                        <p:strVal val="visible"/>
                                      </p:to>
                                    </p:set>
                                    <p:animEffect filter="fade" transition="in">
                                      <p:cBhvr>
                                        <p:cTn dur="500" id="45"/>
                                        <p:tgtEl>
                                          <p:spTgt spid="111"/>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09"/>
                                        </p:tgtEl>
                                        <p:attrNameLst>
                                          <p:attrName>style.visibility</p:attrName>
                                        </p:attrNameLst>
                                      </p:cBhvr>
                                      <p:to>
                                        <p:strVal val="visible"/>
                                      </p:to>
                                    </p:set>
                                    <p:animEffect filter="fade" transition="in">
                                      <p:cBhvr>
                                        <p:cTn dur="500" id="48"/>
                                        <p:tgtEl>
                                          <p:spTgt spid="109"/>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10"/>
                                        </p:tgtEl>
                                        <p:attrNameLst>
                                          <p:attrName>style.visibility</p:attrName>
                                        </p:attrNameLst>
                                      </p:cBhvr>
                                      <p:to>
                                        <p:strVal val="visible"/>
                                      </p:to>
                                    </p:set>
                                    <p:animEffect filter="fade" transition="in">
                                      <p:cBhvr>
                                        <p:cTn dur="500" id="51"/>
                                        <p:tgtEl>
                                          <p:spTgt spid="110"/>
                                        </p:tgtEl>
                                      </p:cBhvr>
                                    </p:animEffect>
                                  </p:childTnLst>
                                </p:cTn>
                              </p:par>
                              <p:par>
                                <p:cTn fill="hold" grpId="0" id="52" nodeType="withEffect" presetClass="entr" presetID="12" presetSubtype="4">
                                  <p:stCondLst>
                                    <p:cond delay="0"/>
                                  </p:stCondLst>
                                  <p:iterate type="lt">
                                    <p:tmPct val="5983"/>
                                  </p:iterate>
                                  <p:childTnLst>
                                    <p:set>
                                      <p:cBhvr>
                                        <p:cTn dur="1" fill="hold" id="53">
                                          <p:stCondLst>
                                            <p:cond delay="0"/>
                                          </p:stCondLst>
                                        </p:cTn>
                                        <p:tgtEl>
                                          <p:spTgt spid="99"/>
                                        </p:tgtEl>
                                        <p:attrNameLst>
                                          <p:attrName>style.visibility</p:attrName>
                                        </p:attrNameLst>
                                      </p:cBhvr>
                                      <p:to>
                                        <p:strVal val="visible"/>
                                      </p:to>
                                    </p:set>
                                    <p:anim calcmode="lin" valueType="num">
                                      <p:cBhvr>
                                        <p:cTn dur="300" id="54"/>
                                        <p:tgtEl>
                                          <p:spTgt spid="99"/>
                                        </p:tgtEl>
                                        <p:attrNameLst>
                                          <p:attrName>ppt_y</p:attrName>
                                        </p:attrNameLst>
                                      </p:cBhvr>
                                      <p:tavLst>
                                        <p:tav tm="0">
                                          <p:val>
                                            <p:strVal val="#ppt_y+#ppt_h*1.125000"/>
                                          </p:val>
                                        </p:tav>
                                        <p:tav tm="100000">
                                          <p:val>
                                            <p:strVal val="#ppt_y"/>
                                          </p:val>
                                        </p:tav>
                                      </p:tavLst>
                                    </p:anim>
                                    <p:animEffect filter="wipe(up)" transition="in">
                                      <p:cBhvr>
                                        <p:cTn dur="300" id="55"/>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9"/>
      <p:bldP grpId="0" spid="109"/>
      <p:bldP grpId="0" spid="110"/>
      <p:bldP grpId="0" spid="1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a:spLocks noChangeArrowheads="1"/>
          </p:cNvSpPr>
          <p:nvPr/>
        </p:nvSpPr>
        <p:spPr bwMode="auto">
          <a:xfrm>
            <a:off x="5705475" y="1450975"/>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r>
              <a:rPr altLang="en-US" b="1" lang="zh-CN" sz="1200">
                <a:solidFill>
                  <a:schemeClr val="accent1"/>
                </a:solidFill>
                <a:latin charset="-122" panose="020b0503020204020204" pitchFamily="34" typeface="微软雅黑"/>
                <a:ea charset="-122" panose="020b0503020204020204" pitchFamily="34" typeface="微软雅黑"/>
              </a:rPr>
              <a:t>此处添加标题</a:t>
            </a:r>
          </a:p>
        </p:txBody>
      </p:sp>
      <p:sp>
        <p:nvSpPr>
          <p:cNvPr id="4" name="矩形 3"/>
          <p:cNvSpPr>
            <a:spLocks noChangeArrowheads="1"/>
          </p:cNvSpPr>
          <p:nvPr/>
        </p:nvSpPr>
        <p:spPr bwMode="auto">
          <a:xfrm>
            <a:off x="5695950" y="3084513"/>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r>
              <a:rPr altLang="en-US" b="1" lang="zh-CN" sz="1200">
                <a:solidFill>
                  <a:schemeClr val="accent1"/>
                </a:solidFill>
                <a:latin charset="-122" panose="020b0503020204020204" pitchFamily="34" typeface="微软雅黑"/>
                <a:ea charset="-122" panose="020b0503020204020204" pitchFamily="34" typeface="微软雅黑"/>
              </a:rPr>
              <a:t>此处添加标题</a:t>
            </a:r>
          </a:p>
        </p:txBody>
      </p:sp>
      <p:sp>
        <p:nvSpPr>
          <p:cNvPr id="5" name="矩形 4"/>
          <p:cNvSpPr>
            <a:spLocks noChangeArrowheads="1"/>
          </p:cNvSpPr>
          <p:nvPr/>
        </p:nvSpPr>
        <p:spPr bwMode="auto">
          <a:xfrm>
            <a:off x="1990104" y="2243138"/>
            <a:ext cx="10515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r"/>
            <a:r>
              <a:rPr altLang="en-US" b="1" lang="zh-CN" sz="1200">
                <a:solidFill>
                  <a:schemeClr val="accent1"/>
                </a:solidFill>
                <a:latin charset="-122" panose="020b0503020204020204" pitchFamily="34" typeface="微软雅黑"/>
                <a:ea charset="-122" panose="020b0503020204020204" pitchFamily="34" typeface="微软雅黑"/>
              </a:rPr>
              <a:t>此处添加标题</a:t>
            </a:r>
          </a:p>
        </p:txBody>
      </p:sp>
      <p:sp>
        <p:nvSpPr>
          <p:cNvPr id="6" name="等腰三角形 5"/>
          <p:cNvSpPr>
            <a:spLocks noChangeArrowheads="1" noChangeAspect="1"/>
          </p:cNvSpPr>
          <p:nvPr/>
        </p:nvSpPr>
        <p:spPr bwMode="auto">
          <a:xfrm flipV="1" rot="5400000">
            <a:off x="5472906" y="1832769"/>
            <a:ext cx="180975" cy="153988"/>
          </a:xfrm>
          <a:prstGeom prst="triangle">
            <a:avLst>
              <a:gd fmla="val 50000" name="adj"/>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34287" lIns="68573" rIns="68573" tIns="34287"/>
          <a:lstStyle/>
          <a:p>
            <a:pPr algn="ctr">
              <a:buFont charset="0" panose="020b0604020202020204" pitchFamily="34" typeface="Arial"/>
              <a:buNone/>
            </a:pPr>
            <a:endParaRPr altLang="zh-CN" lang="zh-CN" sz="15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矩形 47"/>
          <p:cNvSpPr>
            <a:spLocks noChangeArrowheads="1"/>
          </p:cNvSpPr>
          <p:nvPr/>
        </p:nvSpPr>
        <p:spPr bwMode="auto">
          <a:xfrm>
            <a:off x="5695950" y="1762125"/>
            <a:ext cx="2116138"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nSpc>
                <a:spcPct val="120000"/>
              </a:lnSpc>
              <a:buFont charset="0" panose="020b0604020202020204" pitchFamily="34" typeface="Arial"/>
              <a:buNone/>
            </a:pPr>
            <a:r>
              <a:rPr altLang="en-US" lang="zh-CN" sz="11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a:t>
            </a:r>
          </a:p>
        </p:txBody>
      </p:sp>
      <p:sp>
        <p:nvSpPr>
          <p:cNvPr id="9" name="等腰三角形 18"/>
          <p:cNvSpPr>
            <a:spLocks noChangeArrowheads="1" noChangeAspect="1"/>
          </p:cNvSpPr>
          <p:nvPr/>
        </p:nvSpPr>
        <p:spPr bwMode="auto">
          <a:xfrm flipV="1" rot="5400000">
            <a:off x="5473700" y="3470275"/>
            <a:ext cx="179388" cy="153988"/>
          </a:xfrm>
          <a:prstGeom prst="triangle">
            <a:avLst>
              <a:gd fmla="val 50000" name="adj"/>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34287" lIns="68573" rIns="68573" tIns="34287"/>
          <a:lstStyle/>
          <a:p>
            <a:pPr algn="ctr">
              <a:buFont charset="0" panose="020b0604020202020204" pitchFamily="34" typeface="Arial"/>
              <a:buNone/>
            </a:pPr>
            <a:endParaRPr altLang="zh-CN" lang="zh-CN" sz="15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矩形 47"/>
          <p:cNvSpPr>
            <a:spLocks noChangeArrowheads="1"/>
          </p:cNvSpPr>
          <p:nvPr/>
        </p:nvSpPr>
        <p:spPr bwMode="auto">
          <a:xfrm>
            <a:off x="5695950" y="3398838"/>
            <a:ext cx="2116138"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nSpc>
                <a:spcPct val="120000"/>
              </a:lnSpc>
              <a:buFont charset="0" panose="020b0604020202020204" pitchFamily="34" typeface="Arial"/>
              <a:buNone/>
            </a:pPr>
            <a:r>
              <a:rPr altLang="en-US" lang="zh-CN" sz="11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a:t>
            </a:r>
          </a:p>
        </p:txBody>
      </p:sp>
      <p:sp>
        <p:nvSpPr>
          <p:cNvPr id="11" name="等腰三角形 18"/>
          <p:cNvSpPr>
            <a:spLocks noChangeArrowheads="1" noChangeAspect="1"/>
          </p:cNvSpPr>
          <p:nvPr/>
        </p:nvSpPr>
        <p:spPr bwMode="auto">
          <a:xfrm flipH="1" flipV="1" rot="16200000">
            <a:off x="3171032" y="2621756"/>
            <a:ext cx="179388" cy="155575"/>
          </a:xfrm>
          <a:prstGeom prst="triangle">
            <a:avLst>
              <a:gd fmla="val 50000" name="adj"/>
            </a:avLst>
          </a:prstGeom>
          <a:solidFill>
            <a:schemeClr val="accent1"/>
          </a:solidFill>
          <a:ln>
            <a:noFill/>
          </a:ln>
        </p:spPr>
        <p:txBody>
          <a:bodyPr anchor="ctr" bIns="34287" lIns="68573" rIns="68573" tIns="34287"/>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fontAlgn="auto">
              <a:spcBef>
                <a:spcPct val="0"/>
              </a:spcBef>
              <a:buFont charset="0" panose="020b0604020202020204" pitchFamily="34" typeface="Arial"/>
              <a:buNone/>
            </a:pPr>
            <a:endParaRPr altLang="zh-CN" lang="zh-CN" noProof="1" sz="1500">
              <a:solidFill>
                <a:schemeClr val="accent3">
                  <a:lumMod val="75000"/>
                </a:schemeClr>
              </a:solidFill>
              <a:sym charset="-122" panose="020b0503020204020204" pitchFamily="34" typeface="微软雅黑"/>
            </a:endParaRPr>
          </a:p>
        </p:txBody>
      </p:sp>
      <p:sp>
        <p:nvSpPr>
          <p:cNvPr id="12" name="矩形 47"/>
          <p:cNvSpPr>
            <a:spLocks noChangeArrowheads="1"/>
          </p:cNvSpPr>
          <p:nvPr/>
        </p:nvSpPr>
        <p:spPr bwMode="auto">
          <a:xfrm>
            <a:off x="1301750" y="2551113"/>
            <a:ext cx="1833563" cy="8732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p>
            <a:pPr>
              <a:lnSpc>
                <a:spcPct val="120000"/>
              </a:lnSpc>
              <a:buFont charset="0" panose="020b0604020202020204" pitchFamily="34" typeface="Arial"/>
              <a:buNone/>
            </a:pPr>
            <a:r>
              <a:rPr altLang="en-US" lang="zh-CN" sz="11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a:t>
            </a:r>
          </a:p>
        </p:txBody>
      </p:sp>
      <p:sp>
        <p:nvSpPr>
          <p:cNvPr id="13" name="形状 12"/>
          <p:cNvSpPr/>
          <p:nvPr/>
        </p:nvSpPr>
        <p:spPr>
          <a:xfrm>
            <a:off x="3446463" y="2189163"/>
            <a:ext cx="1400175" cy="1401762"/>
          </a:xfrm>
          <a:prstGeom prst="leftCircularArrow">
            <a:avLst>
              <a:gd fmla="val 8909" name="adj1"/>
              <a:gd fmla="val 1142322" name="adj2"/>
              <a:gd fmla="val 6293598" name="adj3"/>
              <a:gd fmla="val 18900002" name="adj4"/>
              <a:gd fmla="val 12500" name="adj5"/>
            </a:avLst>
          </a:prstGeom>
          <a:solidFill>
            <a:schemeClr val="accent2"/>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14" name="空心弧 13"/>
          <p:cNvSpPr/>
          <p:nvPr/>
        </p:nvSpPr>
        <p:spPr>
          <a:xfrm>
            <a:off x="3948113" y="3106738"/>
            <a:ext cx="1203325" cy="1203325"/>
          </a:xfrm>
          <a:prstGeom prst="blockArc">
            <a:avLst>
              <a:gd fmla="val 13624405" name="adj1"/>
              <a:gd fmla="val 17228224" name="adj2"/>
              <a:gd fmla="val 11481" name="adj3"/>
            </a:avLst>
          </a:prstGeom>
          <a:solidFill>
            <a:schemeClr val="accent1"/>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15" name="空心弧 14"/>
          <p:cNvSpPr/>
          <p:nvPr/>
        </p:nvSpPr>
        <p:spPr>
          <a:xfrm>
            <a:off x="3948113" y="3106738"/>
            <a:ext cx="1203325" cy="1203325"/>
          </a:xfrm>
          <a:prstGeom prst="blockArc">
            <a:avLst>
              <a:gd fmla="val 17085111" name="adj1"/>
              <a:gd fmla="val 10799997" name="adj2"/>
              <a:gd fmla="val 11504" name="adj3"/>
            </a:avLst>
          </a:prstGeom>
          <a:solidFill>
            <a:schemeClr val="accent1"/>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16" name="任意多边形 15"/>
          <p:cNvSpPr/>
          <p:nvPr/>
        </p:nvSpPr>
        <p:spPr>
          <a:xfrm rot="17307692">
            <a:off x="4216400" y="1800225"/>
            <a:ext cx="1214438" cy="655638"/>
          </a:xfrm>
          <a:custGeom>
            <a:gdLst>
              <a:gd fmla="*/ 4833930 w 4843779" name="connsiteX0"/>
              <a:gd fmla="*/ 0 h 2609741" name="connsiteY0"/>
              <a:gd fmla="*/ 4843489 w 4843779" name="connsiteX1"/>
              <a:gd fmla="*/ 152635 h 2609741" name="connsiteY1"/>
              <a:gd fmla="*/ 3517115 w 4843779" name="connsiteX2"/>
              <a:gd fmla="*/ 2348626 h 2609741" name="connsiteY2"/>
              <a:gd fmla="*/ 351244 w 4843779" name="connsiteX3"/>
              <a:gd fmla="*/ 1435790 h 2609741" name="connsiteY3"/>
              <a:gd fmla="*/ 0 w 4843779" name="connsiteX4"/>
              <a:gd fmla="*/ 1526124 h 2609741" name="connsiteY4"/>
              <a:gd fmla="*/ 380009 w 4843779" name="connsiteX5"/>
              <a:gd fmla="*/ 717222 h 2609741" name="connsiteY5"/>
              <a:gd fmla="*/ 1326890 w 4843779" name="connsiteX6"/>
              <a:gd fmla="*/ 1184874 h 2609741" name="connsiteY6"/>
              <a:gd fmla="*/ 981253 w 4843779" name="connsiteX7"/>
              <a:gd fmla="*/ 1273766 h 2609741" name="connsiteY7"/>
              <a:gd fmla="*/ 3348138 w 4843779" name="connsiteX8"/>
              <a:gd fmla="*/ 1741216 h 2609741" name="connsiteY8"/>
              <a:gd fmla="*/ 4226462 w 4843779" name="connsiteX9"/>
              <a:gd fmla="*/ 84448 h 2609741" name="connsiteY9"/>
              <a:gd fmla="*/ 4217585 w 4843779" name="connsiteX10"/>
              <a:gd fmla="*/ 0 h 2609741" name="connsiteY10"/>
              <a:gd fmla="*/ 4833930 w 4843779" name="connsiteX11"/>
              <a:gd fmla="*/ 0 h 26097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41" w="4843779">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900">
              <a:solidFill>
                <a:schemeClr val="accent1">
                  <a:lumMod val="75000"/>
                </a:schemeClr>
              </a:solidFill>
            </a:endParaRPr>
          </a:p>
        </p:txBody>
      </p:sp>
      <p:sp>
        <p:nvSpPr>
          <p:cNvPr id="17" name="任意多边形 16"/>
          <p:cNvSpPr/>
          <p:nvPr/>
        </p:nvSpPr>
        <p:spPr>
          <a:xfrm rot="17307692">
            <a:off x="3918743" y="1462882"/>
            <a:ext cx="798513" cy="558800"/>
          </a:xfrm>
          <a:custGeom>
            <a:gdLst>
              <a:gd fmla="*/ 3082922 w 3180980" name="connsiteX0"/>
              <a:gd fmla="*/ 1705085 h 2227258" name="connsiteY0"/>
              <a:gd fmla="*/ 3176423 w 3180980" name="connsiteX1"/>
              <a:gd fmla="*/ 2154476 h 2227258" name="connsiteY1"/>
              <a:gd fmla="*/ 3180980 w 3180980" name="connsiteX2"/>
              <a:gd fmla="*/ 2227258 h 2227258" name="connsiteY2"/>
              <a:gd fmla="*/ 2564635 w 3180980" name="connsiteX3"/>
              <a:gd fmla="*/ 2227258 h 2227258" name="connsiteY3"/>
              <a:gd fmla="*/ 2556295 w 3180980" name="connsiteX4"/>
              <a:gd fmla="*/ 2147919 h 2227258" name="connsiteY4"/>
              <a:gd fmla="*/ 2411315 w 3180980" name="connsiteX5"/>
              <a:gd fmla="*/ 1664578 h 2227258" name="connsiteY5"/>
              <a:gd fmla="*/ 196026 w 3180980" name="connsiteX6"/>
              <a:gd fmla="*/ 708959 h 2227258" name="connsiteY6"/>
              <a:gd fmla="*/ 0 w 3180980" name="connsiteX7"/>
              <a:gd fmla="*/ 127074 h 2227258" name="connsiteY7"/>
              <a:gd fmla="*/ 3002505 w 3180980" name="connsiteX8"/>
              <a:gd fmla="*/ 1483914 h 2227258" name="connsiteY8"/>
              <a:gd fmla="*/ 3082922 w 3180980" name="connsiteX9"/>
              <a:gd fmla="*/ 1705085 h 22272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7258" w="3180980">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900">
              <a:solidFill>
                <a:schemeClr val="accent1">
                  <a:lumMod val="75000"/>
                </a:schemeClr>
              </a:solidFill>
            </a:endParaRPr>
          </a:p>
        </p:txBody>
      </p:sp>
      <p:sp>
        <p:nvSpPr>
          <p:cNvPr id="18" name="TextBox 17"/>
          <p:cNvSpPr txBox="1">
            <a:spLocks noChangeArrowheads="1"/>
          </p:cNvSpPr>
          <p:nvPr/>
        </p:nvSpPr>
        <p:spPr bwMode="auto">
          <a:xfrm>
            <a:off x="4333875" y="1689100"/>
            <a:ext cx="500698"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zh-CN" b="1" lang="en-US" sz="3800">
                <a:solidFill>
                  <a:schemeClr val="accent1"/>
                </a:solidFill>
                <a:latin charset="-122" panose="020b0503020204020204" pitchFamily="34" typeface="微软雅黑"/>
                <a:ea charset="-122" panose="020b0503020204020204" pitchFamily="34" typeface="微软雅黑"/>
              </a:rPr>
              <a:t>A</a:t>
            </a:r>
          </a:p>
        </p:txBody>
      </p:sp>
      <p:sp>
        <p:nvSpPr>
          <p:cNvPr id="19" name="TextBox 18"/>
          <p:cNvSpPr txBox="1">
            <a:spLocks noChangeArrowheads="1"/>
          </p:cNvSpPr>
          <p:nvPr/>
        </p:nvSpPr>
        <p:spPr bwMode="auto">
          <a:xfrm>
            <a:off x="3894138" y="2551113"/>
            <a:ext cx="467360"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zh-CN" b="1" lang="en-US" sz="3800">
                <a:solidFill>
                  <a:schemeClr val="accent2"/>
                </a:solidFill>
                <a:latin charset="-122" panose="020b0503020204020204" pitchFamily="34" typeface="微软雅黑"/>
                <a:ea charset="-122" panose="020b0503020204020204" pitchFamily="34" typeface="微软雅黑"/>
              </a:rPr>
              <a:t>B</a:t>
            </a:r>
          </a:p>
        </p:txBody>
      </p:sp>
      <p:sp>
        <p:nvSpPr>
          <p:cNvPr id="20" name="TextBox 19"/>
          <p:cNvSpPr txBox="1">
            <a:spLocks noChangeArrowheads="1"/>
          </p:cNvSpPr>
          <p:nvPr/>
        </p:nvSpPr>
        <p:spPr bwMode="auto">
          <a:xfrm>
            <a:off x="4321175" y="3408363"/>
            <a:ext cx="462597"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zh-CN" b="1" lang="en-US" sz="3800">
                <a:solidFill>
                  <a:schemeClr val="accent1"/>
                </a:solidFill>
                <a:latin charset="-122" panose="020b0503020204020204" pitchFamily="34" typeface="微软雅黑"/>
                <a:ea charset="-122" panose="020b0503020204020204" pitchFamily="34" typeface="微软雅黑"/>
              </a:rPr>
              <a:t>C</a:t>
            </a:r>
          </a:p>
        </p:txBody>
      </p:sp>
      <p:sp>
        <p:nvSpPr>
          <p:cNvPr id="32786" name="TextBox 20"/>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32787" name="TextBox 21"/>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350" id="7"/>
                                        <p:tgtEl>
                                          <p:spTgt spid="17"/>
                                        </p:tgtEl>
                                      </p:cBhvr>
                                    </p:animEffect>
                                  </p:childTnLst>
                                </p:cTn>
                              </p:par>
                            </p:childTnLst>
                          </p:cTn>
                        </p:par>
                        <p:par>
                          <p:cTn fill="hold" id="8" nodeType="afterGroup">
                            <p:stCondLst>
                              <p:cond delay="350"/>
                            </p:stCondLst>
                            <p:childTnLst>
                              <p:par>
                                <p:cTn fill="hold" grpId="0" id="9" nodeType="afterEffect" presetClass="entr" presetID="22" presetSubtype="1">
                                  <p:stCondLst>
                                    <p:cond delay="0"/>
                                  </p:stCondLst>
                                  <p:childTnLst>
                                    <p:set>
                                      <p:cBhvr>
                                        <p:cTn dur="1" fill="hold" id="10">
                                          <p:stCondLst>
                                            <p:cond delay="0"/>
                                          </p:stCondLst>
                                        </p:cTn>
                                        <p:tgtEl>
                                          <p:spTgt spid="16"/>
                                        </p:tgtEl>
                                        <p:attrNameLst>
                                          <p:attrName>style.visibility</p:attrName>
                                        </p:attrNameLst>
                                      </p:cBhvr>
                                      <p:to>
                                        <p:strVal val="visible"/>
                                      </p:to>
                                    </p:set>
                                    <p:animEffect filter="wipe(up)" transition="in">
                                      <p:cBhvr>
                                        <p:cTn dur="600" id="11"/>
                                        <p:tgtEl>
                                          <p:spTgt spid="16"/>
                                        </p:tgtEl>
                                      </p:cBhvr>
                                    </p:animEffect>
                                  </p:childTnLst>
                                </p:cTn>
                              </p:par>
                            </p:childTnLst>
                          </p:cTn>
                        </p:par>
                        <p:par>
                          <p:cTn fill="hold" id="12" nodeType="afterGroup">
                            <p:stCondLst>
                              <p:cond delay="950"/>
                            </p:stCondLst>
                            <p:childTnLst>
                              <p:par>
                                <p:cTn fill="hold" grpId="0"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childTnLst>
                                </p:cTn>
                              </p:par>
                            </p:childTnLst>
                          </p:cTn>
                        </p:par>
                        <p:par>
                          <p:cTn fill="hold" id="16" nodeType="afterGroup">
                            <p:stCondLst>
                              <p:cond delay="1450"/>
                            </p:stCondLst>
                            <p:childTnLst>
                              <p:par>
                                <p:cTn fill="hold" grpId="0" id="17" nodeType="afterEffect" presetClass="entr" presetID="1" presetSubtype="0">
                                  <p:stCondLst>
                                    <p:cond delay="0"/>
                                  </p:stCondLst>
                                  <p:childTnLst>
                                    <p:set>
                                      <p:cBhvr>
                                        <p:cTn dur="1" fill="hold" id="18">
                                          <p:stCondLst>
                                            <p:cond delay="0"/>
                                          </p:stCondLst>
                                        </p:cTn>
                                        <p:tgtEl>
                                          <p:spTgt spid="6"/>
                                        </p:tgtEl>
                                        <p:attrNameLst>
                                          <p:attrName>style.visibility</p:attrName>
                                        </p:attrNameLst>
                                      </p:cBhvr>
                                      <p:to>
                                        <p:strVal val="visible"/>
                                      </p:to>
                                    </p:set>
                                  </p:childTnLst>
                                </p:cTn>
                              </p:par>
                              <p:par>
                                <p:cTn fill="hold" grpId="1" id="19" nodeType="with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1950"/>
                            </p:stCondLst>
                            <p:childTnLst>
                              <p:par>
                                <p:cTn fill="hold" grpId="0"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2450"/>
                            </p:stCondLst>
                            <p:childTnLst>
                              <p:par>
                                <p:cTn fill="hold" id="30" nodeType="afterEffect" presetClass="entr" presetID="22" presetSubtype="1">
                                  <p:stCondLst>
                                    <p:cond delay="0"/>
                                  </p:stCondLst>
                                  <p:childTnLst>
                                    <p:set>
                                      <p:cBhvr>
                                        <p:cTn dur="1" fill="hold" id="31">
                                          <p:stCondLst>
                                            <p:cond delay="0"/>
                                          </p:stCondLst>
                                        </p:cTn>
                                        <p:tgtEl>
                                          <p:spTgt spid="13"/>
                                        </p:tgtEl>
                                        <p:attrNameLst>
                                          <p:attrName>style.visibility</p:attrName>
                                        </p:attrNameLst>
                                      </p:cBhvr>
                                      <p:to>
                                        <p:strVal val="visible"/>
                                      </p:to>
                                    </p:set>
                                    <p:animEffect filter="wipe(up)" transition="in">
                                      <p:cBhvr>
                                        <p:cTn dur="750" id="32"/>
                                        <p:tgtEl>
                                          <p:spTgt spid="13"/>
                                        </p:tgtEl>
                                      </p:cBhvr>
                                    </p:animEffect>
                                  </p:childTnLst>
                                </p:cTn>
                              </p:par>
                            </p:childTnLst>
                          </p:cTn>
                        </p:par>
                        <p:par>
                          <p:cTn fill="hold" id="33" nodeType="afterGroup">
                            <p:stCondLst>
                              <p:cond delay="3200"/>
                            </p:stCondLst>
                            <p:childTnLst>
                              <p:par>
                                <p:cTn fill="hold" grpId="0" id="34" nodeType="after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par>
                          <p:cTn fill="hold" id="37" nodeType="afterGroup">
                            <p:stCondLst>
                              <p:cond delay="3700"/>
                            </p:stCondLst>
                            <p:childTnLst>
                              <p:par>
                                <p:cTn fill="hold" grpId="0" id="38" nodeType="afterEffect" presetClass="entr" presetID="1" presetSubtype="0">
                                  <p:stCondLst>
                                    <p:cond delay="0"/>
                                  </p:stCondLst>
                                  <p:childTnLst>
                                    <p:set>
                                      <p:cBhvr>
                                        <p:cTn dur="1" fill="hold" id="39">
                                          <p:stCondLst>
                                            <p:cond delay="0"/>
                                          </p:stCondLst>
                                        </p:cTn>
                                        <p:tgtEl>
                                          <p:spTgt spid="11"/>
                                        </p:tgtEl>
                                        <p:attrNameLst>
                                          <p:attrName>style.visibility</p:attrName>
                                        </p:attrNameLst>
                                      </p:cBhvr>
                                      <p:to>
                                        <p:strVal val="visible"/>
                                      </p:to>
                                    </p:set>
                                  </p:childTnLst>
                                </p:cTn>
                              </p:par>
                              <p:par>
                                <p:cTn fill="hold" grpId="1" id="40" nodeType="withEffect" presetClass="emph" presetID="26" presetSubtype="0">
                                  <p:stCondLst>
                                    <p:cond delay="0"/>
                                  </p:stCondLst>
                                  <p:childTnLst>
                                    <p:animEffect filter="fade" transition="out">
                                      <p:cBhvr>
                                        <p:cTn dur="500" id="41" tmFilter="0, 0; .2, .5; .8, .5; 1, 0"/>
                                        <p:tgtEl>
                                          <p:spTgt spid="11"/>
                                        </p:tgtEl>
                                      </p:cBhvr>
                                    </p:animEffect>
                                    <p:animScale>
                                      <p:cBhvr>
                                        <p:cTn autoRev="1" dur="250" fill="hold" id="42"/>
                                        <p:tgtEl>
                                          <p:spTgt spid="11"/>
                                        </p:tgtEl>
                                      </p:cBhvr>
                                      <p:by x="105000" y="105000"/>
                                    </p:animScale>
                                  </p:childTnLst>
                                </p:cTn>
                              </p:par>
                            </p:childTnLst>
                          </p:cTn>
                        </p:par>
                        <p:par>
                          <p:cTn fill="hold" id="43" nodeType="afterGroup">
                            <p:stCondLst>
                              <p:cond delay="4200"/>
                            </p:stCondLst>
                            <p:childTnLst>
                              <p:par>
                                <p:cTn fill="hold" grpId="0" id="44" nodeType="afterEffect" presetClass="entr" presetID="22" presetSubtype="2">
                                  <p:stCondLst>
                                    <p:cond delay="0"/>
                                  </p:stCondLst>
                                  <p:childTnLst>
                                    <p:set>
                                      <p:cBhvr>
                                        <p:cTn dur="1" fill="hold" id="45">
                                          <p:stCondLst>
                                            <p:cond delay="0"/>
                                          </p:stCondLst>
                                        </p:cTn>
                                        <p:tgtEl>
                                          <p:spTgt spid="5"/>
                                        </p:tgtEl>
                                        <p:attrNameLst>
                                          <p:attrName>style.visibility</p:attrName>
                                        </p:attrNameLst>
                                      </p:cBhvr>
                                      <p:to>
                                        <p:strVal val="visible"/>
                                      </p:to>
                                    </p:set>
                                    <p:animEffect filter="wipe(right)" transition="in">
                                      <p:cBhvr>
                                        <p:cTn dur="500" id="46"/>
                                        <p:tgtEl>
                                          <p:spTgt spid="5"/>
                                        </p:tgtEl>
                                      </p:cBhvr>
                                    </p:animEffect>
                                  </p:childTnLst>
                                </p:cTn>
                              </p:par>
                            </p:childTnLst>
                          </p:cTn>
                        </p:par>
                        <p:par>
                          <p:cTn fill="hold" id="47" nodeType="afterGroup">
                            <p:stCondLst>
                              <p:cond delay="4700"/>
                            </p:stCondLst>
                            <p:childTnLst>
                              <p:par>
                                <p:cTn fill="hold" grpId="0" id="48" nodeType="afterEffect" presetClass="entr" presetID="22" presetSubtype="2">
                                  <p:stCondLst>
                                    <p:cond delay="0"/>
                                  </p:stCondLst>
                                  <p:childTnLst>
                                    <p:set>
                                      <p:cBhvr>
                                        <p:cTn dur="1" fill="hold" id="49">
                                          <p:stCondLst>
                                            <p:cond delay="0"/>
                                          </p:stCondLst>
                                        </p:cTn>
                                        <p:tgtEl>
                                          <p:spTgt spid="12"/>
                                        </p:tgtEl>
                                        <p:attrNameLst>
                                          <p:attrName>style.visibility</p:attrName>
                                        </p:attrNameLst>
                                      </p:cBhvr>
                                      <p:to>
                                        <p:strVal val="visible"/>
                                      </p:to>
                                    </p:set>
                                    <p:animEffect filter="wipe(right)" transition="in">
                                      <p:cBhvr>
                                        <p:cTn dur="500" id="50"/>
                                        <p:tgtEl>
                                          <p:spTgt spid="12"/>
                                        </p:tgtEl>
                                      </p:cBhvr>
                                    </p:animEffect>
                                  </p:childTnLst>
                                </p:cTn>
                              </p:par>
                            </p:childTnLst>
                          </p:cTn>
                        </p:par>
                        <p:par>
                          <p:cTn fill="hold" id="51" nodeType="afterGroup">
                            <p:stCondLst>
                              <p:cond delay="5200"/>
                            </p:stCondLst>
                            <p:childTnLst>
                              <p:par>
                                <p:cTn fill="hold" id="52" nodeType="afterEffect" presetClass="entr" presetID="22" presetSubtype="8">
                                  <p:stCondLst>
                                    <p:cond delay="0"/>
                                  </p:stCondLst>
                                  <p:childTnLst>
                                    <p:set>
                                      <p:cBhvr>
                                        <p:cTn dur="1" fill="hold" id="53">
                                          <p:stCondLst>
                                            <p:cond delay="0"/>
                                          </p:stCondLst>
                                        </p:cTn>
                                        <p:tgtEl>
                                          <p:spTgt spid="14"/>
                                        </p:tgtEl>
                                        <p:attrNameLst>
                                          <p:attrName>style.visibility</p:attrName>
                                        </p:attrNameLst>
                                      </p:cBhvr>
                                      <p:to>
                                        <p:strVal val="visible"/>
                                      </p:to>
                                    </p:set>
                                    <p:animEffect filter="wipe(left)" transition="in">
                                      <p:cBhvr>
                                        <p:cTn dur="250" id="54"/>
                                        <p:tgtEl>
                                          <p:spTgt spid="14"/>
                                        </p:tgtEl>
                                      </p:cBhvr>
                                    </p:animEffect>
                                  </p:childTnLst>
                                </p:cTn>
                              </p:par>
                            </p:childTnLst>
                          </p:cTn>
                        </p:par>
                        <p:par>
                          <p:cTn fill="hold" id="55" nodeType="afterGroup">
                            <p:stCondLst>
                              <p:cond delay="5450"/>
                            </p:stCondLst>
                            <p:childTnLst>
                              <p:par>
                                <p:cTn fill="hold" id="56" nodeType="afterEffect" presetClass="entr" presetID="21" presetSubtype="1">
                                  <p:stCondLst>
                                    <p:cond delay="0"/>
                                  </p:stCondLst>
                                  <p:childTnLst>
                                    <p:set>
                                      <p:cBhvr>
                                        <p:cTn dur="1" fill="hold" id="57">
                                          <p:stCondLst>
                                            <p:cond delay="0"/>
                                          </p:stCondLst>
                                        </p:cTn>
                                        <p:tgtEl>
                                          <p:spTgt spid="15"/>
                                        </p:tgtEl>
                                        <p:attrNameLst>
                                          <p:attrName>style.visibility</p:attrName>
                                        </p:attrNameLst>
                                      </p:cBhvr>
                                      <p:to>
                                        <p:strVal val="visible"/>
                                      </p:to>
                                    </p:set>
                                    <p:animEffect filter="wheel(1)" transition="in">
                                      <p:cBhvr>
                                        <p:cTn dur="1000" id="58"/>
                                        <p:tgtEl>
                                          <p:spTgt spid="15"/>
                                        </p:tgtEl>
                                      </p:cBhvr>
                                    </p:animEffect>
                                  </p:childTnLst>
                                </p:cTn>
                              </p:par>
                            </p:childTnLst>
                          </p:cTn>
                        </p:par>
                        <p:par>
                          <p:cTn fill="hold" id="59" nodeType="afterGroup">
                            <p:stCondLst>
                              <p:cond delay="6450"/>
                            </p:stCondLst>
                            <p:childTnLst>
                              <p:par>
                                <p:cTn fill="hold" grpId="0" id="60" nodeType="afterEffect" presetClass="entr" presetID="10" presetSubtype="0">
                                  <p:stCondLst>
                                    <p:cond delay="0"/>
                                  </p:stCondLst>
                                  <p:childTnLst>
                                    <p:set>
                                      <p:cBhvr>
                                        <p:cTn dur="1" fill="hold" id="61">
                                          <p:stCondLst>
                                            <p:cond delay="0"/>
                                          </p:stCondLst>
                                        </p:cTn>
                                        <p:tgtEl>
                                          <p:spTgt spid="20"/>
                                        </p:tgtEl>
                                        <p:attrNameLst>
                                          <p:attrName>style.visibility</p:attrName>
                                        </p:attrNameLst>
                                      </p:cBhvr>
                                      <p:to>
                                        <p:strVal val="visible"/>
                                      </p:to>
                                    </p:set>
                                    <p:animEffect filter="fade" transition="in">
                                      <p:cBhvr>
                                        <p:cTn dur="500" id="62"/>
                                        <p:tgtEl>
                                          <p:spTgt spid="20"/>
                                        </p:tgtEl>
                                      </p:cBhvr>
                                    </p:animEffect>
                                  </p:childTnLst>
                                </p:cTn>
                              </p:par>
                            </p:childTnLst>
                          </p:cTn>
                        </p:par>
                        <p:par>
                          <p:cTn fill="hold" id="63" nodeType="afterGroup">
                            <p:stCondLst>
                              <p:cond delay="6950"/>
                            </p:stCondLst>
                            <p:childTnLst>
                              <p:par>
                                <p:cTn fill="hold" grpId="0" id="64" nodeType="afterEffect" presetClass="entr" presetID="1" presetSubtype="0">
                                  <p:stCondLst>
                                    <p:cond delay="0"/>
                                  </p:stCondLst>
                                  <p:childTnLst>
                                    <p:set>
                                      <p:cBhvr>
                                        <p:cTn dur="1" fill="hold" id="65">
                                          <p:stCondLst>
                                            <p:cond delay="0"/>
                                          </p:stCondLst>
                                        </p:cTn>
                                        <p:tgtEl>
                                          <p:spTgt spid="9"/>
                                        </p:tgtEl>
                                        <p:attrNameLst>
                                          <p:attrName>style.visibility</p:attrName>
                                        </p:attrNameLst>
                                      </p:cBhvr>
                                      <p:to>
                                        <p:strVal val="visible"/>
                                      </p:to>
                                    </p:set>
                                  </p:childTnLst>
                                </p:cTn>
                              </p:par>
                              <p:par>
                                <p:cTn fill="hold" grpId="1" id="66" nodeType="withEffect" presetClass="emph" presetID="26" presetSubtype="0">
                                  <p:stCondLst>
                                    <p:cond delay="0"/>
                                  </p:stCondLst>
                                  <p:childTnLst>
                                    <p:animEffect filter="fade" transition="out">
                                      <p:cBhvr>
                                        <p:cTn dur="500" id="67" tmFilter="0, 0; .2, .5; .8, .5; 1, 0"/>
                                        <p:tgtEl>
                                          <p:spTgt spid="9"/>
                                        </p:tgtEl>
                                      </p:cBhvr>
                                    </p:animEffect>
                                    <p:animScale>
                                      <p:cBhvr>
                                        <p:cTn autoRev="1" dur="250" fill="hold" id="68"/>
                                        <p:tgtEl>
                                          <p:spTgt spid="9"/>
                                        </p:tgtEl>
                                      </p:cBhvr>
                                      <p:by x="105000" y="105000"/>
                                    </p:animScale>
                                  </p:childTnLst>
                                </p:cTn>
                              </p:par>
                            </p:childTnLst>
                          </p:cTn>
                        </p:par>
                        <p:par>
                          <p:cTn fill="hold" id="69" nodeType="afterGroup">
                            <p:stCondLst>
                              <p:cond delay="7450"/>
                            </p:stCondLst>
                            <p:childTnLst>
                              <p:par>
                                <p:cTn fill="hold" grpId="0" id="70" nodeType="afterEffect" presetClass="entr" presetID="22" presetSubtype="8">
                                  <p:stCondLst>
                                    <p:cond delay="0"/>
                                  </p:stCondLst>
                                  <p:childTnLst>
                                    <p:set>
                                      <p:cBhvr>
                                        <p:cTn dur="1" fill="hold" id="71">
                                          <p:stCondLst>
                                            <p:cond delay="0"/>
                                          </p:stCondLst>
                                        </p:cTn>
                                        <p:tgtEl>
                                          <p:spTgt spid="4"/>
                                        </p:tgtEl>
                                        <p:attrNameLst>
                                          <p:attrName>style.visibility</p:attrName>
                                        </p:attrNameLst>
                                      </p:cBhvr>
                                      <p:to>
                                        <p:strVal val="visible"/>
                                      </p:to>
                                    </p:set>
                                    <p:animEffect filter="wipe(left)" transition="in">
                                      <p:cBhvr>
                                        <p:cTn dur="500" id="72"/>
                                        <p:tgtEl>
                                          <p:spTgt spid="4"/>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0"/>
                                        </p:tgtEl>
                                        <p:attrNameLst>
                                          <p:attrName>style.visibility</p:attrName>
                                        </p:attrNameLst>
                                      </p:cBhvr>
                                      <p:to>
                                        <p:strVal val="visible"/>
                                      </p:to>
                                    </p:set>
                                    <p:animEffect filter="wipe(left)" transition="in">
                                      <p:cBhvr>
                                        <p:cTn dur="500" id="7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1" spid="6"/>
      <p:bldP grpId="0" spid="7"/>
      <p:bldP grpId="0" spid="9"/>
      <p:bldP grpId="1" spid="9"/>
      <p:bldP grpId="0" spid="10"/>
      <p:bldP grpId="0" spid="11"/>
      <p:bldP grpId="1" spid="11"/>
      <p:bldP grpId="0" spid="12"/>
      <p:bldP grpId="0" spid="16"/>
      <p:bldP grpId="0" spid="17"/>
      <p:bldP grpId="0" spid="18"/>
      <p:bldP grpId="0" spid="19"/>
      <p:bldP grpId="0" spid="2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7" name="直接连接符 46"/>
          <p:cNvCxnSpPr/>
          <p:nvPr/>
        </p:nvCxnSpPr>
        <p:spPr>
          <a:xfrm flipH="1">
            <a:off x="5821363" y="3305175"/>
            <a:ext cx="4159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59325" y="4137025"/>
            <a:ext cx="8778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8288" y="331787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8288" y="238442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513" y="1341438"/>
            <a:ext cx="708025" cy="177800"/>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56" name="文本框 61"/>
            <p:cNvSpPr txBox="1"/>
            <p:nvPr/>
          </p:nvSpPr>
          <p:spPr>
            <a:xfrm>
              <a:off x="7024262" y="2809108"/>
              <a:ext cx="820724" cy="672489"/>
            </a:xfrm>
            <a:prstGeom prst="rect">
              <a:avLst/>
            </a:prstGeom>
            <a:noFill/>
          </p:spPr>
          <p:txBody>
            <a:bodyPr>
              <a:spAutoFit/>
            </a:bodyPr>
            <a:lstStyle/>
            <a:p>
              <a:pPr algn="ctr" fontAlgn="auto"/>
              <a:r>
                <a:rPr altLang="zh-CN" lang="en-US" noProof="1" sz="2400">
                  <a:solidFill>
                    <a:srgbClr val="E7E7E7"/>
                  </a:solidFill>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59" name="文本框 64"/>
            <p:cNvSpPr txBox="1"/>
            <p:nvPr/>
          </p:nvSpPr>
          <p:spPr>
            <a:xfrm>
              <a:off x="5686671" y="1989361"/>
              <a:ext cx="882326" cy="780086"/>
            </a:xfrm>
            <a:prstGeom prst="rect">
              <a:avLst/>
            </a:prstGeom>
            <a:noFill/>
          </p:spPr>
          <p:txBody>
            <a:bodyPr>
              <a:spAutoFit/>
            </a:bodyPr>
            <a:lstStyle/>
            <a:p>
              <a:pPr algn="ctr" fontAlgn="auto">
                <a:lnSpc>
                  <a:spcPct val="120000"/>
                </a:lnSpc>
              </a:pPr>
              <a:r>
                <a:rPr altLang="zh-CN" lang="en-US" noProof="1" sz="24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01</a:t>
              </a: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62" name="文本框 67"/>
            <p:cNvSpPr txBox="1"/>
            <p:nvPr/>
          </p:nvSpPr>
          <p:spPr>
            <a:xfrm>
              <a:off x="6981634" y="4119151"/>
              <a:ext cx="926211" cy="780086"/>
            </a:xfrm>
            <a:prstGeom prst="rect">
              <a:avLst/>
            </a:prstGeom>
            <a:noFill/>
          </p:spPr>
          <p:txBody>
            <a:bodyPr>
              <a:spAutoFit/>
            </a:bodyPr>
            <a:lstStyle/>
            <a:p>
              <a:pPr algn="ctr" fontAlgn="auto">
                <a:lnSpc>
                  <a:spcPct val="120000"/>
                </a:lnSpc>
              </a:pPr>
              <a:r>
                <a:rPr altLang="zh-CN" lang="en-US" noProof="1" sz="24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03</a:t>
              </a: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65" name="文本框 70"/>
            <p:cNvSpPr txBox="1"/>
            <p:nvPr/>
          </p:nvSpPr>
          <p:spPr>
            <a:xfrm>
              <a:off x="4397860" y="4119151"/>
              <a:ext cx="820724" cy="780086"/>
            </a:xfrm>
            <a:prstGeom prst="rect">
              <a:avLst/>
            </a:prstGeom>
            <a:noFill/>
          </p:spPr>
          <p:txBody>
            <a:bodyPr>
              <a:spAutoFit/>
            </a:bodyPr>
            <a:lstStyle/>
            <a:p>
              <a:pPr algn="ctr" fontAlgn="auto">
                <a:lnSpc>
                  <a:spcPct val="120000"/>
                </a:lnSpc>
              </a:pPr>
              <a:r>
                <a:rPr altLang="zh-CN" lang="en-US" noProof="1" sz="24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05</a:t>
              </a: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68" name="文本框 73"/>
            <p:cNvSpPr txBox="1"/>
            <p:nvPr/>
          </p:nvSpPr>
          <p:spPr>
            <a:xfrm>
              <a:off x="4387743" y="2809108"/>
              <a:ext cx="820724" cy="672489"/>
            </a:xfrm>
            <a:prstGeom prst="rect">
              <a:avLst/>
            </a:prstGeom>
            <a:noFill/>
          </p:spPr>
          <p:txBody>
            <a:bodyPr>
              <a:spAutoFit/>
            </a:bodyPr>
            <a:lstStyle/>
            <a:p>
              <a:pPr algn="ctr" fontAlgn="auto"/>
              <a:r>
                <a:rPr altLang="zh-CN" lang="en-US" noProof="1" sz="2400">
                  <a:solidFill>
                    <a:srgbClr val="E7E7E7"/>
                  </a:solidFill>
                  <a:latin charset="0" panose="020b0604020202020204" pitchFamily="34" typeface="Arial"/>
                  <a:ea charset="-122" panose="020b0503020204020204" pitchFamily="34" typeface="微软雅黑"/>
                  <a:cs charset="0" panose="020b0604020202020204" pitchFamily="34" typeface="Arial"/>
                </a:rPr>
                <a:t>06</a:t>
              </a: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600">
                <a:latin charset="0" panose="020b0604020202020204" pitchFamily="34" typeface="Arial"/>
                <a:ea charset="-122" panose="020b0503020204020204" pitchFamily="34" typeface="微软雅黑"/>
                <a:cs charset="0" panose="020b0604020202020204" pitchFamily="34" typeface="Arial"/>
              </a:endParaRPr>
            </a:p>
          </p:txBody>
        </p:sp>
        <p:sp>
          <p:nvSpPr>
            <p:cNvPr id="71" name="文本框 76"/>
            <p:cNvSpPr txBox="1"/>
            <p:nvPr/>
          </p:nvSpPr>
          <p:spPr>
            <a:xfrm>
              <a:off x="5693283" y="4855077"/>
              <a:ext cx="820724" cy="672489"/>
            </a:xfrm>
            <a:prstGeom prst="rect">
              <a:avLst/>
            </a:prstGeom>
            <a:noFill/>
          </p:spPr>
          <p:txBody>
            <a:bodyPr>
              <a:spAutoFit/>
            </a:bodyPr>
            <a:lstStyle/>
            <a:p>
              <a:pPr algn="ctr" fontAlgn="auto"/>
              <a:r>
                <a:rPr altLang="zh-CN" lang="en-US" noProof="1" sz="2400">
                  <a:solidFill>
                    <a:srgbClr val="E7E7E7"/>
                  </a:solidFill>
                  <a:latin charset="0" panose="020b0604020202020204" pitchFamily="34" typeface="Arial"/>
                  <a:ea charset="-122" panose="020b0503020204020204" pitchFamily="34" typeface="微软雅黑"/>
                  <a:cs charset="0" panose="020b0604020202020204" pitchFamily="34" typeface="Arial"/>
                </a:rPr>
                <a:t>04</a:t>
              </a:r>
            </a:p>
          </p:txBody>
        </p:sp>
      </p:grpSp>
      <p:sp>
        <p:nvSpPr>
          <p:cNvPr id="72" name="矩形 71"/>
          <p:cNvSpPr>
            <a:spLocks noChangeArrowheads="1"/>
          </p:cNvSpPr>
          <p:nvPr/>
        </p:nvSpPr>
        <p:spPr bwMode="auto">
          <a:xfrm>
            <a:off x="2603101" y="1182688"/>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73" name="矩形 47"/>
          <p:cNvSpPr>
            <a:spLocks noChangeArrowheads="1"/>
          </p:cNvSpPr>
          <p:nvPr/>
        </p:nvSpPr>
        <p:spPr bwMode="auto">
          <a:xfrm>
            <a:off x="1331913" y="1430338"/>
            <a:ext cx="2233612" cy="427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gn="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sp>
        <p:nvSpPr>
          <p:cNvPr id="74" name="矩形 73"/>
          <p:cNvSpPr>
            <a:spLocks noChangeArrowheads="1"/>
          </p:cNvSpPr>
          <p:nvPr/>
        </p:nvSpPr>
        <p:spPr bwMode="auto">
          <a:xfrm>
            <a:off x="1791889" y="2103438"/>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75" name="矩形 47"/>
          <p:cNvSpPr>
            <a:spLocks noChangeArrowheads="1"/>
          </p:cNvSpPr>
          <p:nvPr/>
        </p:nvSpPr>
        <p:spPr bwMode="auto">
          <a:xfrm>
            <a:off x="1042988" y="2352675"/>
            <a:ext cx="1708150" cy="610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gn="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sp>
        <p:nvSpPr>
          <p:cNvPr id="76" name="矩形 75"/>
          <p:cNvSpPr>
            <a:spLocks noChangeArrowheads="1"/>
          </p:cNvSpPr>
          <p:nvPr/>
        </p:nvSpPr>
        <p:spPr bwMode="auto">
          <a:xfrm>
            <a:off x="1791889" y="3068638"/>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77" name="矩形 47"/>
          <p:cNvSpPr>
            <a:spLocks noChangeArrowheads="1"/>
          </p:cNvSpPr>
          <p:nvPr/>
        </p:nvSpPr>
        <p:spPr bwMode="auto">
          <a:xfrm>
            <a:off x="1042988" y="3317875"/>
            <a:ext cx="1708150" cy="610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gn="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sp>
        <p:nvSpPr>
          <p:cNvPr id="78" name="矩形 77"/>
          <p:cNvSpPr>
            <a:spLocks noChangeArrowheads="1"/>
          </p:cNvSpPr>
          <p:nvPr/>
        </p:nvSpPr>
        <p:spPr bwMode="auto">
          <a:xfrm>
            <a:off x="6268639" y="1701800"/>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79" name="矩形 47"/>
          <p:cNvSpPr>
            <a:spLocks noChangeArrowheads="1"/>
          </p:cNvSpPr>
          <p:nvPr/>
        </p:nvSpPr>
        <p:spPr bwMode="auto">
          <a:xfrm>
            <a:off x="6280149" y="1960563"/>
            <a:ext cx="1820863" cy="610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sp>
        <p:nvSpPr>
          <p:cNvPr id="80" name="矩形 79"/>
          <p:cNvSpPr>
            <a:spLocks noChangeArrowheads="1"/>
          </p:cNvSpPr>
          <p:nvPr/>
        </p:nvSpPr>
        <p:spPr bwMode="auto">
          <a:xfrm>
            <a:off x="6287689" y="2846388"/>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81" name="矩形 47"/>
          <p:cNvSpPr>
            <a:spLocks noChangeArrowheads="1"/>
          </p:cNvSpPr>
          <p:nvPr/>
        </p:nvSpPr>
        <p:spPr bwMode="auto">
          <a:xfrm>
            <a:off x="6291263" y="3105150"/>
            <a:ext cx="1820862" cy="610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sp>
        <p:nvSpPr>
          <p:cNvPr id="82" name="矩形 81"/>
          <p:cNvSpPr>
            <a:spLocks noChangeArrowheads="1"/>
          </p:cNvSpPr>
          <p:nvPr/>
        </p:nvSpPr>
        <p:spPr bwMode="auto">
          <a:xfrm>
            <a:off x="5687613" y="3786188"/>
            <a:ext cx="962424" cy="22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wrap="none">
            <a:spAutoFit/>
          </a:bodyPr>
          <a:lstStyle/>
          <a:p>
            <a:pPr algn="r"/>
            <a:r>
              <a:rPr altLang="en-US" b="1" lang="zh-CN" sz="1100">
                <a:solidFill>
                  <a:srgbClr val="404040"/>
                </a:solidFill>
                <a:latin charset="-122" panose="020b0503020204020204" pitchFamily="34" typeface="微软雅黑"/>
                <a:ea charset="-122" panose="020b0503020204020204" pitchFamily="34" typeface="微软雅黑"/>
              </a:rPr>
              <a:t>此处添加标题</a:t>
            </a:r>
          </a:p>
        </p:txBody>
      </p:sp>
      <p:sp>
        <p:nvSpPr>
          <p:cNvPr id="83" name="矩形 47"/>
          <p:cNvSpPr>
            <a:spLocks noChangeArrowheads="1"/>
          </p:cNvSpPr>
          <p:nvPr/>
        </p:nvSpPr>
        <p:spPr bwMode="auto">
          <a:xfrm>
            <a:off x="5697538" y="4044950"/>
            <a:ext cx="2198687" cy="427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6" lIns="62112" rIns="62112" tIns="31056">
            <a:spAutoFit/>
          </a:bodyPr>
          <a:lstStyle/>
          <a:p>
            <a:pPr>
              <a:lnSpc>
                <a:spcPct val="120000"/>
              </a:lnSpc>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a:t>
            </a:r>
          </a:p>
        </p:txBody>
      </p:sp>
      <p:grpSp>
        <p:nvGrpSpPr>
          <p:cNvPr id="84" name="组合 83"/>
          <p:cNvGrpSpPr/>
          <p:nvPr/>
        </p:nvGrpSpPr>
        <p:grpSpPr>
          <a:xfrm flipH="1">
            <a:off x="5646738" y="1857375"/>
            <a:ext cx="600075" cy="177800"/>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700">
                <a:latin charset="0" panose="020b0604020202020204" pitchFamily="34" typeface="Arial"/>
                <a:ea charset="-122" panose="020b0503020204020204" pitchFamily="34" typeface="微软雅黑"/>
                <a:cs charset="0" panose="020b0604020202020204" pitchFamily="34" typeface="Arial"/>
              </a:endParaRPr>
            </a:p>
          </p:txBody>
        </p:sp>
        <p:sp>
          <p:nvSpPr>
            <p:cNvPr id="89" name="文本框 1"/>
            <p:cNvSpPr txBox="1"/>
            <p:nvPr/>
          </p:nvSpPr>
          <p:spPr>
            <a:xfrm>
              <a:off x="6291627" y="3451750"/>
              <a:ext cx="1157998" cy="1120817"/>
            </a:xfrm>
            <a:prstGeom prst="rect">
              <a:avLst/>
            </a:prstGeom>
            <a:noFill/>
          </p:spPr>
          <p:txBody>
            <a:bodyPr>
              <a:spAutoFit/>
            </a:bodyPr>
            <a:lstStyle/>
            <a:p>
              <a:pPr algn="ctr" fontAlgn="auto"/>
              <a:r>
                <a:rPr altLang="en-US" b="1" lang="zh-CN" noProof="1" sz="2200">
                  <a:solidFill>
                    <a:schemeClr val="bg1"/>
                  </a:solidFill>
                  <a:latin charset="-122" panose="020b0503020204020204" pitchFamily="34" typeface="微软雅黑"/>
                  <a:ea charset="-122" panose="020b0503020204020204" pitchFamily="34" typeface="微软雅黑"/>
                </a:rPr>
                <a:t>项目情况</a:t>
              </a:r>
            </a:p>
          </p:txBody>
        </p:sp>
      </p:grpSp>
      <p:sp>
        <p:nvSpPr>
          <p:cNvPr id="34846" name="TextBox 44"/>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34847" name="TextBox 45"/>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350" fill="hold" id="7"/>
                                        <p:tgtEl>
                                          <p:spTgt spid="87"/>
                                        </p:tgtEl>
                                        <p:attrNameLst>
                                          <p:attrName>ppt_w</p:attrName>
                                        </p:attrNameLst>
                                      </p:cBhvr>
                                      <p:tavLst>
                                        <p:tav tm="0">
                                          <p:val>
                                            <p:fltVal val="0"/>
                                          </p:val>
                                        </p:tav>
                                        <p:tav tm="100000">
                                          <p:val>
                                            <p:strVal val="#ppt_w"/>
                                          </p:val>
                                        </p:tav>
                                      </p:tavLst>
                                    </p:anim>
                                    <p:anim calcmode="lin" valueType="num">
                                      <p:cBhvr>
                                        <p:cTn dur="350" fill="hold" id="8"/>
                                        <p:tgtEl>
                                          <p:spTgt spid="87"/>
                                        </p:tgtEl>
                                        <p:attrNameLst>
                                          <p:attrName>ppt_h</p:attrName>
                                        </p:attrNameLst>
                                      </p:cBhvr>
                                      <p:tavLst>
                                        <p:tav tm="0">
                                          <p:val>
                                            <p:fltVal val="0"/>
                                          </p:val>
                                        </p:tav>
                                        <p:tav tm="100000">
                                          <p:val>
                                            <p:strVal val="#ppt_h"/>
                                          </p:val>
                                        </p:tav>
                                      </p:tavLst>
                                    </p:anim>
                                    <p:anim calcmode="lin" valueType="num">
                                      <p:cBhvr>
                                        <p:cTn dur="350" fill="hold" id="9"/>
                                        <p:tgtEl>
                                          <p:spTgt spid="87"/>
                                        </p:tgtEl>
                                        <p:attrNameLst>
                                          <p:attrName>ppt_x</p:attrName>
                                        </p:attrNameLst>
                                      </p:cBhvr>
                                      <p:tavLst>
                                        <p:tav tm="0">
                                          <p:val>
                                            <p:fltVal val="0.5"/>
                                          </p:val>
                                        </p:tav>
                                        <p:tav tm="100000">
                                          <p:val>
                                            <p:strVal val="#ppt_x"/>
                                          </p:val>
                                        </p:tav>
                                      </p:tavLst>
                                    </p:anim>
                                    <p:anim calcmode="lin" valueType="num">
                                      <p:cBhvr>
                                        <p:cTn dur="350" fill="hold" id="10"/>
                                        <p:tgtEl>
                                          <p:spTgt spid="87"/>
                                        </p:tgtEl>
                                        <p:attrNameLst>
                                          <p:attrName>ppt_y</p:attrName>
                                        </p:attrNameLst>
                                      </p:cBhvr>
                                      <p:tavLst>
                                        <p:tav tm="0">
                                          <p:val>
                                            <p:fltVal val="0.5"/>
                                          </p:val>
                                        </p:tav>
                                        <p:tav tm="100000">
                                          <p:val>
                                            <p:strVal val="#ppt_y"/>
                                          </p:val>
                                        </p:tav>
                                      </p:tavLst>
                                    </p:anim>
                                  </p:childTnLst>
                                </p:cTn>
                              </p:par>
                              <p:par>
                                <p:cTn fill="hold" id="11" nodeType="withEffect" presetClass="entr" presetID="2" presetSubtype="1">
                                  <p:stCondLst>
                                    <p:cond delay="750"/>
                                  </p:stCondLst>
                                  <p:childTnLst>
                                    <p:set>
                                      <p:cBhvr>
                                        <p:cTn dur="1" fill="hold" id="12">
                                          <p:stCondLst>
                                            <p:cond delay="0"/>
                                          </p:stCondLst>
                                        </p:cTn>
                                        <p:tgtEl>
                                          <p:spTgt spid="57"/>
                                        </p:tgtEl>
                                        <p:attrNameLst>
                                          <p:attrName>style.visibility</p:attrName>
                                        </p:attrNameLst>
                                      </p:cBhvr>
                                      <p:to>
                                        <p:strVal val="visible"/>
                                      </p:to>
                                    </p:set>
                                    <p:anim calcmode="lin" valueType="num">
                                      <p:cBhvr>
                                        <p:cTn dur="250" fill="hold" id="13"/>
                                        <p:tgtEl>
                                          <p:spTgt spid="57"/>
                                        </p:tgtEl>
                                        <p:attrNameLst>
                                          <p:attrName>ppt_x</p:attrName>
                                        </p:attrNameLst>
                                      </p:cBhvr>
                                      <p:tavLst>
                                        <p:tav tm="0">
                                          <p:val>
                                            <p:strVal val="#ppt_x"/>
                                          </p:val>
                                        </p:tav>
                                        <p:tav tm="100000">
                                          <p:val>
                                            <p:strVal val="#ppt_x"/>
                                          </p:val>
                                        </p:tav>
                                      </p:tavLst>
                                    </p:anim>
                                    <p:anim calcmode="lin" valueType="num">
                                      <p:cBhvr>
                                        <p:cTn dur="250" fill="hold" id="14"/>
                                        <p:tgtEl>
                                          <p:spTgt spid="57"/>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2">
                                  <p:stCondLst>
                                    <p:cond delay="250"/>
                                  </p:stCondLst>
                                  <p:childTnLst>
                                    <p:set>
                                      <p:cBhvr>
                                        <p:cTn dur="1" fill="hold" id="17">
                                          <p:stCondLst>
                                            <p:cond delay="0"/>
                                          </p:stCondLst>
                                        </p:cTn>
                                        <p:tgtEl>
                                          <p:spTgt spid="51"/>
                                        </p:tgtEl>
                                        <p:attrNameLst>
                                          <p:attrName>style.visibility</p:attrName>
                                        </p:attrNameLst>
                                      </p:cBhvr>
                                      <p:to>
                                        <p:strVal val="visible"/>
                                      </p:to>
                                    </p:set>
                                    <p:animEffect filter="wipe(right)" transition="in">
                                      <p:cBhvr>
                                        <p:cTn dur="500" id="18"/>
                                        <p:tgtEl>
                                          <p:spTgt spid="51"/>
                                        </p:tgtEl>
                                      </p:cBhvr>
                                    </p:animEffect>
                                  </p:childTnLst>
                                </p:cTn>
                              </p:par>
                            </p:childTnLst>
                          </p:cTn>
                        </p:par>
                        <p:par>
                          <p:cTn fill="hold" id="19" nodeType="afterGroup">
                            <p:stCondLst>
                              <p:cond delay="1750"/>
                            </p:stCondLst>
                            <p:childTnLst>
                              <p:par>
                                <p:cTn fill="hold" grpId="0" id="20" nodeType="afterEffect" presetClass="entr" presetID="22" presetSubtype="2">
                                  <p:stCondLst>
                                    <p:cond delay="0"/>
                                  </p:stCondLst>
                                  <p:childTnLst>
                                    <p:set>
                                      <p:cBhvr>
                                        <p:cTn dur="1" fill="hold" id="21">
                                          <p:stCondLst>
                                            <p:cond delay="0"/>
                                          </p:stCondLst>
                                        </p:cTn>
                                        <p:tgtEl>
                                          <p:spTgt spid="72"/>
                                        </p:tgtEl>
                                        <p:attrNameLst>
                                          <p:attrName>style.visibility</p:attrName>
                                        </p:attrNameLst>
                                      </p:cBhvr>
                                      <p:to>
                                        <p:strVal val="visible"/>
                                      </p:to>
                                    </p:set>
                                    <p:animEffect filter="wipe(right)" transition="in">
                                      <p:cBhvr>
                                        <p:cTn dur="500" id="22"/>
                                        <p:tgtEl>
                                          <p:spTgt spid="72"/>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73"/>
                                        </p:tgtEl>
                                        <p:attrNameLst>
                                          <p:attrName>style.visibility</p:attrName>
                                        </p:attrNameLst>
                                      </p:cBhvr>
                                      <p:to>
                                        <p:strVal val="visible"/>
                                      </p:to>
                                    </p:set>
                                    <p:animEffect filter="wipe(right)" transition="in">
                                      <p:cBhvr>
                                        <p:cTn dur="500" id="25"/>
                                        <p:tgtEl>
                                          <p:spTgt spid="73"/>
                                        </p:tgtEl>
                                      </p:cBhvr>
                                    </p:animEffect>
                                  </p:childTnLst>
                                </p:cTn>
                              </p:par>
                            </p:childTnLst>
                          </p:cTn>
                        </p:par>
                        <p:par>
                          <p:cTn fill="hold" id="26" nodeType="afterGroup">
                            <p:stCondLst>
                              <p:cond delay="2250"/>
                            </p:stCondLst>
                            <p:childTnLst>
                              <p:par>
                                <p:cTn fill="hold" id="27" nodeType="afterEffect" presetClass="entr" presetID="2" presetSubtype="2">
                                  <p:stCondLst>
                                    <p:cond delay="250"/>
                                  </p:stCondLst>
                                  <p:childTnLst>
                                    <p:set>
                                      <p:cBhvr>
                                        <p:cTn dur="1" fill="hold" id="28">
                                          <p:stCondLst>
                                            <p:cond delay="0"/>
                                          </p:stCondLst>
                                        </p:cTn>
                                        <p:tgtEl>
                                          <p:spTgt spid="54"/>
                                        </p:tgtEl>
                                        <p:attrNameLst>
                                          <p:attrName>style.visibility</p:attrName>
                                        </p:attrNameLst>
                                      </p:cBhvr>
                                      <p:to>
                                        <p:strVal val="visible"/>
                                      </p:to>
                                    </p:set>
                                    <p:anim calcmode="lin" valueType="num">
                                      <p:cBhvr>
                                        <p:cTn dur="250" fill="hold" id="29"/>
                                        <p:tgtEl>
                                          <p:spTgt spid="54"/>
                                        </p:tgtEl>
                                        <p:attrNameLst>
                                          <p:attrName>ppt_x</p:attrName>
                                        </p:attrNameLst>
                                      </p:cBhvr>
                                      <p:tavLst>
                                        <p:tav tm="0">
                                          <p:val>
                                            <p:strVal val="1+#ppt_w/2"/>
                                          </p:val>
                                        </p:tav>
                                        <p:tav tm="100000">
                                          <p:val>
                                            <p:strVal val="#ppt_x"/>
                                          </p:val>
                                        </p:tav>
                                      </p:tavLst>
                                    </p:anim>
                                    <p:anim calcmode="lin" valueType="num">
                                      <p:cBhvr>
                                        <p:cTn dur="250" fill="hold" id="30"/>
                                        <p:tgtEl>
                                          <p:spTgt spid="5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750"/>
                            </p:stCondLst>
                            <p:childTnLst>
                              <p:par>
                                <p:cTn fill="hold" id="32" nodeType="afterEffect" presetClass="entr" presetID="22" presetSubtype="8">
                                  <p:stCondLst>
                                    <p:cond delay="0"/>
                                  </p:stCondLst>
                                  <p:childTnLst>
                                    <p:set>
                                      <p:cBhvr>
                                        <p:cTn dur="1" fill="hold" id="33">
                                          <p:stCondLst>
                                            <p:cond delay="0"/>
                                          </p:stCondLst>
                                        </p:cTn>
                                        <p:tgtEl>
                                          <p:spTgt spid="84"/>
                                        </p:tgtEl>
                                        <p:attrNameLst>
                                          <p:attrName>style.visibility</p:attrName>
                                        </p:attrNameLst>
                                      </p:cBhvr>
                                      <p:to>
                                        <p:strVal val="visible"/>
                                      </p:to>
                                    </p:set>
                                    <p:animEffect filter="wipe(left)" transition="in">
                                      <p:cBhvr>
                                        <p:cTn dur="500" id="34"/>
                                        <p:tgtEl>
                                          <p:spTgt spid="84"/>
                                        </p:tgtEl>
                                      </p:cBhvr>
                                    </p:animEffect>
                                  </p:childTnLst>
                                </p:cTn>
                              </p:par>
                            </p:childTnLst>
                          </p:cTn>
                        </p:par>
                        <p:par>
                          <p:cTn fill="hold" id="35" nodeType="afterGroup">
                            <p:stCondLst>
                              <p:cond delay="3250"/>
                            </p:stCondLst>
                            <p:childTnLst>
                              <p:par>
                                <p:cTn fill="hold" grpId="0" id="36" nodeType="afterEffect" presetClass="entr" presetID="22" presetSubtype="8">
                                  <p:stCondLst>
                                    <p:cond delay="0"/>
                                  </p:stCondLst>
                                  <p:childTnLst>
                                    <p:set>
                                      <p:cBhvr>
                                        <p:cTn dur="1" fill="hold" id="37">
                                          <p:stCondLst>
                                            <p:cond delay="0"/>
                                          </p:stCondLst>
                                        </p:cTn>
                                        <p:tgtEl>
                                          <p:spTgt spid="78"/>
                                        </p:tgtEl>
                                        <p:attrNameLst>
                                          <p:attrName>style.visibility</p:attrName>
                                        </p:attrNameLst>
                                      </p:cBhvr>
                                      <p:to>
                                        <p:strVal val="visible"/>
                                      </p:to>
                                    </p:set>
                                    <p:animEffect filter="wipe(left)" transition="in">
                                      <p:cBhvr>
                                        <p:cTn dur="500" id="38"/>
                                        <p:tgtEl>
                                          <p:spTgt spid="78"/>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79"/>
                                        </p:tgtEl>
                                        <p:attrNameLst>
                                          <p:attrName>style.visibility</p:attrName>
                                        </p:attrNameLst>
                                      </p:cBhvr>
                                      <p:to>
                                        <p:strVal val="visible"/>
                                      </p:to>
                                    </p:set>
                                    <p:animEffect filter="wipe(left)" transition="in">
                                      <p:cBhvr>
                                        <p:cTn dur="500" id="41"/>
                                        <p:tgtEl>
                                          <p:spTgt spid="79"/>
                                        </p:tgtEl>
                                      </p:cBhvr>
                                    </p:animEffect>
                                  </p:childTnLst>
                                </p:cTn>
                              </p:par>
                            </p:childTnLst>
                          </p:cTn>
                        </p:par>
                        <p:par>
                          <p:cTn fill="hold" id="42" nodeType="afterGroup">
                            <p:stCondLst>
                              <p:cond delay="3750"/>
                            </p:stCondLst>
                            <p:childTnLst>
                              <p:par>
                                <p:cTn fill="hold" id="43" nodeType="afterEffect" presetClass="entr" presetID="2" presetSubtype="2">
                                  <p:stCondLst>
                                    <p:cond delay="250"/>
                                  </p:stCondLst>
                                  <p:childTnLst>
                                    <p:set>
                                      <p:cBhvr>
                                        <p:cTn dur="1" fill="hold" id="44">
                                          <p:stCondLst>
                                            <p:cond delay="0"/>
                                          </p:stCondLst>
                                        </p:cTn>
                                        <p:tgtEl>
                                          <p:spTgt spid="60"/>
                                        </p:tgtEl>
                                        <p:attrNameLst>
                                          <p:attrName>style.visibility</p:attrName>
                                        </p:attrNameLst>
                                      </p:cBhvr>
                                      <p:to>
                                        <p:strVal val="visible"/>
                                      </p:to>
                                    </p:set>
                                    <p:anim calcmode="lin" valueType="num">
                                      <p:cBhvr>
                                        <p:cTn dur="250" fill="hold" id="45"/>
                                        <p:tgtEl>
                                          <p:spTgt spid="60"/>
                                        </p:tgtEl>
                                        <p:attrNameLst>
                                          <p:attrName>ppt_x</p:attrName>
                                        </p:attrNameLst>
                                      </p:cBhvr>
                                      <p:tavLst>
                                        <p:tav tm="0">
                                          <p:val>
                                            <p:strVal val="1+#ppt_w/2"/>
                                          </p:val>
                                        </p:tav>
                                        <p:tav tm="100000">
                                          <p:val>
                                            <p:strVal val="#ppt_x"/>
                                          </p:val>
                                        </p:tav>
                                      </p:tavLst>
                                    </p:anim>
                                    <p:anim calcmode="lin" valueType="num">
                                      <p:cBhvr>
                                        <p:cTn dur="250" fill="hold" id="46"/>
                                        <p:tgtEl>
                                          <p:spTgt spid="60"/>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50"/>
                            </p:stCondLst>
                            <p:childTnLst>
                              <p:par>
                                <p:cTn fill="hold" id="48" nodeType="afterEffect" presetClass="entr" presetID="22" presetSubtype="8">
                                  <p:stCondLst>
                                    <p:cond delay="0"/>
                                  </p:stCondLst>
                                  <p:childTnLst>
                                    <p:set>
                                      <p:cBhvr>
                                        <p:cTn dur="1" fill="hold" id="49">
                                          <p:stCondLst>
                                            <p:cond delay="0"/>
                                          </p:stCondLst>
                                        </p:cTn>
                                        <p:tgtEl>
                                          <p:spTgt spid="47"/>
                                        </p:tgtEl>
                                        <p:attrNameLst>
                                          <p:attrName>style.visibility</p:attrName>
                                        </p:attrNameLst>
                                      </p:cBhvr>
                                      <p:to>
                                        <p:strVal val="visible"/>
                                      </p:to>
                                    </p:set>
                                    <p:animEffect filter="wipe(left)" transition="in">
                                      <p:cBhvr>
                                        <p:cTn dur="500" id="50"/>
                                        <p:tgtEl>
                                          <p:spTgt spid="47"/>
                                        </p:tgtEl>
                                      </p:cBhvr>
                                    </p:animEffect>
                                  </p:childTnLst>
                                </p:cTn>
                              </p:par>
                            </p:childTnLst>
                          </p:cTn>
                        </p:par>
                        <p:par>
                          <p:cTn fill="hold" id="51" nodeType="afterGroup">
                            <p:stCondLst>
                              <p:cond delay="4750"/>
                            </p:stCondLst>
                            <p:childTnLst>
                              <p:par>
                                <p:cTn fill="hold" grpId="0" id="52" nodeType="afterEffect" presetClass="entr" presetID="22" presetSubtype="8">
                                  <p:stCondLst>
                                    <p:cond delay="0"/>
                                  </p:stCondLst>
                                  <p:childTnLst>
                                    <p:set>
                                      <p:cBhvr>
                                        <p:cTn dur="1" fill="hold" id="53">
                                          <p:stCondLst>
                                            <p:cond delay="0"/>
                                          </p:stCondLst>
                                        </p:cTn>
                                        <p:tgtEl>
                                          <p:spTgt spid="80"/>
                                        </p:tgtEl>
                                        <p:attrNameLst>
                                          <p:attrName>style.visibility</p:attrName>
                                        </p:attrNameLst>
                                      </p:cBhvr>
                                      <p:to>
                                        <p:strVal val="visible"/>
                                      </p:to>
                                    </p:set>
                                    <p:animEffect filter="wipe(left)" transition="in">
                                      <p:cBhvr>
                                        <p:cTn dur="500" id="54"/>
                                        <p:tgtEl>
                                          <p:spTgt spid="80"/>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81"/>
                                        </p:tgtEl>
                                        <p:attrNameLst>
                                          <p:attrName>style.visibility</p:attrName>
                                        </p:attrNameLst>
                                      </p:cBhvr>
                                      <p:to>
                                        <p:strVal val="visible"/>
                                      </p:to>
                                    </p:set>
                                    <p:animEffect filter="wipe(left)" transition="in">
                                      <p:cBhvr>
                                        <p:cTn dur="500" id="57"/>
                                        <p:tgtEl>
                                          <p:spTgt spid="81"/>
                                        </p:tgtEl>
                                      </p:cBhvr>
                                    </p:animEffect>
                                  </p:childTnLst>
                                </p:cTn>
                              </p:par>
                            </p:childTnLst>
                          </p:cTn>
                        </p:par>
                        <p:par>
                          <p:cTn fill="hold" id="58" nodeType="afterGroup">
                            <p:stCondLst>
                              <p:cond delay="5250"/>
                            </p:stCondLst>
                            <p:childTnLst>
                              <p:par>
                                <p:cTn fill="hold" id="59" nodeType="afterEffect" presetClass="entr" presetID="2" presetSubtype="4">
                                  <p:stCondLst>
                                    <p:cond delay="250"/>
                                  </p:stCondLst>
                                  <p:childTnLst>
                                    <p:set>
                                      <p:cBhvr>
                                        <p:cTn dur="1" fill="hold" id="60">
                                          <p:stCondLst>
                                            <p:cond delay="0"/>
                                          </p:stCondLst>
                                        </p:cTn>
                                        <p:tgtEl>
                                          <p:spTgt spid="69"/>
                                        </p:tgtEl>
                                        <p:attrNameLst>
                                          <p:attrName>style.visibility</p:attrName>
                                        </p:attrNameLst>
                                      </p:cBhvr>
                                      <p:to>
                                        <p:strVal val="visible"/>
                                      </p:to>
                                    </p:set>
                                    <p:anim calcmode="lin" valueType="num">
                                      <p:cBhvr>
                                        <p:cTn dur="250" fill="hold" id="61"/>
                                        <p:tgtEl>
                                          <p:spTgt spid="69"/>
                                        </p:tgtEl>
                                        <p:attrNameLst>
                                          <p:attrName>ppt_x</p:attrName>
                                        </p:attrNameLst>
                                      </p:cBhvr>
                                      <p:tavLst>
                                        <p:tav tm="0">
                                          <p:val>
                                            <p:strVal val="#ppt_x"/>
                                          </p:val>
                                        </p:tav>
                                        <p:tav tm="100000">
                                          <p:val>
                                            <p:strVal val="#ppt_x"/>
                                          </p:val>
                                        </p:tav>
                                      </p:tavLst>
                                    </p:anim>
                                    <p:anim calcmode="lin" valueType="num">
                                      <p:cBhvr>
                                        <p:cTn dur="250" fill="hold" id="62"/>
                                        <p:tgtEl>
                                          <p:spTgt spid="69"/>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5750"/>
                            </p:stCondLst>
                            <p:childTnLst>
                              <p:par>
                                <p:cTn fill="hold" id="64" nodeType="afterEffect" presetClass="entr" presetID="22" presetSubtype="8">
                                  <p:stCondLst>
                                    <p:cond delay="0"/>
                                  </p:stCondLst>
                                  <p:childTnLst>
                                    <p:set>
                                      <p:cBhvr>
                                        <p:cTn dur="1" fill="hold" id="65">
                                          <p:stCondLst>
                                            <p:cond delay="0"/>
                                          </p:stCondLst>
                                        </p:cTn>
                                        <p:tgtEl>
                                          <p:spTgt spid="48"/>
                                        </p:tgtEl>
                                        <p:attrNameLst>
                                          <p:attrName>style.visibility</p:attrName>
                                        </p:attrNameLst>
                                      </p:cBhvr>
                                      <p:to>
                                        <p:strVal val="visible"/>
                                      </p:to>
                                    </p:set>
                                    <p:animEffect filter="wipe(left)" transition="in">
                                      <p:cBhvr>
                                        <p:cTn dur="500" id="66"/>
                                        <p:tgtEl>
                                          <p:spTgt spid="48"/>
                                        </p:tgtEl>
                                      </p:cBhvr>
                                    </p:animEffect>
                                  </p:childTnLst>
                                </p:cTn>
                              </p:par>
                            </p:childTnLst>
                          </p:cTn>
                        </p:par>
                        <p:par>
                          <p:cTn fill="hold" id="67" nodeType="afterGroup">
                            <p:stCondLst>
                              <p:cond delay="6250"/>
                            </p:stCondLst>
                            <p:childTnLst>
                              <p:par>
                                <p:cTn fill="hold" grpId="0" id="68" nodeType="afterEffect" presetClass="entr" presetID="22" presetSubtype="8">
                                  <p:stCondLst>
                                    <p:cond delay="0"/>
                                  </p:stCondLst>
                                  <p:childTnLst>
                                    <p:set>
                                      <p:cBhvr>
                                        <p:cTn dur="1" fill="hold" id="69">
                                          <p:stCondLst>
                                            <p:cond delay="0"/>
                                          </p:stCondLst>
                                        </p:cTn>
                                        <p:tgtEl>
                                          <p:spTgt spid="82"/>
                                        </p:tgtEl>
                                        <p:attrNameLst>
                                          <p:attrName>style.visibility</p:attrName>
                                        </p:attrNameLst>
                                      </p:cBhvr>
                                      <p:to>
                                        <p:strVal val="visible"/>
                                      </p:to>
                                    </p:set>
                                    <p:animEffect filter="wipe(left)" transition="in">
                                      <p:cBhvr>
                                        <p:cTn dur="500" id="70"/>
                                        <p:tgtEl>
                                          <p:spTgt spid="82"/>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83"/>
                                        </p:tgtEl>
                                        <p:attrNameLst>
                                          <p:attrName>style.visibility</p:attrName>
                                        </p:attrNameLst>
                                      </p:cBhvr>
                                      <p:to>
                                        <p:strVal val="visible"/>
                                      </p:to>
                                    </p:set>
                                    <p:animEffect filter="wipe(left)" transition="in">
                                      <p:cBhvr>
                                        <p:cTn dur="500" id="73"/>
                                        <p:tgtEl>
                                          <p:spTgt spid="83"/>
                                        </p:tgtEl>
                                      </p:cBhvr>
                                    </p:animEffect>
                                  </p:childTnLst>
                                </p:cTn>
                              </p:par>
                            </p:childTnLst>
                          </p:cTn>
                        </p:par>
                        <p:par>
                          <p:cTn fill="hold" id="74" nodeType="afterGroup">
                            <p:stCondLst>
                              <p:cond delay="6750"/>
                            </p:stCondLst>
                            <p:childTnLst>
                              <p:par>
                                <p:cTn fill="hold" id="75" nodeType="afterEffect" presetClass="entr" presetID="2" presetSubtype="8">
                                  <p:stCondLst>
                                    <p:cond delay="250"/>
                                  </p:stCondLst>
                                  <p:childTnLst>
                                    <p:set>
                                      <p:cBhvr>
                                        <p:cTn dur="1" fill="hold" id="76">
                                          <p:stCondLst>
                                            <p:cond delay="0"/>
                                          </p:stCondLst>
                                        </p:cTn>
                                        <p:tgtEl>
                                          <p:spTgt spid="63"/>
                                        </p:tgtEl>
                                        <p:attrNameLst>
                                          <p:attrName>style.visibility</p:attrName>
                                        </p:attrNameLst>
                                      </p:cBhvr>
                                      <p:to>
                                        <p:strVal val="visible"/>
                                      </p:to>
                                    </p:set>
                                    <p:anim calcmode="lin" valueType="num">
                                      <p:cBhvr>
                                        <p:cTn dur="250" fill="hold" id="77"/>
                                        <p:tgtEl>
                                          <p:spTgt spid="63"/>
                                        </p:tgtEl>
                                        <p:attrNameLst>
                                          <p:attrName>ppt_x</p:attrName>
                                        </p:attrNameLst>
                                      </p:cBhvr>
                                      <p:tavLst>
                                        <p:tav tm="0">
                                          <p:val>
                                            <p:strVal val="0-#ppt_w/2"/>
                                          </p:val>
                                        </p:tav>
                                        <p:tav tm="100000">
                                          <p:val>
                                            <p:strVal val="#ppt_x"/>
                                          </p:val>
                                        </p:tav>
                                      </p:tavLst>
                                    </p:anim>
                                    <p:anim calcmode="lin" valueType="num">
                                      <p:cBhvr>
                                        <p:cTn dur="250" fill="hold" id="78"/>
                                        <p:tgtEl>
                                          <p:spTgt spid="63"/>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250"/>
                            </p:stCondLst>
                            <p:childTnLst>
                              <p:par>
                                <p:cTn fill="hold" id="80" nodeType="afterEffect" presetClass="entr" presetID="22" presetSubtype="2">
                                  <p:stCondLst>
                                    <p:cond delay="0"/>
                                  </p:stCondLst>
                                  <p:childTnLst>
                                    <p:set>
                                      <p:cBhvr>
                                        <p:cTn dur="1" fill="hold" id="81">
                                          <p:stCondLst>
                                            <p:cond delay="0"/>
                                          </p:stCondLst>
                                        </p:cTn>
                                        <p:tgtEl>
                                          <p:spTgt spid="49"/>
                                        </p:tgtEl>
                                        <p:attrNameLst>
                                          <p:attrName>style.visibility</p:attrName>
                                        </p:attrNameLst>
                                      </p:cBhvr>
                                      <p:to>
                                        <p:strVal val="visible"/>
                                      </p:to>
                                    </p:set>
                                    <p:animEffect filter="wipe(right)" transition="in">
                                      <p:cBhvr>
                                        <p:cTn dur="250" id="82"/>
                                        <p:tgtEl>
                                          <p:spTgt spid="49"/>
                                        </p:tgtEl>
                                      </p:cBhvr>
                                    </p:animEffect>
                                  </p:childTnLst>
                                </p:cTn>
                              </p:par>
                            </p:childTnLst>
                          </p:cTn>
                        </p:par>
                        <p:par>
                          <p:cTn fill="hold" id="83" nodeType="afterGroup">
                            <p:stCondLst>
                              <p:cond delay="7500"/>
                            </p:stCondLst>
                            <p:childTnLst>
                              <p:par>
                                <p:cTn fill="hold" grpId="0" id="84" nodeType="afterEffect" presetClass="entr" presetID="22" presetSubtype="2">
                                  <p:stCondLst>
                                    <p:cond delay="0"/>
                                  </p:stCondLst>
                                  <p:childTnLst>
                                    <p:set>
                                      <p:cBhvr>
                                        <p:cTn dur="1" fill="hold" id="85">
                                          <p:stCondLst>
                                            <p:cond delay="0"/>
                                          </p:stCondLst>
                                        </p:cTn>
                                        <p:tgtEl>
                                          <p:spTgt spid="76"/>
                                        </p:tgtEl>
                                        <p:attrNameLst>
                                          <p:attrName>style.visibility</p:attrName>
                                        </p:attrNameLst>
                                      </p:cBhvr>
                                      <p:to>
                                        <p:strVal val="visible"/>
                                      </p:to>
                                    </p:set>
                                    <p:animEffect filter="wipe(right)" transition="in">
                                      <p:cBhvr>
                                        <p:cTn dur="500" id="86"/>
                                        <p:tgtEl>
                                          <p:spTgt spid="76"/>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77"/>
                                        </p:tgtEl>
                                        <p:attrNameLst>
                                          <p:attrName>style.visibility</p:attrName>
                                        </p:attrNameLst>
                                      </p:cBhvr>
                                      <p:to>
                                        <p:strVal val="visible"/>
                                      </p:to>
                                    </p:set>
                                    <p:animEffect filter="wipe(right)" transition="in">
                                      <p:cBhvr>
                                        <p:cTn dur="500" id="89"/>
                                        <p:tgtEl>
                                          <p:spTgt spid="77"/>
                                        </p:tgtEl>
                                      </p:cBhvr>
                                    </p:animEffect>
                                  </p:childTnLst>
                                </p:cTn>
                              </p:par>
                            </p:childTnLst>
                          </p:cTn>
                        </p:par>
                        <p:par>
                          <p:cTn fill="hold" id="90" nodeType="afterGroup">
                            <p:stCondLst>
                              <p:cond delay="8000"/>
                            </p:stCondLst>
                            <p:childTnLst>
                              <p:par>
                                <p:cTn fill="hold" id="91" nodeType="afterEffect" presetClass="entr" presetID="2" presetSubtype="8">
                                  <p:stCondLst>
                                    <p:cond delay="250"/>
                                  </p:stCondLst>
                                  <p:childTnLst>
                                    <p:set>
                                      <p:cBhvr>
                                        <p:cTn dur="1" fill="hold" id="92">
                                          <p:stCondLst>
                                            <p:cond delay="0"/>
                                          </p:stCondLst>
                                        </p:cTn>
                                        <p:tgtEl>
                                          <p:spTgt spid="66"/>
                                        </p:tgtEl>
                                        <p:attrNameLst>
                                          <p:attrName>style.visibility</p:attrName>
                                        </p:attrNameLst>
                                      </p:cBhvr>
                                      <p:to>
                                        <p:strVal val="visible"/>
                                      </p:to>
                                    </p:set>
                                    <p:anim calcmode="lin" valueType="num">
                                      <p:cBhvr>
                                        <p:cTn dur="250" fill="hold" id="93"/>
                                        <p:tgtEl>
                                          <p:spTgt spid="66"/>
                                        </p:tgtEl>
                                        <p:attrNameLst>
                                          <p:attrName>ppt_x</p:attrName>
                                        </p:attrNameLst>
                                      </p:cBhvr>
                                      <p:tavLst>
                                        <p:tav tm="0">
                                          <p:val>
                                            <p:strVal val="0-#ppt_w/2"/>
                                          </p:val>
                                        </p:tav>
                                        <p:tav tm="100000">
                                          <p:val>
                                            <p:strVal val="#ppt_x"/>
                                          </p:val>
                                        </p:tav>
                                      </p:tavLst>
                                    </p:anim>
                                    <p:anim calcmode="lin" valueType="num">
                                      <p:cBhvr>
                                        <p:cTn dur="250" fill="hold" id="94"/>
                                        <p:tgtEl>
                                          <p:spTgt spid="66"/>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8500"/>
                            </p:stCondLst>
                            <p:childTnLst>
                              <p:par>
                                <p:cTn fill="hold" id="96" nodeType="afterEffect" presetClass="entr" presetID="22" presetSubtype="2">
                                  <p:stCondLst>
                                    <p:cond delay="0"/>
                                  </p:stCondLst>
                                  <p:childTnLst>
                                    <p:set>
                                      <p:cBhvr>
                                        <p:cTn dur="1" fill="hold" id="97">
                                          <p:stCondLst>
                                            <p:cond delay="0"/>
                                          </p:stCondLst>
                                        </p:cTn>
                                        <p:tgtEl>
                                          <p:spTgt spid="50"/>
                                        </p:tgtEl>
                                        <p:attrNameLst>
                                          <p:attrName>style.visibility</p:attrName>
                                        </p:attrNameLst>
                                      </p:cBhvr>
                                      <p:to>
                                        <p:strVal val="visible"/>
                                      </p:to>
                                    </p:set>
                                    <p:animEffect filter="wipe(right)" transition="in">
                                      <p:cBhvr>
                                        <p:cTn dur="250" id="98"/>
                                        <p:tgtEl>
                                          <p:spTgt spid="50"/>
                                        </p:tgtEl>
                                      </p:cBhvr>
                                    </p:animEffect>
                                  </p:childTnLst>
                                </p:cTn>
                              </p:par>
                            </p:childTnLst>
                          </p:cTn>
                        </p:par>
                        <p:par>
                          <p:cTn fill="hold" id="99" nodeType="afterGroup">
                            <p:stCondLst>
                              <p:cond delay="8750"/>
                            </p:stCondLst>
                            <p:childTnLst>
                              <p:par>
                                <p:cTn fill="hold" grpId="0" id="100" nodeType="afterEffect" presetClass="entr" presetID="22" presetSubtype="2">
                                  <p:stCondLst>
                                    <p:cond delay="0"/>
                                  </p:stCondLst>
                                  <p:childTnLst>
                                    <p:set>
                                      <p:cBhvr>
                                        <p:cTn dur="1" fill="hold" id="101">
                                          <p:stCondLst>
                                            <p:cond delay="0"/>
                                          </p:stCondLst>
                                        </p:cTn>
                                        <p:tgtEl>
                                          <p:spTgt spid="74"/>
                                        </p:tgtEl>
                                        <p:attrNameLst>
                                          <p:attrName>style.visibility</p:attrName>
                                        </p:attrNameLst>
                                      </p:cBhvr>
                                      <p:to>
                                        <p:strVal val="visible"/>
                                      </p:to>
                                    </p:set>
                                    <p:animEffect filter="wipe(right)" transition="in">
                                      <p:cBhvr>
                                        <p:cTn dur="500" id="102"/>
                                        <p:tgtEl>
                                          <p:spTgt spid="74"/>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75"/>
                                        </p:tgtEl>
                                        <p:attrNameLst>
                                          <p:attrName>style.visibility</p:attrName>
                                        </p:attrNameLst>
                                      </p:cBhvr>
                                      <p:to>
                                        <p:strVal val="visible"/>
                                      </p:to>
                                    </p:set>
                                    <p:animEffect filter="wipe(right)" transition="in">
                                      <p:cBhvr>
                                        <p:cTn dur="500" id="10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P grpId="0" spid="8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5" name="TextBox 1"/>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36866" name="TextBox 2"/>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cxnSp>
        <p:nvCxnSpPr>
          <p:cNvPr id="18" name="直接连接符 17"/>
          <p:cNvCxnSpPr/>
          <p:nvPr/>
        </p:nvCxnSpPr>
        <p:spPr>
          <a:xfrm rot="5400000">
            <a:off x="1807369"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444"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363" y="1477963"/>
            <a:ext cx="1976437"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bIns="34285" lIns="68571" rIns="68571" tIns="34285"/>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a:defRPr/>
            </a:pPr>
            <a:r>
              <a:rPr altLang="en-US" b="1" kern="0" lang="zh-CN" noProof="1">
                <a:solidFill>
                  <a:schemeClr val="bg1"/>
                </a:solidFill>
                <a:latin charset="-122" panose="020b0503020204020204" pitchFamily="34" typeface="微软雅黑"/>
                <a:ea charset="-122" panose="020b0503020204020204" pitchFamily="34" typeface="微软雅黑"/>
              </a:rPr>
              <a:t>添加标题</a:t>
            </a:r>
          </a:p>
          <a:p>
            <a:pPr algn="ctr">
              <a:defRPr/>
            </a:pPr>
            <a:r>
              <a:rPr altLang="en-US" b="1" kern="0" lang="zh-CN" noProof="1">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21" name="组合 20"/>
          <p:cNvGrpSpPr/>
          <p:nvPr/>
        </p:nvGrpSpPr>
        <p:grpSpPr>
          <a:xfrm>
            <a:off x="868363" y="2732088"/>
            <a:ext cx="1833562" cy="1127125"/>
            <a:chOff x="503238" y="2548492"/>
            <a:chExt cx="2191599" cy="1126865"/>
          </a:xfrm>
        </p:grpSpPr>
        <p:sp>
          <p:nvSpPr>
            <p:cNvPr id="36871" name="矩形 21"/>
            <p:cNvSpPr>
              <a:spLocks noChangeArrowheads="1"/>
            </p:cNvSpPr>
            <p:nvPr/>
          </p:nvSpPr>
          <p:spPr bwMode="auto">
            <a:xfrm>
              <a:off x="503238" y="2548492"/>
              <a:ext cx="1190105" cy="335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rgbClr val="404040"/>
                  </a:solidFill>
                  <a:latin charset="-122" panose="020b0503020204020204" pitchFamily="34" typeface="微软雅黑"/>
                  <a:ea charset="-122" panose="020b0503020204020204" pitchFamily="34" typeface="微软雅黑"/>
                </a:rPr>
                <a:t>添加标题</a:t>
              </a:r>
            </a:p>
          </p:txBody>
        </p:sp>
        <p:sp>
          <p:nvSpPr>
            <p:cNvPr id="36872" name="矩形 22"/>
            <p:cNvSpPr>
              <a:spLocks noChangeArrowheads="1"/>
            </p:cNvSpPr>
            <p:nvPr/>
          </p:nvSpPr>
          <p:spPr bwMode="auto">
            <a:xfrm>
              <a:off x="503238" y="2905916"/>
              <a:ext cx="2191599" cy="761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100">
                  <a:solidFill>
                    <a:srgbClr val="404040"/>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
        <p:nvSpPr>
          <p:cNvPr id="24" name="42 Rectángulo"/>
          <p:cNvSpPr/>
          <p:nvPr/>
        </p:nvSpPr>
        <p:spPr>
          <a:xfrm>
            <a:off x="3392488" y="1477963"/>
            <a:ext cx="1976437" cy="78740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bIns="34285" lIns="68571" rIns="68571" tIns="34285"/>
          <a:lstStyle/>
          <a:p>
            <a:pPr algn="ctr" eaLnBrk="0" hangingPunct="0">
              <a:defRPr/>
            </a:pPr>
            <a:r>
              <a:rPr altLang="en-US" b="1" kern="0" lang="zh-CN" noProof="1">
                <a:solidFill>
                  <a:schemeClr val="bg1"/>
                </a:solidFill>
                <a:latin charset="-122" panose="020b0503020204020204" pitchFamily="34" typeface="微软雅黑"/>
                <a:ea charset="-122" panose="020b0503020204020204" pitchFamily="34" typeface="微软雅黑"/>
              </a:rPr>
              <a:t>添加标题</a:t>
            </a:r>
          </a:p>
          <a:p>
            <a:pPr algn="ctr" eaLnBrk="0" hangingPunct="0">
              <a:defRPr/>
            </a:pPr>
            <a:r>
              <a:rPr altLang="en-US" b="1" kern="0" lang="zh-CN" noProof="1">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25" name="组合 24"/>
          <p:cNvGrpSpPr/>
          <p:nvPr/>
        </p:nvGrpSpPr>
        <p:grpSpPr>
          <a:xfrm>
            <a:off x="3392488" y="2732088"/>
            <a:ext cx="1833562" cy="1127125"/>
            <a:chOff x="471218" y="2548491"/>
            <a:chExt cx="2191599" cy="1126866"/>
          </a:xfrm>
        </p:grpSpPr>
        <p:sp>
          <p:nvSpPr>
            <p:cNvPr id="36875" name="矩形 25"/>
            <p:cNvSpPr>
              <a:spLocks noChangeArrowheads="1"/>
            </p:cNvSpPr>
            <p:nvPr/>
          </p:nvSpPr>
          <p:spPr bwMode="auto">
            <a:xfrm>
              <a:off x="471218" y="2548491"/>
              <a:ext cx="1190105" cy="335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rgbClr val="404040"/>
                  </a:solidFill>
                  <a:latin charset="-122" panose="020b0503020204020204" pitchFamily="34" typeface="微软雅黑"/>
                  <a:ea charset="-122" panose="020b0503020204020204" pitchFamily="34" typeface="微软雅黑"/>
                </a:rPr>
                <a:t>添加标题</a:t>
              </a:r>
            </a:p>
          </p:txBody>
        </p:sp>
        <p:sp>
          <p:nvSpPr>
            <p:cNvPr id="36876" name="矩形 26"/>
            <p:cNvSpPr>
              <a:spLocks noChangeArrowheads="1"/>
            </p:cNvSpPr>
            <p:nvPr/>
          </p:nvSpPr>
          <p:spPr bwMode="auto">
            <a:xfrm>
              <a:off x="471218" y="2905916"/>
              <a:ext cx="2191599" cy="76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100">
                  <a:solidFill>
                    <a:srgbClr val="404040"/>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
        <p:nvSpPr>
          <p:cNvPr id="28" name="51 Rectángulo"/>
          <p:cNvSpPr/>
          <p:nvPr/>
        </p:nvSpPr>
        <p:spPr>
          <a:xfrm>
            <a:off x="5907088" y="1477963"/>
            <a:ext cx="1978025"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bIns="34285" lIns="68571" rIns="68571" tIns="34285"/>
          <a:lstStyle/>
          <a:p>
            <a:pPr algn="ctr" eaLnBrk="0" hangingPunct="0">
              <a:defRPr/>
            </a:pPr>
            <a:r>
              <a:rPr altLang="en-US" b="1" kern="0" lang="zh-CN" noProof="1">
                <a:solidFill>
                  <a:schemeClr val="bg1"/>
                </a:solidFill>
                <a:latin charset="-122" panose="020b0503020204020204" pitchFamily="34" typeface="微软雅黑"/>
                <a:ea charset="-122" panose="020b0503020204020204" pitchFamily="34" typeface="微软雅黑"/>
              </a:rPr>
              <a:t>添加标题</a:t>
            </a:r>
          </a:p>
          <a:p>
            <a:pPr algn="ctr" eaLnBrk="0" hangingPunct="0">
              <a:defRPr/>
            </a:pPr>
            <a:r>
              <a:rPr altLang="en-US" b="1" kern="0" lang="zh-CN" noProof="1">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29" name="组合 28"/>
          <p:cNvGrpSpPr/>
          <p:nvPr/>
        </p:nvGrpSpPr>
        <p:grpSpPr>
          <a:xfrm>
            <a:off x="5907088" y="2732088"/>
            <a:ext cx="1833562" cy="1127125"/>
            <a:chOff x="467746" y="2548491"/>
            <a:chExt cx="2191599" cy="1126866"/>
          </a:xfrm>
        </p:grpSpPr>
        <p:sp>
          <p:nvSpPr>
            <p:cNvPr id="36879" name="矩形 29"/>
            <p:cNvSpPr>
              <a:spLocks noChangeArrowheads="1"/>
            </p:cNvSpPr>
            <p:nvPr/>
          </p:nvSpPr>
          <p:spPr bwMode="auto">
            <a:xfrm>
              <a:off x="467746" y="2548491"/>
              <a:ext cx="1190105" cy="335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r>
                <a:rPr altLang="en-US" lang="zh-CN" sz="1600">
                  <a:solidFill>
                    <a:srgbClr val="404040"/>
                  </a:solidFill>
                  <a:latin charset="-122" panose="020b0503020204020204" pitchFamily="34" typeface="微软雅黑"/>
                  <a:ea charset="-122" panose="020b0503020204020204" pitchFamily="34" typeface="微软雅黑"/>
                </a:rPr>
                <a:t>添加标题</a:t>
              </a:r>
            </a:p>
          </p:txBody>
        </p:sp>
        <p:sp>
          <p:nvSpPr>
            <p:cNvPr id="36880" name="矩形 30"/>
            <p:cNvSpPr>
              <a:spLocks noChangeArrowheads="1"/>
            </p:cNvSpPr>
            <p:nvPr/>
          </p:nvSpPr>
          <p:spPr bwMode="auto">
            <a:xfrm>
              <a:off x="467747" y="2905916"/>
              <a:ext cx="2191599" cy="76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100">
                  <a:solidFill>
                    <a:srgbClr val="404040"/>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0"/>
                                        </p:tgtEl>
                                        <p:attrNameLst>
                                          <p:attrName>style.visibility</p:attrName>
                                        </p:attrNameLst>
                                      </p:cBhvr>
                                      <p:to>
                                        <p:strVal val="visible"/>
                                      </p:to>
                                    </p:set>
                                    <p:animEffect filter="randombar(horizontal)"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ppt_x</p:attrName>
                                        </p:attrNameLst>
                                      </p:cBhvr>
                                      <p:tavLst>
                                        <p:tav tm="0">
                                          <p:val>
                                            <p:strVal val="#ppt_x"/>
                                          </p:val>
                                        </p:tav>
                                        <p:tav tm="100000">
                                          <p:val>
                                            <p:strVal val="#ppt_x"/>
                                          </p:val>
                                        </p:tav>
                                      </p:tavLst>
                                    </p:anim>
                                    <p:anim calcmode="lin" valueType="num">
                                      <p:cBhvr>
                                        <p:cTn dur="500" fill="hold" id="12"/>
                                        <p:tgtEl>
                                          <p:spTgt spid="21"/>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18"/>
                                        </p:tgtEl>
                                        <p:attrNameLst>
                                          <p:attrName>style.visibility</p:attrName>
                                        </p:attrNameLst>
                                      </p:cBhvr>
                                      <p:to>
                                        <p:strVal val="visible"/>
                                      </p:to>
                                    </p:set>
                                    <p:animEffect filter="wipe(up)" transition="in">
                                      <p:cBhvr>
                                        <p:cTn dur="500" id="16"/>
                                        <p:tgtEl>
                                          <p:spTgt spid="18"/>
                                        </p:tgtEl>
                                      </p:cBhvr>
                                    </p:animEffect>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24"/>
                                        </p:tgtEl>
                                        <p:attrNameLst>
                                          <p:attrName>style.visibility</p:attrName>
                                        </p:attrNameLst>
                                      </p:cBhvr>
                                      <p:to>
                                        <p:strVal val="visible"/>
                                      </p:to>
                                    </p:set>
                                    <p:animEffect filter="randombar(horizontal)" transition="in">
                                      <p:cBhvr>
                                        <p:cTn dur="500" id="20"/>
                                        <p:tgtEl>
                                          <p:spTgt spid="24"/>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p:cTn dur="500" fill="hold" id="24"/>
                                        <p:tgtEl>
                                          <p:spTgt spid="25"/>
                                        </p:tgtEl>
                                        <p:attrNameLst>
                                          <p:attrName>ppt_x</p:attrName>
                                        </p:attrNameLst>
                                      </p:cBhvr>
                                      <p:tavLst>
                                        <p:tav tm="0">
                                          <p:val>
                                            <p:strVal val="#ppt_x"/>
                                          </p:val>
                                        </p:tav>
                                        <p:tav tm="100000">
                                          <p:val>
                                            <p:strVal val="#ppt_x"/>
                                          </p:val>
                                        </p:tav>
                                      </p:tavLst>
                                    </p:anim>
                                    <p:anim calcmode="lin" valueType="num">
                                      <p:cBhvr>
                                        <p:cTn dur="500" fill="hold" id="25"/>
                                        <p:tgtEl>
                                          <p:spTgt spid="25"/>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28"/>
                                        </p:tgtEl>
                                        <p:attrNameLst>
                                          <p:attrName>style.visibility</p:attrName>
                                        </p:attrNameLst>
                                      </p:cBhvr>
                                      <p:to>
                                        <p:strVal val="visible"/>
                                      </p:to>
                                    </p:set>
                                    <p:animEffect filter="randombar(horizontal)" transition="in">
                                      <p:cBhvr>
                                        <p:cTn dur="500" id="33"/>
                                        <p:tgtEl>
                                          <p:spTgt spid="28"/>
                                        </p:tgtEl>
                                      </p:cBhvr>
                                    </p:animEffect>
                                  </p:childTnLst>
                                </p:cTn>
                              </p:par>
                            </p:childTnLst>
                          </p:cTn>
                        </p:par>
                        <p:par>
                          <p:cTn fill="hold" id="34" nodeType="afterGroup">
                            <p:stCondLst>
                              <p:cond delay="3500"/>
                            </p:stCondLst>
                            <p:childTnLst>
                              <p:par>
                                <p:cTn fill="hold" id="35" nodeType="afterEffect" presetClass="entr" presetID="2" presetSubtype="4">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ppt_x</p:attrName>
                                        </p:attrNameLst>
                                      </p:cBhvr>
                                      <p:tavLst>
                                        <p:tav tm="0">
                                          <p:val>
                                            <p:strVal val="#ppt_x"/>
                                          </p:val>
                                        </p:tav>
                                        <p:tav tm="100000">
                                          <p:val>
                                            <p:strVal val="#ppt_x"/>
                                          </p:val>
                                        </p:tav>
                                      </p:tavLst>
                                    </p:anim>
                                    <p:anim calcmode="lin" valueType="num">
                                      <p:cBhvr>
                                        <p:cTn dur="500" fill="hold" id="38"/>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020763" y="1525588"/>
            <a:ext cx="1674812" cy="2630487"/>
            <a:chOff x="778084" y="1038958"/>
            <a:chExt cx="1850186" cy="2900945"/>
          </a:xfrm>
        </p:grpSpPr>
        <p:sp>
          <p:nvSpPr>
            <p:cNvPr id="33" name="圆角矩形 32"/>
            <p:cNvSpPr/>
            <p:nvPr/>
          </p:nvSpPr>
          <p:spPr>
            <a:xfrm>
              <a:off x="886815" y="1038958"/>
              <a:ext cx="1632723" cy="1502119"/>
            </a:xfrm>
            <a:prstGeom prst="roundRect">
              <a:avLst>
                <a:gd fmla="val 935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34" name="任意多边形 33"/>
            <p:cNvSpPr/>
            <p:nvPr/>
          </p:nvSpPr>
          <p:spPr>
            <a:xfrm>
              <a:off x="778084"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35" name="椭圆 34"/>
            <p:cNvSpPr/>
            <p:nvPr/>
          </p:nvSpPr>
          <p:spPr>
            <a:xfrm>
              <a:off x="1402412"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17" name="文本框 11"/>
            <p:cNvSpPr txBox="1">
              <a:spLocks noChangeArrowheads="1"/>
            </p:cNvSpPr>
            <p:nvPr/>
          </p:nvSpPr>
          <p:spPr bwMode="auto">
            <a:xfrm>
              <a:off x="1304926" y="1222952"/>
              <a:ext cx="839367" cy="630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01</a:t>
              </a:r>
            </a:p>
          </p:txBody>
        </p:sp>
        <p:sp>
          <p:nvSpPr>
            <p:cNvPr id="38918" name="文本框 64"/>
            <p:cNvSpPr txBox="1">
              <a:spLocks noChangeArrowheads="1"/>
            </p:cNvSpPr>
            <p:nvPr/>
          </p:nvSpPr>
          <p:spPr bwMode="auto">
            <a:xfrm>
              <a:off x="1148007" y="2434566"/>
              <a:ext cx="1110344" cy="344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600">
                  <a:solidFill>
                    <a:srgbClr val="404040"/>
                  </a:solidFill>
                  <a:latin charset="-122" panose="020b0503020204020204" pitchFamily="34" typeface="微软雅黑"/>
                  <a:ea charset="-122" panose="020b0503020204020204" pitchFamily="34" typeface="微软雅黑"/>
                </a:rPr>
                <a:t>添加标题</a:t>
              </a:r>
            </a:p>
          </p:txBody>
        </p:sp>
        <p:sp>
          <p:nvSpPr>
            <p:cNvPr id="38919" name="文本框 65"/>
            <p:cNvSpPr txBox="1">
              <a:spLocks noChangeArrowheads="1"/>
            </p:cNvSpPr>
            <p:nvPr/>
          </p:nvSpPr>
          <p:spPr bwMode="auto">
            <a:xfrm>
              <a:off x="1139623" y="2788385"/>
              <a:ext cx="1127111" cy="815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262626"/>
                  </a:solidFill>
                  <a:latin charset="-122" panose="020b0503020204020204" pitchFamily="34" typeface="微软雅黑"/>
                  <a:ea charset="-122" panose="020b0503020204020204" pitchFamily="34" typeface="微软雅黑"/>
                </a:rPr>
                <a:t>完成模高和</a:t>
              </a:r>
            </a:p>
            <a:p>
              <a:pPr algn="ctr"/>
              <a:r>
                <a:rPr altLang="en-US" lang="zh-CN" sz="1100">
                  <a:solidFill>
                    <a:srgbClr val="262626"/>
                  </a:solidFill>
                  <a:latin charset="-122" panose="020b0503020204020204" pitchFamily="34" typeface="微软雅黑"/>
                  <a:ea charset="-122" panose="020b0503020204020204" pitchFamily="34" typeface="微软雅黑"/>
                </a:rPr>
                <a:t>图高的作业</a:t>
              </a:r>
            </a:p>
            <a:p>
              <a:pPr algn="ctr"/>
              <a:r>
                <a:rPr altLang="en-US" lang="zh-CN" sz="1100">
                  <a:solidFill>
                    <a:srgbClr val="262626"/>
                  </a:solidFill>
                  <a:latin charset="-122" panose="020b0503020204020204" pitchFamily="34" typeface="微软雅黑"/>
                  <a:ea charset="-122" panose="020b0503020204020204" pitchFamily="34" typeface="微软雅黑"/>
                </a:rPr>
                <a:t>争取尽快做</a:t>
              </a:r>
            </a:p>
            <a:p>
              <a:pPr algn="ctr"/>
              <a:r>
                <a:rPr altLang="en-US" lang="zh-CN" sz="1100">
                  <a:solidFill>
                    <a:srgbClr val="262626"/>
                  </a:solidFill>
                  <a:latin charset="-122" panose="020b0503020204020204" pitchFamily="34" typeface="微软雅黑"/>
                  <a:ea charset="-122" panose="020b0503020204020204" pitchFamily="34" typeface="微软雅黑"/>
                </a:rPr>
                <a:t>好不能再拖</a:t>
              </a:r>
            </a:p>
          </p:txBody>
        </p:sp>
      </p:grpSp>
      <p:grpSp>
        <p:nvGrpSpPr>
          <p:cNvPr id="39" name="组合 38"/>
          <p:cNvGrpSpPr/>
          <p:nvPr/>
        </p:nvGrpSpPr>
        <p:grpSpPr>
          <a:xfrm>
            <a:off x="2824163" y="1525588"/>
            <a:ext cx="1676400" cy="2630487"/>
            <a:chOff x="2690633" y="1038958"/>
            <a:chExt cx="1850186" cy="2900945"/>
          </a:xfrm>
        </p:grpSpPr>
        <p:sp>
          <p:nvSpPr>
            <p:cNvPr id="40" name="圆角矩形 39"/>
            <p:cNvSpPr/>
            <p:nvPr/>
          </p:nvSpPr>
          <p:spPr>
            <a:xfrm>
              <a:off x="2799261" y="1038958"/>
              <a:ext cx="1632929" cy="1502119"/>
            </a:xfrm>
            <a:prstGeom prst="roundRect">
              <a:avLst>
                <a:gd fmla="val 935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41" name="任意多边形 40"/>
            <p:cNvSpPr/>
            <p:nvPr/>
          </p:nvSpPr>
          <p:spPr>
            <a:xfrm>
              <a:off x="2690633"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42" name="椭圆 41"/>
            <p:cNvSpPr/>
            <p:nvPr/>
          </p:nvSpPr>
          <p:spPr>
            <a:xfrm>
              <a:off x="3316121"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24" name="文本框 48"/>
            <p:cNvSpPr txBox="1">
              <a:spLocks noChangeArrowheads="1"/>
            </p:cNvSpPr>
            <p:nvPr/>
          </p:nvSpPr>
          <p:spPr bwMode="auto">
            <a:xfrm>
              <a:off x="3185327" y="1222952"/>
              <a:ext cx="894944" cy="630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02</a:t>
              </a:r>
            </a:p>
          </p:txBody>
        </p:sp>
        <p:sp>
          <p:nvSpPr>
            <p:cNvPr id="38925" name="文本框 66"/>
            <p:cNvSpPr txBox="1">
              <a:spLocks noChangeArrowheads="1"/>
            </p:cNvSpPr>
            <p:nvPr/>
          </p:nvSpPr>
          <p:spPr bwMode="auto">
            <a:xfrm>
              <a:off x="3060556" y="2434566"/>
              <a:ext cx="1110344" cy="344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600">
                  <a:solidFill>
                    <a:schemeClr val="accent1"/>
                  </a:solidFill>
                  <a:latin charset="-122" panose="020b0503020204020204" pitchFamily="34" typeface="微软雅黑"/>
                  <a:ea charset="-122" panose="020b0503020204020204" pitchFamily="34" typeface="微软雅黑"/>
                </a:rPr>
                <a:t>添加标题</a:t>
              </a:r>
            </a:p>
          </p:txBody>
        </p:sp>
        <p:sp>
          <p:nvSpPr>
            <p:cNvPr id="38926" name="文本框 67"/>
            <p:cNvSpPr txBox="1">
              <a:spLocks noChangeArrowheads="1"/>
            </p:cNvSpPr>
            <p:nvPr/>
          </p:nvSpPr>
          <p:spPr bwMode="auto">
            <a:xfrm>
              <a:off x="2955048" y="2788385"/>
              <a:ext cx="1321356" cy="815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262626"/>
                  </a:solidFill>
                  <a:latin charset="-122" panose="020b0503020204020204" pitchFamily="34" typeface="微软雅黑"/>
                  <a:ea charset="-122" panose="020b0503020204020204" pitchFamily="34" typeface="微软雅黑"/>
                </a:rPr>
                <a:t>辅助软件可以</a:t>
              </a:r>
            </a:p>
            <a:p>
              <a:pPr algn="ctr"/>
              <a:r>
                <a:rPr altLang="en-US" lang="zh-CN" sz="1100">
                  <a:solidFill>
                    <a:srgbClr val="262626"/>
                  </a:solidFill>
                  <a:latin charset="-122" panose="020b0503020204020204" pitchFamily="34" typeface="微软雅黑"/>
                  <a:ea charset="-122" panose="020b0503020204020204" pitchFamily="34" typeface="微软雅黑"/>
                </a:rPr>
                <a:t>为幻灯片提供</a:t>
              </a:r>
            </a:p>
            <a:p>
              <a:pPr algn="ctr"/>
              <a:r>
                <a:rPr altLang="en-US" lang="zh-CN" sz="1100">
                  <a:solidFill>
                    <a:srgbClr val="262626"/>
                  </a:solidFill>
                  <a:latin charset="-122" panose="020b0503020204020204" pitchFamily="34" typeface="微软雅黑"/>
                  <a:ea charset="-122" panose="020b0503020204020204" pitchFamily="34" typeface="微软雅黑"/>
                </a:rPr>
                <a:t>很好的辅助等</a:t>
              </a:r>
            </a:p>
            <a:p>
              <a:pPr algn="ctr"/>
              <a:r>
                <a:rPr altLang="en-US" lang="zh-CN" sz="1100">
                  <a:solidFill>
                    <a:srgbClr val="262626"/>
                  </a:solidFill>
                  <a:latin charset="-122" panose="020b0503020204020204" pitchFamily="34" typeface="微软雅黑"/>
                  <a:ea charset="-122" panose="020b0503020204020204" pitchFamily="34" typeface="微软雅黑"/>
                </a:rPr>
                <a:t>有必要去学习</a:t>
              </a:r>
            </a:p>
          </p:txBody>
        </p:sp>
      </p:grpSp>
      <p:grpSp>
        <p:nvGrpSpPr>
          <p:cNvPr id="46" name="组合 45"/>
          <p:cNvGrpSpPr/>
          <p:nvPr/>
        </p:nvGrpSpPr>
        <p:grpSpPr>
          <a:xfrm>
            <a:off x="4621213" y="1525588"/>
            <a:ext cx="1674812" cy="2630487"/>
            <a:chOff x="4603182" y="1038958"/>
            <a:chExt cx="1850186" cy="2900945"/>
          </a:xfrm>
        </p:grpSpPr>
        <p:sp>
          <p:nvSpPr>
            <p:cNvPr id="47" name="圆角矩形 46"/>
            <p:cNvSpPr/>
            <p:nvPr/>
          </p:nvSpPr>
          <p:spPr>
            <a:xfrm>
              <a:off x="4711913" y="1038958"/>
              <a:ext cx="1632723" cy="1502119"/>
            </a:xfrm>
            <a:prstGeom prst="roundRect">
              <a:avLst>
                <a:gd fmla="val 935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48" name="任意多边形 47"/>
            <p:cNvSpPr/>
            <p:nvPr/>
          </p:nvSpPr>
          <p:spPr>
            <a:xfrm>
              <a:off x="4603182"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49" name="椭圆 48"/>
            <p:cNvSpPr/>
            <p:nvPr/>
          </p:nvSpPr>
          <p:spPr>
            <a:xfrm>
              <a:off x="5227510"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31" name="文本框 54"/>
            <p:cNvSpPr txBox="1">
              <a:spLocks noChangeArrowheads="1"/>
            </p:cNvSpPr>
            <p:nvPr/>
          </p:nvSpPr>
          <p:spPr bwMode="auto">
            <a:xfrm>
              <a:off x="5044295" y="1222952"/>
              <a:ext cx="978584" cy="630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03</a:t>
              </a:r>
            </a:p>
          </p:txBody>
        </p:sp>
        <p:sp>
          <p:nvSpPr>
            <p:cNvPr id="38932" name="文本框 68"/>
            <p:cNvSpPr txBox="1">
              <a:spLocks noChangeArrowheads="1"/>
            </p:cNvSpPr>
            <p:nvPr/>
          </p:nvSpPr>
          <p:spPr bwMode="auto">
            <a:xfrm>
              <a:off x="4973104" y="2434566"/>
              <a:ext cx="1110344" cy="344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600">
                  <a:solidFill>
                    <a:srgbClr val="404040"/>
                  </a:solidFill>
                  <a:latin charset="-122" panose="020b0503020204020204" pitchFamily="34" typeface="微软雅黑"/>
                  <a:ea charset="-122" panose="020b0503020204020204" pitchFamily="34" typeface="微软雅黑"/>
                </a:rPr>
                <a:t>添加标题</a:t>
              </a:r>
            </a:p>
          </p:txBody>
        </p:sp>
        <p:sp>
          <p:nvSpPr>
            <p:cNvPr id="38933" name="文本框 69"/>
            <p:cNvSpPr txBox="1">
              <a:spLocks noChangeArrowheads="1"/>
            </p:cNvSpPr>
            <p:nvPr/>
          </p:nvSpPr>
          <p:spPr bwMode="auto">
            <a:xfrm>
              <a:off x="4833160" y="2788386"/>
              <a:ext cx="1390229" cy="630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262626"/>
                  </a:solidFill>
                  <a:latin charset="-122" panose="020b0503020204020204" pitchFamily="34" typeface="微软雅黑"/>
                  <a:ea charset="-122" panose="020b0503020204020204" pitchFamily="34" typeface="微软雅黑"/>
                </a:rPr>
                <a:t>形成思路风格</a:t>
              </a:r>
            </a:p>
            <a:p>
              <a:pPr algn="ctr"/>
              <a:r>
                <a:rPr altLang="en-US" lang="zh-CN" sz="1100">
                  <a:solidFill>
                    <a:srgbClr val="262626"/>
                  </a:solidFill>
                  <a:latin charset="-122" panose="020b0503020204020204" pitchFamily="34" typeface="微软雅黑"/>
                  <a:ea charset="-122" panose="020b0503020204020204" pitchFamily="34" typeface="微软雅黑"/>
                </a:rPr>
                <a:t>仔细考量细节 </a:t>
              </a:r>
            </a:p>
            <a:p>
              <a:pPr algn="ctr"/>
              <a:r>
                <a:rPr altLang="en-US" lang="zh-CN" sz="1100">
                  <a:solidFill>
                    <a:srgbClr val="262626"/>
                  </a:solidFill>
                  <a:latin charset="-122" panose="020b0503020204020204" pitchFamily="34" typeface="微软雅黑"/>
                  <a:ea charset="-122" panose="020b0503020204020204" pitchFamily="34" typeface="微软雅黑"/>
                </a:rPr>
                <a:t>把每一步做好</a:t>
              </a:r>
            </a:p>
          </p:txBody>
        </p:sp>
      </p:grpSp>
      <p:grpSp>
        <p:nvGrpSpPr>
          <p:cNvPr id="53" name="组合 52"/>
          <p:cNvGrpSpPr/>
          <p:nvPr/>
        </p:nvGrpSpPr>
        <p:grpSpPr>
          <a:xfrm>
            <a:off x="6424613" y="1525588"/>
            <a:ext cx="1676400" cy="2630487"/>
            <a:chOff x="6515731" y="1038958"/>
            <a:chExt cx="1850186" cy="2900945"/>
          </a:xfrm>
        </p:grpSpPr>
        <p:sp>
          <p:nvSpPr>
            <p:cNvPr id="54" name="圆角矩形 53"/>
            <p:cNvSpPr/>
            <p:nvPr/>
          </p:nvSpPr>
          <p:spPr>
            <a:xfrm>
              <a:off x="6624359" y="1038958"/>
              <a:ext cx="1632929" cy="1502119"/>
            </a:xfrm>
            <a:prstGeom prst="roundRect">
              <a:avLst>
                <a:gd fmla="val 935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55" name="任意多边形 54"/>
            <p:cNvSpPr/>
            <p:nvPr/>
          </p:nvSpPr>
          <p:spPr>
            <a:xfrm>
              <a:off x="6515731"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56" name="椭圆 55"/>
            <p:cNvSpPr/>
            <p:nvPr/>
          </p:nvSpPr>
          <p:spPr>
            <a:xfrm>
              <a:off x="7141219"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38" name="文本框 60"/>
            <p:cNvSpPr txBox="1">
              <a:spLocks noChangeArrowheads="1"/>
            </p:cNvSpPr>
            <p:nvPr/>
          </p:nvSpPr>
          <p:spPr bwMode="auto">
            <a:xfrm>
              <a:off x="6988991" y="1222952"/>
              <a:ext cx="876274" cy="630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04</a:t>
              </a:r>
            </a:p>
          </p:txBody>
        </p:sp>
        <p:sp>
          <p:nvSpPr>
            <p:cNvPr id="38939" name="文本框 70"/>
            <p:cNvSpPr txBox="1">
              <a:spLocks noChangeArrowheads="1"/>
            </p:cNvSpPr>
            <p:nvPr/>
          </p:nvSpPr>
          <p:spPr bwMode="auto">
            <a:xfrm>
              <a:off x="6885656" y="2434566"/>
              <a:ext cx="1110344" cy="344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600">
                  <a:solidFill>
                    <a:schemeClr val="accent1"/>
                  </a:solidFill>
                  <a:latin charset="-122" panose="020b0503020204020204" pitchFamily="34" typeface="微软雅黑"/>
                  <a:ea charset="-122" panose="020b0503020204020204" pitchFamily="34" typeface="微软雅黑"/>
                </a:rPr>
                <a:t>添加标题</a:t>
              </a:r>
            </a:p>
          </p:txBody>
        </p:sp>
        <p:sp>
          <p:nvSpPr>
            <p:cNvPr id="38940" name="文本框 71"/>
            <p:cNvSpPr txBox="1">
              <a:spLocks noChangeArrowheads="1"/>
            </p:cNvSpPr>
            <p:nvPr/>
          </p:nvSpPr>
          <p:spPr bwMode="auto">
            <a:xfrm>
              <a:off x="6770752" y="2788385"/>
              <a:ext cx="1340145" cy="815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262626"/>
                  </a:solidFill>
                  <a:latin charset="-122" panose="020b0503020204020204" pitchFamily="34" typeface="微软雅黑"/>
                  <a:ea charset="-122" panose="020b0503020204020204" pitchFamily="34" typeface="微软雅黑"/>
                </a:rPr>
                <a:t>这是并列关系</a:t>
              </a:r>
            </a:p>
            <a:p>
              <a:pPr algn="ctr"/>
              <a:r>
                <a:rPr altLang="en-US" lang="zh-CN" sz="1100">
                  <a:solidFill>
                    <a:srgbClr val="262626"/>
                  </a:solidFill>
                  <a:latin charset="-122" panose="020b0503020204020204" pitchFamily="34" typeface="微软雅黑"/>
                  <a:ea charset="-122" panose="020b0503020204020204" pitchFamily="34" typeface="微软雅黑"/>
                </a:rPr>
                <a:t>的表达方式之</a:t>
              </a:r>
            </a:p>
            <a:p>
              <a:pPr algn="ctr"/>
              <a:r>
                <a:rPr altLang="en-US" lang="zh-CN" sz="1100">
                  <a:solidFill>
                    <a:srgbClr val="262626"/>
                  </a:solidFill>
                  <a:latin charset="-122" panose="020b0503020204020204" pitchFamily="34" typeface="微软雅黑"/>
                  <a:ea charset="-122" panose="020b0503020204020204" pitchFamily="34" typeface="微软雅黑"/>
                </a:rPr>
                <a:t>你可以输入其</a:t>
              </a:r>
            </a:p>
            <a:p>
              <a:pPr algn="ctr"/>
              <a:r>
                <a:rPr altLang="en-US" lang="zh-CN" sz="1100">
                  <a:solidFill>
                    <a:srgbClr val="262626"/>
                  </a:solidFill>
                  <a:latin charset="-122" panose="020b0503020204020204" pitchFamily="34" typeface="微软雅黑"/>
                  <a:ea charset="-122" panose="020b0503020204020204" pitchFamily="34" typeface="微软雅黑"/>
                </a:rPr>
                <a:t>他的内容代替</a:t>
              </a:r>
            </a:p>
          </p:txBody>
        </p:sp>
      </p:grpSp>
      <p:sp>
        <p:nvSpPr>
          <p:cNvPr id="38941" name="TextBox 29"/>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38942" name="TextBox 30"/>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ppt_x</p:attrName>
                                        </p:attrNameLst>
                                      </p:cBhvr>
                                      <p:tavLst>
                                        <p:tav tm="0">
                                          <p:val>
                                            <p:strVal val="#ppt_x"/>
                                          </p:val>
                                        </p:tav>
                                        <p:tav tm="100000">
                                          <p:val>
                                            <p:strVal val="#ppt_x"/>
                                          </p:val>
                                        </p:tav>
                                      </p:tavLst>
                                    </p:anim>
                                    <p:anim calcmode="lin" valueType="num">
                                      <p:cBhvr>
                                        <p:cTn dur="500" fill="hold" id="8"/>
                                        <p:tgtEl>
                                          <p:spTgt spid="3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ppt_x</p:attrName>
                                        </p:attrNameLst>
                                      </p:cBhvr>
                                      <p:tavLst>
                                        <p:tav tm="0">
                                          <p:val>
                                            <p:strVal val="#ppt_x"/>
                                          </p:val>
                                        </p:tav>
                                        <p:tav tm="100000">
                                          <p:val>
                                            <p:strVal val="#ppt_x"/>
                                          </p:val>
                                        </p:tav>
                                      </p:tavLst>
                                    </p:anim>
                                    <p:anim calcmode="lin" valueType="num">
                                      <p:cBhvr>
                                        <p:cTn dur="500" fill="hold" id="13"/>
                                        <p:tgtEl>
                                          <p:spTgt spid="3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500" fill="hold" id="17"/>
                                        <p:tgtEl>
                                          <p:spTgt spid="46"/>
                                        </p:tgtEl>
                                        <p:attrNameLst>
                                          <p:attrName>ppt_x</p:attrName>
                                        </p:attrNameLst>
                                      </p:cBhvr>
                                      <p:tavLst>
                                        <p:tav tm="0">
                                          <p:val>
                                            <p:strVal val="#ppt_x"/>
                                          </p:val>
                                        </p:tav>
                                        <p:tav tm="100000">
                                          <p:val>
                                            <p:strVal val="#ppt_x"/>
                                          </p:val>
                                        </p:tav>
                                      </p:tavLst>
                                    </p:anim>
                                    <p:anim calcmode="lin" valueType="num">
                                      <p:cBhvr>
                                        <p:cTn dur="500" fill="hold" id="18"/>
                                        <p:tgtEl>
                                          <p:spTgt spid="4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53"/>
                                        </p:tgtEl>
                                        <p:attrNameLst>
                                          <p:attrName>style.visibility</p:attrName>
                                        </p:attrNameLst>
                                      </p:cBhvr>
                                      <p:to>
                                        <p:strVal val="visible"/>
                                      </p:to>
                                    </p:set>
                                    <p:anim calcmode="lin" valueType="num">
                                      <p:cBhvr>
                                        <p:cTn dur="500" fill="hold" id="22"/>
                                        <p:tgtEl>
                                          <p:spTgt spid="53"/>
                                        </p:tgtEl>
                                        <p:attrNameLst>
                                          <p:attrName>ppt_x</p:attrName>
                                        </p:attrNameLst>
                                      </p:cBhvr>
                                      <p:tavLst>
                                        <p:tav tm="0">
                                          <p:val>
                                            <p:strVal val="#ppt_x"/>
                                          </p:val>
                                        </p:tav>
                                        <p:tav tm="100000">
                                          <p:val>
                                            <p:strVal val="#ppt_x"/>
                                          </p:val>
                                        </p:tav>
                                      </p:tavLst>
                                    </p:anim>
                                    <p:anim calcmode="lin" valueType="num">
                                      <p:cBhvr>
                                        <p:cTn dur="500" fill="hold" id="23"/>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ct val="0"/>
              </a:spcBef>
              <a:spcAft>
                <a:spcPct val="0"/>
              </a:spcAft>
              <a:defRPr/>
            </a:pPr>
            <a:endParaRPr altLang="en-US" lang="zh-CN" noProof="1" sz="1600"/>
          </a:p>
        </p:txBody>
      </p:sp>
      <p:sp>
        <p:nvSpPr>
          <p:cNvPr id="24" name="Text Box 2"/>
          <p:cNvSpPr txBox="1">
            <a:spLocks noChangeArrowheads="1"/>
          </p:cNvSpPr>
          <p:nvPr/>
        </p:nvSpPr>
        <p:spPr bwMode="auto">
          <a:xfrm>
            <a:off x="2700338" y="1924050"/>
            <a:ext cx="4857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3600">
                <a:solidFill>
                  <a:schemeClr val="bg1"/>
                </a:solidFill>
                <a:latin charset="-122" panose="020b0503020204020204" pitchFamily="34" typeface="微软雅黑"/>
                <a:ea charset="-122" panose="020b0503020204020204" pitchFamily="34" typeface="微软雅黑"/>
              </a:rPr>
              <a:t>在此输入过渡页标题</a:t>
            </a:r>
          </a:p>
        </p:txBody>
      </p:sp>
      <p:sp>
        <p:nvSpPr>
          <p:cNvPr id="25" name="Text Box 2"/>
          <p:cNvSpPr txBox="1">
            <a:spLocks noChangeArrowheads="1"/>
          </p:cNvSpPr>
          <p:nvPr/>
        </p:nvSpPr>
        <p:spPr bwMode="auto">
          <a:xfrm>
            <a:off x="2749550" y="2643188"/>
            <a:ext cx="48085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solidFill>
                <a:latin charset="-122" panose="020b0503020204020204" pitchFamily="34" typeface="微软雅黑"/>
                <a:ea charset="-122" panose="020b0503020204020204" pitchFamily="34" typeface="微软雅黑"/>
              </a:rPr>
              <a:t>点击录入此部分的内容及说明，简单扼要。</a:t>
            </a:r>
          </a:p>
        </p:txBody>
      </p:sp>
      <p:sp>
        <p:nvSpPr>
          <p:cNvPr id="7" name="TextBox 6"/>
          <p:cNvSpPr txBox="1">
            <a:spLocks noChangeArrowheads="1"/>
          </p:cNvSpPr>
          <p:nvPr/>
        </p:nvSpPr>
        <p:spPr bwMode="auto">
          <a:xfrm>
            <a:off x="489585" y="1773238"/>
            <a:ext cx="1373505"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8800">
                <a:solidFill>
                  <a:schemeClr val="bg1"/>
                </a:solidFill>
                <a:latin charset="0" panose="020b0806030902050204" pitchFamily="34" typeface="Impact"/>
                <a:ea charset="-122" panose="020b0503020204020204" pitchFamily="34" typeface="微软雅黑"/>
              </a:rPr>
              <a:t>03</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ppt_x</p:attrName>
                                        </p:attrNameLst>
                                      </p:cBhvr>
                                      <p:tavLst>
                                        <p:tav tm="0">
                                          <p:val>
                                            <p:strVal val="0-#ppt_w/2"/>
                                          </p:val>
                                        </p:tav>
                                        <p:tav tm="100000">
                                          <p:val>
                                            <p:strVal val="#ppt_x"/>
                                          </p:val>
                                        </p:tav>
                                      </p:tavLst>
                                    </p:anim>
                                    <p:anim calcmode="lin" valueType="num">
                                      <p:cBhvr>
                                        <p:cTn dur="500" fill="hold" id="8"/>
                                        <p:tgtEl>
                                          <p:spTgt spid="2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ppt_x</p:attrName>
                                        </p:attrNameLst>
                                      </p:cBhvr>
                                      <p:tavLst>
                                        <p:tav tm="0">
                                          <p:val>
                                            <p:strVal val="1+#ppt_w/2"/>
                                          </p:val>
                                        </p:tav>
                                        <p:tav tm="100000">
                                          <p:val>
                                            <p:strVal val="#ppt_x"/>
                                          </p:val>
                                        </p:tav>
                                      </p:tavLst>
                                    </p:anim>
                                    <p:anim calcmode="lin" valueType="num">
                                      <p:cBhvr>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49"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 calcmode="lin" valueType="num">
                                      <p:cBhvr>
                                        <p:cTn dur="500" fill="hold" id="18"/>
                                        <p:tgtEl>
                                          <p:spTgt spid="7"/>
                                        </p:tgtEl>
                                        <p:attrNameLst>
                                          <p:attrName>style.rotation</p:attrName>
                                        </p:attrNameLst>
                                      </p:cBhvr>
                                      <p:tavLst>
                                        <p:tav tm="0">
                                          <p:val>
                                            <p:fltVal val="360"/>
                                          </p:val>
                                        </p:tav>
                                        <p:tav tm="100000">
                                          <p:val>
                                            <p:fltVal val="0"/>
                                          </p:val>
                                        </p:tav>
                                      </p:tavLst>
                                    </p:anim>
                                    <p:animEffect filter="fade" transition="in">
                                      <p:cBhvr>
                                        <p:cTn dur="500" id="19"/>
                                        <p:tgtEl>
                                          <p:spTgt spid="7"/>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24"/>
                                        </p:tgtEl>
                                        <p:attrNameLst>
                                          <p:attrName>style.visibility</p:attrName>
                                        </p:attrNameLst>
                                      </p:cBhvr>
                                      <p:to>
                                        <p:strVal val="visible"/>
                                      </p:to>
                                    </p:set>
                                    <p:anim calcmode="lin" valueType="num">
                                      <p:cBhvr>
                                        <p:cTn dur="800" fill="hold" id="2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24"/>
                                        <p:tgtEl>
                                          <p:spTgt spid="24"/>
                                        </p:tgtEl>
                                        <p:attrNameLst>
                                          <p:attrName>ppt_y</p:attrName>
                                        </p:attrNameLst>
                                      </p:cBhvr>
                                      <p:tavLst>
                                        <p:tav tm="0">
                                          <p:val>
                                            <p:strVal val="#ppt_y"/>
                                          </p:val>
                                        </p:tav>
                                        <p:tav tm="100000">
                                          <p:val>
                                            <p:strVal val="#ppt_y"/>
                                          </p:val>
                                        </p:tav>
                                      </p:tavLst>
                                    </p:anim>
                                    <p:anim calcmode="lin" valueType="num">
                                      <p:cBhvr>
                                        <p:cTn dur="800" fill="hold" id="2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2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27" tmFilter="0,0; .5, 1; 1, 1"/>
                                        <p:tgtEl>
                                          <p:spTgt spid="24"/>
                                        </p:tgtEl>
                                      </p:cBhvr>
                                    </p:animEffect>
                                  </p:childTnLst>
                                </p:cTn>
                              </p:par>
                            </p:childTnLst>
                          </p:cTn>
                        </p:par>
                        <p:par>
                          <p:cTn fill="hold" id="28" nodeType="afterGroup">
                            <p:stCondLst>
                              <p:cond delay="1800"/>
                            </p:stCondLst>
                            <p:childTnLst>
                              <p:par>
                                <p:cTn fill="hold" grpId="0" id="29" nodeType="afterEffect" presetClass="entr" presetID="22" presetSubtype="4">
                                  <p:stCondLst>
                                    <p:cond delay="0"/>
                                  </p:stCondLst>
                                  <p:childTnLst>
                                    <p:set>
                                      <p:cBhvr>
                                        <p:cTn dur="1" fill="hold" id="30">
                                          <p:stCondLst>
                                            <p:cond delay="0"/>
                                          </p:stCondLst>
                                        </p:cTn>
                                        <p:tgtEl>
                                          <p:spTgt spid="25"/>
                                        </p:tgtEl>
                                        <p:attrNameLst>
                                          <p:attrName>style.visibility</p:attrName>
                                        </p:attrNameLst>
                                      </p:cBhvr>
                                      <p:to>
                                        <p:strVal val="visible"/>
                                      </p:to>
                                    </p:set>
                                    <p:animEffect filter="wipe(down)"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AutoShape 10"/>
          <p:cNvSpPr>
            <a:spLocks noChangeArrowheads="1"/>
          </p:cNvSpPr>
          <p:nvPr/>
        </p:nvSpPr>
        <p:spPr bwMode="auto">
          <a:xfrm rot="-5400000">
            <a:off x="4046538" y="-1392237"/>
            <a:ext cx="1268412" cy="8424862"/>
          </a:xfrm>
          <a:prstGeom prst="downArrow">
            <a:avLst>
              <a:gd fmla="val 49074" name="adj1"/>
              <a:gd fmla="val 44803" name="adj2"/>
            </a:avLst>
          </a:prstGeom>
          <a:solidFill>
            <a:srgbClr val="BFBFBF"/>
          </a:solidFill>
          <a:ln>
            <a:noFill/>
          </a:ln>
          <a:extLst>
            <a:ext uri="{91240B29-F687-4F45-9708-019B960494DF}">
              <a14:hiddenLine w="9525">
                <a:solidFill>
                  <a:srgbClr val="000000"/>
                </a:solidFill>
                <a:miter lim="800000"/>
                <a:headEnd/>
                <a:tailEnd/>
              </a14:hiddenLine>
            </a:ext>
          </a:extLst>
        </p:spPr>
        <p:txBody>
          <a:bodyPr bIns="41405" lIns="82810" rIns="82810" tIns="41405" vert="eaVert"/>
          <a:lstStyle/>
          <a:p>
            <a:endParaRPr altLang="en-US" lang="zh-CN" sz="1900">
              <a:solidFill>
                <a:schemeClr val="bg1"/>
              </a:solidFill>
              <a:latin charset="-122" panose="020b0503020204020204" pitchFamily="34" typeface="微软雅黑"/>
              <a:ea charset="-122" panose="020b0503020204020204" pitchFamily="34" typeface="微软雅黑"/>
            </a:endParaRPr>
          </a:p>
        </p:txBody>
      </p:sp>
      <p:grpSp>
        <p:nvGrpSpPr>
          <p:cNvPr id="32" name="组合 31"/>
          <p:cNvGrpSpPr/>
          <p:nvPr/>
        </p:nvGrpSpPr>
        <p:grpSpPr>
          <a:xfrm>
            <a:off x="2843213" y="2154238"/>
            <a:ext cx="1541462" cy="1395412"/>
            <a:chOff x="1214414" y="2786058"/>
            <a:chExt cx="1935848" cy="1751017"/>
          </a:xfrm>
        </p:grpSpPr>
        <p:grpSp>
          <p:nvGrpSpPr>
            <p:cNvPr id="43011" name="Group 6"/>
            <p:cNvGrpSpPr/>
            <p:nvPr/>
          </p:nvGrpSpPr>
          <p:grpSpPr>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grpSp>
        <p:sp>
          <p:nvSpPr>
            <p:cNvPr id="4301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ctr"/>
              <a:r>
                <a:rPr altLang="en-US" b="1" lang="zh-CN" sz="1400">
                  <a:solidFill>
                    <a:schemeClr val="bg1"/>
                  </a:solidFill>
                  <a:latin charset="-122" panose="020b0503020204020204" pitchFamily="34" typeface="微软雅黑"/>
                  <a:ea charset="-122" panose="020b0503020204020204" pitchFamily="34" typeface="微软雅黑"/>
                </a:rPr>
                <a:t>写入文本</a:t>
              </a:r>
            </a:p>
          </p:txBody>
        </p:sp>
      </p:grpSp>
      <p:grpSp>
        <p:nvGrpSpPr>
          <p:cNvPr id="37" name="组合 36"/>
          <p:cNvGrpSpPr/>
          <p:nvPr/>
        </p:nvGrpSpPr>
        <p:grpSpPr>
          <a:xfrm>
            <a:off x="4637088" y="2154238"/>
            <a:ext cx="1541462" cy="1395412"/>
            <a:chOff x="1214414" y="2786058"/>
            <a:chExt cx="1935848" cy="1751017"/>
          </a:xfrm>
        </p:grpSpPr>
        <p:grpSp>
          <p:nvGrpSpPr>
            <p:cNvPr id="43016" name="Group 6"/>
            <p:cNvGrpSpPr/>
            <p:nvPr/>
          </p:nvGrpSpPr>
          <p:grpSpPr>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43018"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grpSp>
        <p:sp>
          <p:nvSpPr>
            <p:cNvPr id="4301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ctr"/>
              <a:r>
                <a:rPr altLang="en-US" b="1" lang="zh-CN" sz="1400">
                  <a:solidFill>
                    <a:schemeClr val="bg1"/>
                  </a:solidFill>
                  <a:latin charset="-122" panose="020b0503020204020204" pitchFamily="34" typeface="微软雅黑"/>
                  <a:ea charset="-122" panose="020b0503020204020204" pitchFamily="34" typeface="微软雅黑"/>
                </a:rPr>
                <a:t>写入文本</a:t>
              </a:r>
            </a:p>
          </p:txBody>
        </p:sp>
      </p:grpSp>
      <p:grpSp>
        <p:nvGrpSpPr>
          <p:cNvPr id="42" name="组合 41"/>
          <p:cNvGrpSpPr/>
          <p:nvPr/>
        </p:nvGrpSpPr>
        <p:grpSpPr>
          <a:xfrm>
            <a:off x="6429375" y="2154238"/>
            <a:ext cx="1539875" cy="1395412"/>
            <a:chOff x="1214414" y="2786058"/>
            <a:chExt cx="1935848" cy="1751017"/>
          </a:xfrm>
        </p:grpSpPr>
        <p:grpSp>
          <p:nvGrpSpPr>
            <p:cNvPr id="43021" name="Group 6"/>
            <p:cNvGrpSpPr/>
            <p:nvPr/>
          </p:nvGrpSpPr>
          <p:grpSpPr>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4302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grpSp>
        <p:sp>
          <p:nvSpPr>
            <p:cNvPr id="4302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ctr"/>
              <a:r>
                <a:rPr altLang="en-US" b="1" lang="zh-CN" sz="1400">
                  <a:solidFill>
                    <a:schemeClr val="bg1"/>
                  </a:solidFill>
                  <a:latin charset="-122" panose="020b0503020204020204" pitchFamily="34" typeface="微软雅黑"/>
                  <a:ea charset="-122" panose="020b0503020204020204" pitchFamily="34" typeface="微软雅黑"/>
                </a:rPr>
                <a:t>写入文本</a:t>
              </a:r>
            </a:p>
          </p:txBody>
        </p:sp>
      </p:grpSp>
      <p:grpSp>
        <p:nvGrpSpPr>
          <p:cNvPr id="47" name="组合 40"/>
          <p:cNvGrpSpPr/>
          <p:nvPr/>
        </p:nvGrpSpPr>
        <p:grpSpPr>
          <a:xfrm>
            <a:off x="1042988" y="2154238"/>
            <a:ext cx="1541462" cy="1395412"/>
            <a:chOff x="1214414" y="2786058"/>
            <a:chExt cx="1935848" cy="1751017"/>
          </a:xfrm>
        </p:grpSpPr>
        <p:grpSp>
          <p:nvGrpSpPr>
            <p:cNvPr id="43026" name="Group 6"/>
            <p:cNvGrpSpPr/>
            <p:nvPr/>
          </p:nvGrpSpPr>
          <p:grpSpPr>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altLang="en-US" lang="zh-CN" sz="1400">
                  <a:solidFill>
                    <a:schemeClr val="bg1"/>
                  </a:solidFill>
                  <a:latin charset="-122" panose="020b0503020204020204" pitchFamily="34" typeface="微软雅黑"/>
                  <a:ea charset="-122" panose="020b0503020204020204" pitchFamily="34" typeface="微软雅黑"/>
                </a:endParaRPr>
              </a:p>
            </p:txBody>
          </p:sp>
        </p:grpSp>
        <p:sp>
          <p:nvSpPr>
            <p:cNvPr id="4302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ctr"/>
              <a:r>
                <a:rPr altLang="en-US" b="1" lang="zh-CN" sz="1400">
                  <a:solidFill>
                    <a:schemeClr val="bg1"/>
                  </a:solidFill>
                  <a:latin charset="-122" panose="020b0503020204020204" pitchFamily="34" typeface="微软雅黑"/>
                  <a:ea charset="-122" panose="020b0503020204020204" pitchFamily="34" typeface="微软雅黑"/>
                </a:rPr>
                <a:t>写入文本</a:t>
              </a:r>
            </a:p>
          </p:txBody>
        </p:sp>
      </p:grpSp>
      <p:sp>
        <p:nvSpPr>
          <p:cNvPr id="52" name="矩形标注 51"/>
          <p:cNvSpPr/>
          <p:nvPr/>
        </p:nvSpPr>
        <p:spPr>
          <a:xfrm>
            <a:off x="3144838" y="3802063"/>
            <a:ext cx="1336675" cy="41275"/>
          </a:xfrm>
          <a:prstGeom prst="wedgeRectCallout">
            <a:avLst>
              <a:gd fmla="val -17526" name="adj1"/>
              <a:gd fmla="val -509465"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5" lIns="82810" rIns="82810" tIns="41405"/>
          <a:lstStyle/>
          <a:p>
            <a:pPr algn="ctr" fontAlgn="auto"/>
            <a:endParaRPr altLang="en-US" lang="zh-CN" noProof="1">
              <a:solidFill>
                <a:schemeClr val="tx1">
                  <a:lumMod val="85000"/>
                  <a:lumOff val="15000"/>
                </a:schemeClr>
              </a:solidFill>
            </a:endParaRPr>
          </a:p>
        </p:txBody>
      </p:sp>
      <p:sp>
        <p:nvSpPr>
          <p:cNvPr id="53" name="矩形标注 52"/>
          <p:cNvSpPr/>
          <p:nvPr/>
        </p:nvSpPr>
        <p:spPr>
          <a:xfrm>
            <a:off x="1319213" y="1839913"/>
            <a:ext cx="1435100" cy="57150"/>
          </a:xfrm>
          <a:prstGeom prst="wedgeRectCallout">
            <a:avLst>
              <a:gd fmla="val -23398" name="adj1"/>
              <a:gd fmla="val 403291"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5" lIns="82810" rIns="82810" tIns="41405"/>
          <a:lstStyle/>
          <a:p>
            <a:pPr algn="ctr" fontAlgn="auto"/>
            <a:endParaRPr altLang="en-US" lang="zh-CN" noProof="1">
              <a:solidFill>
                <a:schemeClr val="tx1">
                  <a:lumMod val="85000"/>
                  <a:lumOff val="15000"/>
                </a:schemeClr>
              </a:solidFill>
            </a:endParaRPr>
          </a:p>
        </p:txBody>
      </p:sp>
      <p:sp>
        <p:nvSpPr>
          <p:cNvPr id="54" name="Rectangle 28"/>
          <p:cNvSpPr>
            <a:spLocks noChangeArrowheads="1"/>
          </p:cNvSpPr>
          <p:nvPr/>
        </p:nvSpPr>
        <p:spPr bwMode="auto">
          <a:xfrm>
            <a:off x="3125788" y="3836988"/>
            <a:ext cx="1335087" cy="485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5" lIns="82810" rIns="82810" tIns="41405">
            <a:spAutoFit/>
          </a:bodyPr>
          <a:lstStyle/>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p:txBody>
      </p:sp>
      <p:sp>
        <p:nvSpPr>
          <p:cNvPr id="55" name="Rectangle 28"/>
          <p:cNvSpPr>
            <a:spLocks noChangeArrowheads="1"/>
          </p:cNvSpPr>
          <p:nvPr/>
        </p:nvSpPr>
        <p:spPr bwMode="auto">
          <a:xfrm>
            <a:off x="1379538" y="1347788"/>
            <a:ext cx="1336675" cy="485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5" lIns="82810" rIns="82810" tIns="41405">
            <a:spAutoFit/>
          </a:bodyPr>
          <a:lstStyle/>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p:txBody>
      </p:sp>
      <p:sp>
        <p:nvSpPr>
          <p:cNvPr id="56" name="矩形标注 55"/>
          <p:cNvSpPr/>
          <p:nvPr/>
        </p:nvSpPr>
        <p:spPr>
          <a:xfrm>
            <a:off x="4865688" y="1839913"/>
            <a:ext cx="1435100" cy="57150"/>
          </a:xfrm>
          <a:prstGeom prst="wedgeRectCallout">
            <a:avLst>
              <a:gd fmla="val -23398" name="adj1"/>
              <a:gd fmla="val 403291"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5" lIns="82810" rIns="82810" tIns="41405"/>
          <a:lstStyle/>
          <a:p>
            <a:pPr algn="ctr" fontAlgn="auto"/>
            <a:endParaRPr altLang="en-US" lang="zh-CN" noProof="1">
              <a:solidFill>
                <a:schemeClr val="tx1">
                  <a:lumMod val="85000"/>
                  <a:lumOff val="15000"/>
                </a:schemeClr>
              </a:solidFill>
            </a:endParaRPr>
          </a:p>
        </p:txBody>
      </p:sp>
      <p:sp>
        <p:nvSpPr>
          <p:cNvPr id="57" name="Rectangle 28"/>
          <p:cNvSpPr>
            <a:spLocks noChangeArrowheads="1"/>
          </p:cNvSpPr>
          <p:nvPr/>
        </p:nvSpPr>
        <p:spPr bwMode="auto">
          <a:xfrm>
            <a:off x="4926012" y="1347788"/>
            <a:ext cx="1335087" cy="485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5" lIns="82810" rIns="82810" tIns="41405">
            <a:spAutoFit/>
          </a:bodyPr>
          <a:lstStyle/>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p:txBody>
      </p:sp>
      <p:sp>
        <p:nvSpPr>
          <p:cNvPr id="58" name="矩形标注 57"/>
          <p:cNvSpPr/>
          <p:nvPr/>
        </p:nvSpPr>
        <p:spPr>
          <a:xfrm>
            <a:off x="6762750" y="3802063"/>
            <a:ext cx="1338263" cy="41275"/>
          </a:xfrm>
          <a:prstGeom prst="wedgeRectCallout">
            <a:avLst>
              <a:gd fmla="val -17526" name="adj1"/>
              <a:gd fmla="val -509465" name="adj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5" lIns="82810" rIns="82810" tIns="41405"/>
          <a:lstStyle/>
          <a:p>
            <a:pPr algn="ctr" fontAlgn="auto"/>
            <a:endParaRPr altLang="en-US" lang="zh-CN" noProof="1">
              <a:solidFill>
                <a:schemeClr val="tx1">
                  <a:lumMod val="85000"/>
                  <a:lumOff val="15000"/>
                </a:schemeClr>
              </a:solidFill>
            </a:endParaRPr>
          </a:p>
        </p:txBody>
      </p:sp>
      <p:sp>
        <p:nvSpPr>
          <p:cNvPr id="59" name="Rectangle 28"/>
          <p:cNvSpPr>
            <a:spLocks noChangeArrowheads="1"/>
          </p:cNvSpPr>
          <p:nvPr/>
        </p:nvSpPr>
        <p:spPr bwMode="auto">
          <a:xfrm>
            <a:off x="6743701" y="3836988"/>
            <a:ext cx="1335088" cy="485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5" lIns="82810" rIns="82810" tIns="41405">
            <a:spAutoFit/>
          </a:bodyPr>
          <a:lstStyle/>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100">
                <a:solidFill>
                  <a:srgbClr val="262626"/>
                </a:solidFill>
                <a:latin charset="-122" panose="020b0503020204020204" pitchFamily="34" typeface="微软雅黑"/>
                <a:ea charset="-122" panose="020b0503020204020204" pitchFamily="34" typeface="微软雅黑"/>
              </a:rPr>
              <a:t>单击此处添加文字</a:t>
            </a:r>
          </a:p>
        </p:txBody>
      </p:sp>
      <p:sp>
        <p:nvSpPr>
          <p:cNvPr id="43038" name="TextBox 59"/>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43039" name="TextBox 60"/>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15" presetSubtype="0">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p:cTn dur="1000" fill="hold" id="11"/>
                                        <p:tgtEl>
                                          <p:spTgt spid="47"/>
                                        </p:tgtEl>
                                        <p:attrNameLst>
                                          <p:attrName>ppt_w</p:attrName>
                                        </p:attrNameLst>
                                      </p:cBhvr>
                                      <p:tavLst>
                                        <p:tav tm="0">
                                          <p:val>
                                            <p:fltVal val="0"/>
                                          </p:val>
                                        </p:tav>
                                        <p:tav tm="100000">
                                          <p:val>
                                            <p:strVal val="#ppt_w"/>
                                          </p:val>
                                        </p:tav>
                                      </p:tavLst>
                                    </p:anim>
                                    <p:anim calcmode="lin" valueType="num">
                                      <p:cBhvr>
                                        <p:cTn dur="1000" fill="hold" id="12"/>
                                        <p:tgtEl>
                                          <p:spTgt spid="47"/>
                                        </p:tgtEl>
                                        <p:attrNameLst>
                                          <p:attrName>ppt_h</p:attrName>
                                        </p:attrNameLst>
                                      </p:cBhvr>
                                      <p:tavLst>
                                        <p:tav tm="0">
                                          <p:val>
                                            <p:fltVal val="0"/>
                                          </p:val>
                                        </p:tav>
                                        <p:tav tm="100000">
                                          <p:val>
                                            <p:strVal val="#ppt_h"/>
                                          </p:val>
                                        </p:tav>
                                      </p:tavLst>
                                    </p:anim>
                                    <p:anim calcmode="lin" valueType="num">
                                      <p:cBhvr>
                                        <p:cTn dur="1000" fill="hold" id="13"/>
                                        <p:tgtEl>
                                          <p:spTgt spid="47"/>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47"/>
                                        </p:tgtEl>
                                        <p:attrNameLst>
                                          <p:attrName>ppt_y</p:attrName>
                                        </p:attrNameLst>
                                      </p:cBhvr>
                                      <p:tavLst>
                                        <p:tav fmla="#ppt_y+(sin(-2*pi*(1-$))*-#ppt_x+cos(-2*pi*(1-$))*(1-#ppt_y))*(1-$)" tm="0">
                                          <p:val>
                                            <p:fltVal val="0"/>
                                          </p:val>
                                        </p:tav>
                                        <p:tav tm="100000">
                                          <p:val>
                                            <p:fltVal val="1"/>
                                          </p:val>
                                        </p:tav>
                                      </p:tavLst>
                                    </p:anim>
                                  </p:childTnLst>
                                </p:cTn>
                              </p:par>
                              <p:par>
                                <p:cTn fill="hold" id="15" nodeType="withEffect" presetClass="entr" presetID="15" presetSubtype="0">
                                  <p:stCondLst>
                                    <p:cond delay="250"/>
                                  </p:stCondLst>
                                  <p:childTnLst>
                                    <p:set>
                                      <p:cBhvr>
                                        <p:cTn dur="1" fill="hold" id="16">
                                          <p:stCondLst>
                                            <p:cond delay="0"/>
                                          </p:stCondLst>
                                        </p:cTn>
                                        <p:tgtEl>
                                          <p:spTgt spid="32"/>
                                        </p:tgtEl>
                                        <p:attrNameLst>
                                          <p:attrName>style.visibility</p:attrName>
                                        </p:attrNameLst>
                                      </p:cBhvr>
                                      <p:to>
                                        <p:strVal val="visible"/>
                                      </p:to>
                                    </p:set>
                                    <p:anim calcmode="lin" valueType="num">
                                      <p:cBhvr>
                                        <p:cTn dur="1000" fill="hold" id="17"/>
                                        <p:tgtEl>
                                          <p:spTgt spid="32"/>
                                        </p:tgtEl>
                                        <p:attrNameLst>
                                          <p:attrName>ppt_w</p:attrName>
                                        </p:attrNameLst>
                                      </p:cBhvr>
                                      <p:tavLst>
                                        <p:tav tm="0">
                                          <p:val>
                                            <p:fltVal val="0"/>
                                          </p:val>
                                        </p:tav>
                                        <p:tav tm="100000">
                                          <p:val>
                                            <p:strVal val="#ppt_w"/>
                                          </p:val>
                                        </p:tav>
                                      </p:tavLst>
                                    </p:anim>
                                    <p:anim calcmode="lin" valueType="num">
                                      <p:cBhvr>
                                        <p:cTn dur="1000" fill="hold" id="18"/>
                                        <p:tgtEl>
                                          <p:spTgt spid="32"/>
                                        </p:tgtEl>
                                        <p:attrNameLst>
                                          <p:attrName>ppt_h</p:attrName>
                                        </p:attrNameLst>
                                      </p:cBhvr>
                                      <p:tavLst>
                                        <p:tav tm="0">
                                          <p:val>
                                            <p:fltVal val="0"/>
                                          </p:val>
                                        </p:tav>
                                        <p:tav tm="100000">
                                          <p:val>
                                            <p:strVal val="#ppt_h"/>
                                          </p:val>
                                        </p:tav>
                                      </p:tavLst>
                                    </p:anim>
                                    <p:anim calcmode="lin" valueType="num">
                                      <p:cBhvr>
                                        <p:cTn dur="1000" fill="hold" id="19"/>
                                        <p:tgtEl>
                                          <p:spTgt spid="32"/>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32"/>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500"/>
                                  </p:stCondLst>
                                  <p:childTnLst>
                                    <p:set>
                                      <p:cBhvr>
                                        <p:cTn dur="1" fill="hold" id="22">
                                          <p:stCondLst>
                                            <p:cond delay="0"/>
                                          </p:stCondLst>
                                        </p:cTn>
                                        <p:tgtEl>
                                          <p:spTgt spid="37"/>
                                        </p:tgtEl>
                                        <p:attrNameLst>
                                          <p:attrName>style.visibility</p:attrName>
                                        </p:attrNameLst>
                                      </p:cBhvr>
                                      <p:to>
                                        <p:strVal val="visible"/>
                                      </p:to>
                                    </p:set>
                                    <p:anim calcmode="lin" valueType="num">
                                      <p:cBhvr>
                                        <p:cTn dur="1000" fill="hold" id="23"/>
                                        <p:tgtEl>
                                          <p:spTgt spid="37"/>
                                        </p:tgtEl>
                                        <p:attrNameLst>
                                          <p:attrName>ppt_w</p:attrName>
                                        </p:attrNameLst>
                                      </p:cBhvr>
                                      <p:tavLst>
                                        <p:tav tm="0">
                                          <p:val>
                                            <p:fltVal val="0"/>
                                          </p:val>
                                        </p:tav>
                                        <p:tav tm="100000">
                                          <p:val>
                                            <p:strVal val="#ppt_w"/>
                                          </p:val>
                                        </p:tav>
                                      </p:tavLst>
                                    </p:anim>
                                    <p:anim calcmode="lin" valueType="num">
                                      <p:cBhvr>
                                        <p:cTn dur="1000" fill="hold" id="24"/>
                                        <p:tgtEl>
                                          <p:spTgt spid="37"/>
                                        </p:tgtEl>
                                        <p:attrNameLst>
                                          <p:attrName>ppt_h</p:attrName>
                                        </p:attrNameLst>
                                      </p:cBhvr>
                                      <p:tavLst>
                                        <p:tav tm="0">
                                          <p:val>
                                            <p:fltVal val="0"/>
                                          </p:val>
                                        </p:tav>
                                        <p:tav tm="100000">
                                          <p:val>
                                            <p:strVal val="#ppt_h"/>
                                          </p:val>
                                        </p:tav>
                                      </p:tavLst>
                                    </p:anim>
                                    <p:anim calcmode="lin" valueType="num">
                                      <p:cBhvr>
                                        <p:cTn dur="1000" fill="hold" id="25"/>
                                        <p:tgtEl>
                                          <p:spTgt spid="37"/>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37"/>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750"/>
                                  </p:stCondLst>
                                  <p:childTnLst>
                                    <p:set>
                                      <p:cBhvr>
                                        <p:cTn dur="1" fill="hold" id="28">
                                          <p:stCondLst>
                                            <p:cond delay="0"/>
                                          </p:stCondLst>
                                        </p:cTn>
                                        <p:tgtEl>
                                          <p:spTgt spid="42"/>
                                        </p:tgtEl>
                                        <p:attrNameLst>
                                          <p:attrName>style.visibility</p:attrName>
                                        </p:attrNameLst>
                                      </p:cBhvr>
                                      <p:to>
                                        <p:strVal val="visible"/>
                                      </p:to>
                                    </p:set>
                                    <p:anim calcmode="lin" valueType="num">
                                      <p:cBhvr>
                                        <p:cTn dur="1000" fill="hold" id="29"/>
                                        <p:tgtEl>
                                          <p:spTgt spid="42"/>
                                        </p:tgtEl>
                                        <p:attrNameLst>
                                          <p:attrName>ppt_w</p:attrName>
                                        </p:attrNameLst>
                                      </p:cBhvr>
                                      <p:tavLst>
                                        <p:tav tm="0">
                                          <p:val>
                                            <p:fltVal val="0"/>
                                          </p:val>
                                        </p:tav>
                                        <p:tav tm="100000">
                                          <p:val>
                                            <p:strVal val="#ppt_w"/>
                                          </p:val>
                                        </p:tav>
                                      </p:tavLst>
                                    </p:anim>
                                    <p:anim calcmode="lin" valueType="num">
                                      <p:cBhvr>
                                        <p:cTn dur="1000" fill="hold" id="30"/>
                                        <p:tgtEl>
                                          <p:spTgt spid="42"/>
                                        </p:tgtEl>
                                        <p:attrNameLst>
                                          <p:attrName>ppt_h</p:attrName>
                                        </p:attrNameLst>
                                      </p:cBhvr>
                                      <p:tavLst>
                                        <p:tav tm="0">
                                          <p:val>
                                            <p:fltVal val="0"/>
                                          </p:val>
                                        </p:tav>
                                        <p:tav tm="100000">
                                          <p:val>
                                            <p:strVal val="#ppt_h"/>
                                          </p:val>
                                        </p:tav>
                                      </p:tavLst>
                                    </p:anim>
                                    <p:anim calcmode="lin" valueType="num">
                                      <p:cBhvr>
                                        <p:cTn dur="1000" fill="hold" id="31"/>
                                        <p:tgtEl>
                                          <p:spTgt spid="42"/>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42"/>
                                        </p:tgtEl>
                                        <p:attrNameLst>
                                          <p:attrName>ppt_y</p:attrName>
                                        </p:attrNameLst>
                                      </p:cBhvr>
                                      <p:tavLst>
                                        <p:tav fmla="#ppt_y+(sin(-2*pi*(1-$))*-#ppt_x+cos(-2*pi*(1-$))*(1-#ppt_y))*(1-$)" tm="0">
                                          <p:val>
                                            <p:fltVal val="0"/>
                                          </p:val>
                                        </p:tav>
                                        <p:tav tm="100000">
                                          <p:val>
                                            <p:fltVal val="1"/>
                                          </p:val>
                                        </p:tav>
                                      </p:tavLst>
                                    </p:anim>
                                  </p:childTnLst>
                                </p:cTn>
                              </p:par>
                            </p:childTnLst>
                          </p:cTn>
                        </p:par>
                        <p:par>
                          <p:cTn fill="hold" id="33" nodeType="afterGroup">
                            <p:stCondLst>
                              <p:cond delay="2250"/>
                            </p:stCondLst>
                            <p:childTnLst>
                              <p:par>
                                <p:cTn fill="hold" grpId="0" id="34" nodeType="afterEffect" presetClass="entr" presetID="2" presetSubtype="1">
                                  <p:stCondLst>
                                    <p:cond delay="0"/>
                                  </p:stCondLst>
                                  <p:childTnLst>
                                    <p:set>
                                      <p:cBhvr>
                                        <p:cTn dur="1" fill="hold" id="35">
                                          <p:stCondLst>
                                            <p:cond delay="0"/>
                                          </p:stCondLst>
                                        </p:cTn>
                                        <p:tgtEl>
                                          <p:spTgt spid="53"/>
                                        </p:tgtEl>
                                        <p:attrNameLst>
                                          <p:attrName>style.visibility</p:attrName>
                                        </p:attrNameLst>
                                      </p:cBhvr>
                                      <p:to>
                                        <p:strVal val="visible"/>
                                      </p:to>
                                    </p:set>
                                    <p:anim calcmode="lin" valueType="num">
                                      <p:cBhvr>
                                        <p:cTn dur="500" fill="hold" id="36"/>
                                        <p:tgtEl>
                                          <p:spTgt spid="53"/>
                                        </p:tgtEl>
                                        <p:attrNameLst>
                                          <p:attrName>ppt_x</p:attrName>
                                        </p:attrNameLst>
                                      </p:cBhvr>
                                      <p:tavLst>
                                        <p:tav tm="0">
                                          <p:val>
                                            <p:strVal val="#ppt_x"/>
                                          </p:val>
                                        </p:tav>
                                        <p:tav tm="100000">
                                          <p:val>
                                            <p:strVal val="#ppt_x"/>
                                          </p:val>
                                        </p:tav>
                                      </p:tavLst>
                                    </p:anim>
                                    <p:anim calcmode="lin" valueType="num">
                                      <p:cBhvr>
                                        <p:cTn dur="500" fill="hold" id="37"/>
                                        <p:tgtEl>
                                          <p:spTgt spid="5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2750"/>
                            </p:stCondLst>
                            <p:childTnLst>
                              <p:par>
                                <p:cTn fill="hold" grpId="1" id="39" nodeType="afterEffect" presetClass="emph" presetID="32" presetSubtype="0">
                                  <p:stCondLst>
                                    <p:cond delay="0"/>
                                  </p:stCondLst>
                                  <p:childTnLst>
                                    <p:animRot by="120000">
                                      <p:cBhvr>
                                        <p:cTn dur="50" fill="hold" id="40">
                                          <p:stCondLst>
                                            <p:cond delay="0"/>
                                          </p:stCondLst>
                                        </p:cTn>
                                        <p:tgtEl>
                                          <p:spTgt spid="53"/>
                                        </p:tgtEl>
                                        <p:attrNameLst>
                                          <p:attrName>r</p:attrName>
                                        </p:attrNameLst>
                                      </p:cBhvr>
                                    </p:animRot>
                                    <p:animRot by="-240000">
                                      <p:cBhvr>
                                        <p:cTn dur="100" fill="hold" id="41">
                                          <p:stCondLst>
                                            <p:cond delay="100"/>
                                          </p:stCondLst>
                                        </p:cTn>
                                        <p:tgtEl>
                                          <p:spTgt spid="53"/>
                                        </p:tgtEl>
                                        <p:attrNameLst>
                                          <p:attrName>r</p:attrName>
                                        </p:attrNameLst>
                                      </p:cBhvr>
                                    </p:animRot>
                                    <p:animRot by="240000">
                                      <p:cBhvr>
                                        <p:cTn dur="100" fill="hold" id="42">
                                          <p:stCondLst>
                                            <p:cond delay="200"/>
                                          </p:stCondLst>
                                        </p:cTn>
                                        <p:tgtEl>
                                          <p:spTgt spid="53"/>
                                        </p:tgtEl>
                                        <p:attrNameLst>
                                          <p:attrName>r</p:attrName>
                                        </p:attrNameLst>
                                      </p:cBhvr>
                                    </p:animRot>
                                    <p:animRot by="-240000">
                                      <p:cBhvr>
                                        <p:cTn dur="100" fill="hold" id="43">
                                          <p:stCondLst>
                                            <p:cond delay="300"/>
                                          </p:stCondLst>
                                        </p:cTn>
                                        <p:tgtEl>
                                          <p:spTgt spid="53"/>
                                        </p:tgtEl>
                                        <p:attrNameLst>
                                          <p:attrName>r</p:attrName>
                                        </p:attrNameLst>
                                      </p:cBhvr>
                                    </p:animRot>
                                    <p:animRot by="120000">
                                      <p:cBhvr>
                                        <p:cTn dur="100" fill="hold" id="44">
                                          <p:stCondLst>
                                            <p:cond delay="400"/>
                                          </p:stCondLst>
                                        </p:cTn>
                                        <p:tgtEl>
                                          <p:spTgt spid="53"/>
                                        </p:tgtEl>
                                        <p:attrNameLst>
                                          <p:attrName>r</p:attrName>
                                        </p:attrNameLst>
                                      </p:cBhvr>
                                    </p:animRot>
                                  </p:childTnLst>
                                </p:cTn>
                              </p:par>
                            </p:childTnLst>
                          </p:cTn>
                        </p:par>
                        <p:par>
                          <p:cTn fill="hold" id="45" nodeType="afterGroup">
                            <p:stCondLst>
                              <p:cond delay="3250"/>
                            </p:stCondLst>
                            <p:childTnLst>
                              <p:par>
                                <p:cTn fill="hold" grpId="0" id="46" nodeType="afterEffect" presetClass="entr" presetID="18" presetSubtype="9">
                                  <p:stCondLst>
                                    <p:cond delay="0"/>
                                  </p:stCondLst>
                                  <p:childTnLst>
                                    <p:set>
                                      <p:cBhvr>
                                        <p:cTn dur="1" fill="hold" id="47">
                                          <p:stCondLst>
                                            <p:cond delay="0"/>
                                          </p:stCondLst>
                                        </p:cTn>
                                        <p:tgtEl>
                                          <p:spTgt spid="55"/>
                                        </p:tgtEl>
                                        <p:attrNameLst>
                                          <p:attrName>style.visibility</p:attrName>
                                        </p:attrNameLst>
                                      </p:cBhvr>
                                      <p:to>
                                        <p:strVal val="visible"/>
                                      </p:to>
                                    </p:set>
                                    <p:animEffect filter="strips(upLeft)" transition="in">
                                      <p:cBhvr>
                                        <p:cTn dur="500" id="48"/>
                                        <p:tgtEl>
                                          <p:spTgt spid="55"/>
                                        </p:tgtEl>
                                      </p:cBhvr>
                                    </p:animEffect>
                                  </p:childTnLst>
                                </p:cTn>
                              </p:par>
                            </p:childTnLst>
                          </p:cTn>
                        </p:par>
                        <p:par>
                          <p:cTn fill="hold" id="49" nodeType="afterGroup">
                            <p:stCondLst>
                              <p:cond delay="3750"/>
                            </p:stCondLst>
                            <p:childTnLst>
                              <p:par>
                                <p:cTn fill="hold" grpId="0" id="50" nodeType="afterEffect" presetClass="entr" presetID="2" presetSubtype="4">
                                  <p:stCondLst>
                                    <p:cond delay="0"/>
                                  </p:stCondLst>
                                  <p:childTnLst>
                                    <p:set>
                                      <p:cBhvr>
                                        <p:cTn dur="1" fill="hold" id="51">
                                          <p:stCondLst>
                                            <p:cond delay="0"/>
                                          </p:stCondLst>
                                        </p:cTn>
                                        <p:tgtEl>
                                          <p:spTgt spid="52"/>
                                        </p:tgtEl>
                                        <p:attrNameLst>
                                          <p:attrName>style.visibility</p:attrName>
                                        </p:attrNameLst>
                                      </p:cBhvr>
                                      <p:to>
                                        <p:strVal val="visible"/>
                                      </p:to>
                                    </p:set>
                                    <p:anim calcmode="lin" valueType="num">
                                      <p:cBhvr>
                                        <p:cTn dur="500" fill="hold" id="52"/>
                                        <p:tgtEl>
                                          <p:spTgt spid="52"/>
                                        </p:tgtEl>
                                        <p:attrNameLst>
                                          <p:attrName>ppt_x</p:attrName>
                                        </p:attrNameLst>
                                      </p:cBhvr>
                                      <p:tavLst>
                                        <p:tav tm="0">
                                          <p:val>
                                            <p:strVal val="#ppt_x"/>
                                          </p:val>
                                        </p:tav>
                                        <p:tav tm="100000">
                                          <p:val>
                                            <p:strVal val="#ppt_x"/>
                                          </p:val>
                                        </p:tav>
                                      </p:tavLst>
                                    </p:anim>
                                    <p:anim calcmode="lin" valueType="num">
                                      <p:cBhvr>
                                        <p:cTn dur="500" fill="hold" id="53"/>
                                        <p:tgtEl>
                                          <p:spTgt spid="52"/>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4250"/>
                            </p:stCondLst>
                            <p:childTnLst>
                              <p:par>
                                <p:cTn fill="hold" grpId="1" id="55" nodeType="afterEffect" presetClass="emph" presetID="32" presetSubtype="0">
                                  <p:stCondLst>
                                    <p:cond delay="0"/>
                                  </p:stCondLst>
                                  <p:childTnLst>
                                    <p:animRot by="120000">
                                      <p:cBhvr>
                                        <p:cTn dur="50" fill="hold" id="56">
                                          <p:stCondLst>
                                            <p:cond delay="0"/>
                                          </p:stCondLst>
                                        </p:cTn>
                                        <p:tgtEl>
                                          <p:spTgt spid="52"/>
                                        </p:tgtEl>
                                        <p:attrNameLst>
                                          <p:attrName>r</p:attrName>
                                        </p:attrNameLst>
                                      </p:cBhvr>
                                    </p:animRot>
                                    <p:animRot by="-240000">
                                      <p:cBhvr>
                                        <p:cTn dur="100" fill="hold" id="57">
                                          <p:stCondLst>
                                            <p:cond delay="100"/>
                                          </p:stCondLst>
                                        </p:cTn>
                                        <p:tgtEl>
                                          <p:spTgt spid="52"/>
                                        </p:tgtEl>
                                        <p:attrNameLst>
                                          <p:attrName>r</p:attrName>
                                        </p:attrNameLst>
                                      </p:cBhvr>
                                    </p:animRot>
                                    <p:animRot by="240000">
                                      <p:cBhvr>
                                        <p:cTn dur="100" fill="hold" id="58">
                                          <p:stCondLst>
                                            <p:cond delay="200"/>
                                          </p:stCondLst>
                                        </p:cTn>
                                        <p:tgtEl>
                                          <p:spTgt spid="52"/>
                                        </p:tgtEl>
                                        <p:attrNameLst>
                                          <p:attrName>r</p:attrName>
                                        </p:attrNameLst>
                                      </p:cBhvr>
                                    </p:animRot>
                                    <p:animRot by="-240000">
                                      <p:cBhvr>
                                        <p:cTn dur="100" fill="hold" id="59">
                                          <p:stCondLst>
                                            <p:cond delay="300"/>
                                          </p:stCondLst>
                                        </p:cTn>
                                        <p:tgtEl>
                                          <p:spTgt spid="52"/>
                                        </p:tgtEl>
                                        <p:attrNameLst>
                                          <p:attrName>r</p:attrName>
                                        </p:attrNameLst>
                                      </p:cBhvr>
                                    </p:animRot>
                                    <p:animRot by="120000">
                                      <p:cBhvr>
                                        <p:cTn dur="100" fill="hold" id="60">
                                          <p:stCondLst>
                                            <p:cond delay="400"/>
                                          </p:stCondLst>
                                        </p:cTn>
                                        <p:tgtEl>
                                          <p:spTgt spid="52"/>
                                        </p:tgtEl>
                                        <p:attrNameLst>
                                          <p:attrName>r</p:attrName>
                                        </p:attrNameLst>
                                      </p:cBhvr>
                                    </p:animRot>
                                  </p:childTnLst>
                                </p:cTn>
                              </p:par>
                            </p:childTnLst>
                          </p:cTn>
                        </p:par>
                        <p:par>
                          <p:cTn fill="hold" id="61" nodeType="afterGroup">
                            <p:stCondLst>
                              <p:cond delay="4750"/>
                            </p:stCondLst>
                            <p:childTnLst>
                              <p:par>
                                <p:cTn fill="hold" grpId="0" id="62" nodeType="afterEffect" presetClass="entr" presetID="18" presetSubtype="9">
                                  <p:stCondLst>
                                    <p:cond delay="0"/>
                                  </p:stCondLst>
                                  <p:childTnLst>
                                    <p:set>
                                      <p:cBhvr>
                                        <p:cTn dur="1" fill="hold" id="63">
                                          <p:stCondLst>
                                            <p:cond delay="0"/>
                                          </p:stCondLst>
                                        </p:cTn>
                                        <p:tgtEl>
                                          <p:spTgt spid="54"/>
                                        </p:tgtEl>
                                        <p:attrNameLst>
                                          <p:attrName>style.visibility</p:attrName>
                                        </p:attrNameLst>
                                      </p:cBhvr>
                                      <p:to>
                                        <p:strVal val="visible"/>
                                      </p:to>
                                    </p:set>
                                    <p:animEffect filter="strips(upLeft)" transition="in">
                                      <p:cBhvr>
                                        <p:cTn dur="500" id="64"/>
                                        <p:tgtEl>
                                          <p:spTgt spid="54"/>
                                        </p:tgtEl>
                                      </p:cBhvr>
                                    </p:animEffect>
                                  </p:childTnLst>
                                </p:cTn>
                              </p:par>
                            </p:childTnLst>
                          </p:cTn>
                        </p:par>
                        <p:par>
                          <p:cTn fill="hold" id="65" nodeType="afterGroup">
                            <p:stCondLst>
                              <p:cond delay="5250"/>
                            </p:stCondLst>
                            <p:childTnLst>
                              <p:par>
                                <p:cTn fill="hold" grpId="0" id="66" nodeType="afterEffect" presetClass="entr" presetID="2" presetSubtype="1">
                                  <p:stCondLst>
                                    <p:cond delay="0"/>
                                  </p:stCondLst>
                                  <p:childTnLst>
                                    <p:set>
                                      <p:cBhvr>
                                        <p:cTn dur="1" fill="hold" id="67">
                                          <p:stCondLst>
                                            <p:cond delay="0"/>
                                          </p:stCondLst>
                                        </p:cTn>
                                        <p:tgtEl>
                                          <p:spTgt spid="56"/>
                                        </p:tgtEl>
                                        <p:attrNameLst>
                                          <p:attrName>style.visibility</p:attrName>
                                        </p:attrNameLst>
                                      </p:cBhvr>
                                      <p:to>
                                        <p:strVal val="visible"/>
                                      </p:to>
                                    </p:set>
                                    <p:anim calcmode="lin" valueType="num">
                                      <p:cBhvr>
                                        <p:cTn dur="500" fill="hold" id="68"/>
                                        <p:tgtEl>
                                          <p:spTgt spid="56"/>
                                        </p:tgtEl>
                                        <p:attrNameLst>
                                          <p:attrName>ppt_x</p:attrName>
                                        </p:attrNameLst>
                                      </p:cBhvr>
                                      <p:tavLst>
                                        <p:tav tm="0">
                                          <p:val>
                                            <p:strVal val="#ppt_x"/>
                                          </p:val>
                                        </p:tav>
                                        <p:tav tm="100000">
                                          <p:val>
                                            <p:strVal val="#ppt_x"/>
                                          </p:val>
                                        </p:tav>
                                      </p:tavLst>
                                    </p:anim>
                                    <p:anim calcmode="lin" valueType="num">
                                      <p:cBhvr>
                                        <p:cTn dur="500" fill="hold" id="69"/>
                                        <p:tgtEl>
                                          <p:spTgt spid="56"/>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5750"/>
                            </p:stCondLst>
                            <p:childTnLst>
                              <p:par>
                                <p:cTn fill="hold" grpId="1" id="71" nodeType="afterEffect" presetClass="emph" presetID="32" presetSubtype="0">
                                  <p:stCondLst>
                                    <p:cond delay="0"/>
                                  </p:stCondLst>
                                  <p:childTnLst>
                                    <p:animRot by="120000">
                                      <p:cBhvr>
                                        <p:cTn dur="50" fill="hold" id="72">
                                          <p:stCondLst>
                                            <p:cond delay="0"/>
                                          </p:stCondLst>
                                        </p:cTn>
                                        <p:tgtEl>
                                          <p:spTgt spid="56"/>
                                        </p:tgtEl>
                                        <p:attrNameLst>
                                          <p:attrName>r</p:attrName>
                                        </p:attrNameLst>
                                      </p:cBhvr>
                                    </p:animRot>
                                    <p:animRot by="-240000">
                                      <p:cBhvr>
                                        <p:cTn dur="100" fill="hold" id="73">
                                          <p:stCondLst>
                                            <p:cond delay="100"/>
                                          </p:stCondLst>
                                        </p:cTn>
                                        <p:tgtEl>
                                          <p:spTgt spid="56"/>
                                        </p:tgtEl>
                                        <p:attrNameLst>
                                          <p:attrName>r</p:attrName>
                                        </p:attrNameLst>
                                      </p:cBhvr>
                                    </p:animRot>
                                    <p:animRot by="240000">
                                      <p:cBhvr>
                                        <p:cTn dur="100" fill="hold" id="74">
                                          <p:stCondLst>
                                            <p:cond delay="200"/>
                                          </p:stCondLst>
                                        </p:cTn>
                                        <p:tgtEl>
                                          <p:spTgt spid="56"/>
                                        </p:tgtEl>
                                        <p:attrNameLst>
                                          <p:attrName>r</p:attrName>
                                        </p:attrNameLst>
                                      </p:cBhvr>
                                    </p:animRot>
                                    <p:animRot by="-240000">
                                      <p:cBhvr>
                                        <p:cTn dur="100" fill="hold" id="75">
                                          <p:stCondLst>
                                            <p:cond delay="300"/>
                                          </p:stCondLst>
                                        </p:cTn>
                                        <p:tgtEl>
                                          <p:spTgt spid="56"/>
                                        </p:tgtEl>
                                        <p:attrNameLst>
                                          <p:attrName>r</p:attrName>
                                        </p:attrNameLst>
                                      </p:cBhvr>
                                    </p:animRot>
                                    <p:animRot by="120000">
                                      <p:cBhvr>
                                        <p:cTn dur="100" fill="hold" id="76">
                                          <p:stCondLst>
                                            <p:cond delay="400"/>
                                          </p:stCondLst>
                                        </p:cTn>
                                        <p:tgtEl>
                                          <p:spTgt spid="56"/>
                                        </p:tgtEl>
                                        <p:attrNameLst>
                                          <p:attrName>r</p:attrName>
                                        </p:attrNameLst>
                                      </p:cBhvr>
                                    </p:animRot>
                                  </p:childTnLst>
                                </p:cTn>
                              </p:par>
                            </p:childTnLst>
                          </p:cTn>
                        </p:par>
                        <p:par>
                          <p:cTn fill="hold" id="77" nodeType="afterGroup">
                            <p:stCondLst>
                              <p:cond delay="6250"/>
                            </p:stCondLst>
                            <p:childTnLst>
                              <p:par>
                                <p:cTn fill="hold" grpId="0" id="78" nodeType="afterEffect" presetClass="entr" presetID="18" presetSubtype="9">
                                  <p:stCondLst>
                                    <p:cond delay="0"/>
                                  </p:stCondLst>
                                  <p:childTnLst>
                                    <p:set>
                                      <p:cBhvr>
                                        <p:cTn dur="1" fill="hold" id="79">
                                          <p:stCondLst>
                                            <p:cond delay="0"/>
                                          </p:stCondLst>
                                        </p:cTn>
                                        <p:tgtEl>
                                          <p:spTgt spid="57"/>
                                        </p:tgtEl>
                                        <p:attrNameLst>
                                          <p:attrName>style.visibility</p:attrName>
                                        </p:attrNameLst>
                                      </p:cBhvr>
                                      <p:to>
                                        <p:strVal val="visible"/>
                                      </p:to>
                                    </p:set>
                                    <p:animEffect filter="strips(upLeft)" transition="in">
                                      <p:cBhvr>
                                        <p:cTn dur="500" id="80"/>
                                        <p:tgtEl>
                                          <p:spTgt spid="57"/>
                                        </p:tgtEl>
                                      </p:cBhvr>
                                    </p:animEffect>
                                  </p:childTnLst>
                                </p:cTn>
                              </p:par>
                            </p:childTnLst>
                          </p:cTn>
                        </p:par>
                        <p:par>
                          <p:cTn fill="hold" id="81" nodeType="afterGroup">
                            <p:stCondLst>
                              <p:cond delay="6750"/>
                            </p:stCondLst>
                            <p:childTnLst>
                              <p:par>
                                <p:cTn fill="hold" grpId="0" id="82" nodeType="afterEffect" presetClass="entr" presetID="2" presetSubtype="4">
                                  <p:stCondLst>
                                    <p:cond delay="0"/>
                                  </p:stCondLst>
                                  <p:childTnLst>
                                    <p:set>
                                      <p:cBhvr>
                                        <p:cTn dur="1" fill="hold" id="83">
                                          <p:stCondLst>
                                            <p:cond delay="0"/>
                                          </p:stCondLst>
                                        </p:cTn>
                                        <p:tgtEl>
                                          <p:spTgt spid="58"/>
                                        </p:tgtEl>
                                        <p:attrNameLst>
                                          <p:attrName>style.visibility</p:attrName>
                                        </p:attrNameLst>
                                      </p:cBhvr>
                                      <p:to>
                                        <p:strVal val="visible"/>
                                      </p:to>
                                    </p:set>
                                    <p:anim calcmode="lin" valueType="num">
                                      <p:cBhvr>
                                        <p:cTn dur="500" fill="hold" id="84"/>
                                        <p:tgtEl>
                                          <p:spTgt spid="58"/>
                                        </p:tgtEl>
                                        <p:attrNameLst>
                                          <p:attrName>ppt_x</p:attrName>
                                        </p:attrNameLst>
                                      </p:cBhvr>
                                      <p:tavLst>
                                        <p:tav tm="0">
                                          <p:val>
                                            <p:strVal val="#ppt_x"/>
                                          </p:val>
                                        </p:tav>
                                        <p:tav tm="100000">
                                          <p:val>
                                            <p:strVal val="#ppt_x"/>
                                          </p:val>
                                        </p:tav>
                                      </p:tavLst>
                                    </p:anim>
                                    <p:anim calcmode="lin" valueType="num">
                                      <p:cBhvr>
                                        <p:cTn dur="500" fill="hold" id="85"/>
                                        <p:tgtEl>
                                          <p:spTgt spid="58"/>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7250"/>
                            </p:stCondLst>
                            <p:childTnLst>
                              <p:par>
                                <p:cTn fill="hold" grpId="1" id="87" nodeType="afterEffect" presetClass="emph" presetID="32" presetSubtype="0">
                                  <p:stCondLst>
                                    <p:cond delay="0"/>
                                  </p:stCondLst>
                                  <p:childTnLst>
                                    <p:animRot by="120000">
                                      <p:cBhvr>
                                        <p:cTn dur="50" fill="hold" id="88">
                                          <p:stCondLst>
                                            <p:cond delay="0"/>
                                          </p:stCondLst>
                                        </p:cTn>
                                        <p:tgtEl>
                                          <p:spTgt spid="58"/>
                                        </p:tgtEl>
                                        <p:attrNameLst>
                                          <p:attrName>r</p:attrName>
                                        </p:attrNameLst>
                                      </p:cBhvr>
                                    </p:animRot>
                                    <p:animRot by="-240000">
                                      <p:cBhvr>
                                        <p:cTn dur="100" fill="hold" id="89">
                                          <p:stCondLst>
                                            <p:cond delay="100"/>
                                          </p:stCondLst>
                                        </p:cTn>
                                        <p:tgtEl>
                                          <p:spTgt spid="58"/>
                                        </p:tgtEl>
                                        <p:attrNameLst>
                                          <p:attrName>r</p:attrName>
                                        </p:attrNameLst>
                                      </p:cBhvr>
                                    </p:animRot>
                                    <p:animRot by="240000">
                                      <p:cBhvr>
                                        <p:cTn dur="100" fill="hold" id="90">
                                          <p:stCondLst>
                                            <p:cond delay="200"/>
                                          </p:stCondLst>
                                        </p:cTn>
                                        <p:tgtEl>
                                          <p:spTgt spid="58"/>
                                        </p:tgtEl>
                                        <p:attrNameLst>
                                          <p:attrName>r</p:attrName>
                                        </p:attrNameLst>
                                      </p:cBhvr>
                                    </p:animRot>
                                    <p:animRot by="-240000">
                                      <p:cBhvr>
                                        <p:cTn dur="100" fill="hold" id="91">
                                          <p:stCondLst>
                                            <p:cond delay="300"/>
                                          </p:stCondLst>
                                        </p:cTn>
                                        <p:tgtEl>
                                          <p:spTgt spid="58"/>
                                        </p:tgtEl>
                                        <p:attrNameLst>
                                          <p:attrName>r</p:attrName>
                                        </p:attrNameLst>
                                      </p:cBhvr>
                                    </p:animRot>
                                    <p:animRot by="120000">
                                      <p:cBhvr>
                                        <p:cTn dur="100" fill="hold" id="92">
                                          <p:stCondLst>
                                            <p:cond delay="400"/>
                                          </p:stCondLst>
                                        </p:cTn>
                                        <p:tgtEl>
                                          <p:spTgt spid="58"/>
                                        </p:tgtEl>
                                        <p:attrNameLst>
                                          <p:attrName>r</p:attrName>
                                        </p:attrNameLst>
                                      </p:cBhvr>
                                    </p:animRot>
                                  </p:childTnLst>
                                </p:cTn>
                              </p:par>
                            </p:childTnLst>
                          </p:cTn>
                        </p:par>
                        <p:par>
                          <p:cTn fill="hold" id="93" nodeType="afterGroup">
                            <p:stCondLst>
                              <p:cond delay="7750"/>
                            </p:stCondLst>
                            <p:childTnLst>
                              <p:par>
                                <p:cTn fill="hold" grpId="0" id="94" nodeType="afterEffect" presetClass="entr" presetID="18" presetSubtype="9">
                                  <p:stCondLst>
                                    <p:cond delay="0"/>
                                  </p:stCondLst>
                                  <p:childTnLst>
                                    <p:set>
                                      <p:cBhvr>
                                        <p:cTn dur="1" fill="hold" id="95">
                                          <p:stCondLst>
                                            <p:cond delay="0"/>
                                          </p:stCondLst>
                                        </p:cTn>
                                        <p:tgtEl>
                                          <p:spTgt spid="59"/>
                                        </p:tgtEl>
                                        <p:attrNameLst>
                                          <p:attrName>style.visibility</p:attrName>
                                        </p:attrNameLst>
                                      </p:cBhvr>
                                      <p:to>
                                        <p:strVal val="visible"/>
                                      </p:to>
                                    </p:set>
                                    <p:animEffect filter="strips(upLeft)" transition="in">
                                      <p:cBhvr>
                                        <p:cTn dur="500" id="96"/>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2"/>
      <p:bldP grpId="1" spid="52"/>
      <p:bldP grpId="0" spid="53"/>
      <p:bldP grpId="1" spid="53"/>
      <p:bldP grpId="0" spid="54"/>
      <p:bldP grpId="0" spid="55"/>
      <p:bldP grpId="0" spid="56"/>
      <p:bldP grpId="1" spid="56"/>
      <p:bldP grpId="0" spid="57"/>
      <p:bldP grpId="0" spid="58"/>
      <p:bldP grpId="1" spid="58"/>
      <p:bldP grpId="0" spid="5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角矩形 20"/>
          <p:cNvSpPr>
            <a:spLocks noChangeArrowheads="1"/>
          </p:cNvSpPr>
          <p:nvPr/>
        </p:nvSpPr>
        <p:spPr bwMode="auto">
          <a:xfrm>
            <a:off x="827088" y="835025"/>
            <a:ext cx="7516812" cy="3752850"/>
          </a:xfrm>
          <a:prstGeom prst="roundRect">
            <a:avLst>
              <a:gd fmla="val 3926" name="adj"/>
            </a:avLst>
          </a:prstGeom>
          <a:noFill/>
          <a:ln w="25400">
            <a:solidFill>
              <a:schemeClr val="accent1"/>
            </a:solidFill>
            <a:round/>
          </a:ln>
          <a:extLst>
            <a:ext uri="{909E8E84-426E-40DD-AFC4-6F175D3DCCD1}">
              <a14:hiddenFill>
                <a:solidFill>
                  <a:srgbClr val="FFFFFF"/>
                </a:solidFill>
              </a14:hiddenFill>
            </a:ext>
          </a:extLst>
        </p:spPr>
        <p:txBody>
          <a:bodyPr bIns="34290" lIns="68580" rIns="68580" tIns="34290"/>
          <a:lstStyle>
            <a:lvl1pPr defTabSz="611188">
              <a:defRPr>
                <a:solidFill>
                  <a:schemeClr val="tx1"/>
                </a:solidFill>
                <a:latin charset="0" panose="020f0502020204030204" pitchFamily="34" typeface="Calibri"/>
                <a:ea charset="-122" panose="02010600030101010101" pitchFamily="2" typeface="宋体"/>
              </a:defRPr>
            </a:lvl1pPr>
            <a:lvl2pPr defTabSz="611188">
              <a:defRPr>
                <a:solidFill>
                  <a:schemeClr val="tx1"/>
                </a:solidFill>
                <a:latin charset="0" panose="020f0502020204030204" pitchFamily="34" typeface="Calibri"/>
                <a:ea charset="-122" panose="02010600030101010101" pitchFamily="2" typeface="宋体"/>
              </a:defRPr>
            </a:lvl2pPr>
            <a:lvl3pPr defTabSz="611188">
              <a:defRPr>
                <a:solidFill>
                  <a:schemeClr val="tx1"/>
                </a:solidFill>
                <a:latin charset="0" panose="020f0502020204030204" pitchFamily="34" typeface="Calibri"/>
                <a:ea charset="-122" panose="02010600030101010101" pitchFamily="2" typeface="宋体"/>
              </a:defRPr>
            </a:lvl3pPr>
            <a:lvl4pPr defTabSz="611188">
              <a:defRPr>
                <a:solidFill>
                  <a:schemeClr val="tx1"/>
                </a:solidFill>
                <a:latin charset="0" panose="020f0502020204030204" pitchFamily="34" typeface="Calibri"/>
                <a:ea charset="-122" panose="02010600030101010101" pitchFamily="2" typeface="宋体"/>
              </a:defRPr>
            </a:lvl4pPr>
            <a:lvl5pPr defTabSz="611188">
              <a:defRPr>
                <a:solidFill>
                  <a:schemeClr val="tx1"/>
                </a:solidFill>
                <a:latin charset="0" panose="020f0502020204030204" pitchFamily="34" typeface="Calibri"/>
                <a:ea charset="-122" panose="02010600030101010101" pitchFamily="2" typeface="宋体"/>
              </a:defRPr>
            </a:lvl5pPr>
            <a:lvl6pPr defTabSz="611188"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611188"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611188"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611188"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2" name="Rectangle 11"/>
          <p:cNvSpPr>
            <a:spLocks noChangeArrowheads="1"/>
          </p:cNvSpPr>
          <p:nvPr/>
        </p:nvSpPr>
        <p:spPr bwMode="auto">
          <a:xfrm>
            <a:off x="1187450" y="1306513"/>
            <a:ext cx="4392613" cy="2934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27215" lIns="54431" rIns="54431" tIns="27215">
            <a:spAutoFit/>
          </a:bodyPr>
          <a:lstStyle/>
          <a:p>
            <a:pPr eaLnBrk="0" hangingPunct="0">
              <a:lnSpc>
                <a:spcPct val="150000"/>
              </a:lnSpc>
              <a:buFont charset="0" panose="020b0604020202020204" pitchFamily="34" typeface="Arial"/>
              <a:buNone/>
            </a:pPr>
            <a:r>
              <a:rPr altLang="en-US" lang="zh-CN" sz="1400">
                <a:solidFill>
                  <a:srgbClr val="0D0D0D"/>
                </a:solidFill>
                <a:latin charset="-122" panose="020b0503020204020204" pitchFamily="34" typeface="微软雅黑"/>
                <a:ea charset="-122" panose="020b0503020204020204" pitchFamily="34" typeface="微软雅黑"/>
                <a:sym charset="-122" panose="020b0503020204020204" pitchFamily="34" typeface="微软雅黑"/>
              </a:rPr>
              <a:t>       岁月流转，时光飞逝，转眼间2016年的工作又接近尾声。</a:t>
            </a:r>
          </a:p>
          <a:p>
            <a:pPr eaLnBrk="0" hangingPunct="0">
              <a:lnSpc>
                <a:spcPct val="150000"/>
              </a:lnSpc>
              <a:buFont charset="0" panose="020b0604020202020204" pitchFamily="34" typeface="Arial"/>
              <a:buNone/>
            </a:pPr>
            <a:r>
              <a:rPr altLang="en-US" lang="zh-CN" sz="1400">
                <a:solidFill>
                  <a:srgbClr val="0D0D0D"/>
                </a:solidFill>
                <a:latin charset="-122" panose="020b0503020204020204" pitchFamily="34" typeface="微软雅黑"/>
                <a:ea charset="-122" panose="020b0503020204020204" pitchFamily="34" typeface="微软雅黑"/>
                <a:sym charset="-122" panose="020b0503020204020204" pitchFamily="34" typeface="微软雅黑"/>
              </a:rPr>
              <a:t>       回首过去一年的工作，经过全体领导及员工的共同努力，公司经营业绩保持良好，行业地位、社会形象日渐提升，各项工作全面发展。</a:t>
            </a:r>
          </a:p>
          <a:p>
            <a:pPr eaLnBrk="0" hangingPunct="0">
              <a:lnSpc>
                <a:spcPct val="150000"/>
              </a:lnSpc>
              <a:buFont charset="0" panose="020b0604020202020204" pitchFamily="34" typeface="Arial"/>
              <a:buNone/>
            </a:pPr>
            <a:r>
              <a:rPr altLang="en-US" lang="zh-CN" sz="1400">
                <a:solidFill>
                  <a:srgbClr val="0D0D0D"/>
                </a:solidFill>
                <a:latin charset="-122" panose="020b0503020204020204" pitchFamily="34" typeface="微软雅黑"/>
                <a:ea charset="-122" panose="020b0503020204020204" pitchFamily="34" typeface="微软雅黑"/>
                <a:sym charset="-122" panose="020b0503020204020204" pitchFamily="34" typeface="微软雅黑"/>
              </a:rPr>
              <a:t>       新起点、新希望。站在2017年的起点，我们将继承和发扬过去工作中存在的优点，汲取经验，摒弃不足，满怀信心，以更清醒的头脑、更旺盛的斗志、更奋发的姿态和更充沛的干劲，向我们的既定目标进发！</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fmla="val 50000" name="adj"/>
              </a:avLst>
            </a:prstGeom>
            <a:solidFill>
              <a:schemeClr val="accent1"/>
            </a:solidFill>
            <a:ln algn="ctr" cap="flat" cmpd="sng" w="19050">
              <a:noFill/>
              <a:prstDash val="solid"/>
              <a:round/>
              <a:headEnd len="med" type="none" w="med"/>
              <a:tailEnd len="med" type="none" w="med"/>
            </a:ln>
            <a:effectLst/>
          </p:spPr>
          <p:txBody>
            <a:bodyPr bIns="54408" lIns="108816" rIns="108816" tIns="54408"/>
            <a:lstStyle/>
            <a:p>
              <a:pPr algn="ctr" defTabSz="815975" fontAlgn="auto"/>
              <a:endParaRPr altLang="en-US" lang="zh-CN" noProof="1" sz="2800">
                <a:solidFill>
                  <a:schemeClr val="bg1"/>
                </a:solidFill>
                <a:latin typeface="+mj-lt"/>
                <a:ea charset="-122" panose="020b0503020204020204" pitchFamily="34" typeface="微软雅黑"/>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altLang="en-US" b="1" lang="zh-CN" noProof="1" sz="2800">
                  <a:latin charset="-122" panose="020b0503020204020204" pitchFamily="34" typeface="微软雅黑"/>
                  <a:ea charset="-122" panose="020b0503020204020204" pitchFamily="34" typeface="微软雅黑"/>
                </a:rPr>
                <a:t>前 言</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5766876" y="1441853"/>
            <a:ext cx="2178446" cy="2723057"/>
          </a:xfrm>
          <a:prstGeom prst="roundRect">
            <a:avLst>
              <a:gd fmla="val 6985" name="adj"/>
            </a:avLst>
          </a:prstGeom>
          <a:ln cap="rnd" w="190500">
            <a:noFill/>
            <a:prstDash val="solid"/>
          </a:ln>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23"/>
                                        </p:tgtEl>
                                        <p:attrNameLst>
                                          <p:attrName>style.visibility</p:attrName>
                                        </p:attrNameLst>
                                      </p:cBhvr>
                                      <p:to>
                                        <p:strVal val="visible"/>
                                      </p:to>
                                    </p:set>
                                    <p:animEffect filter="barn(outVertical)"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1"/>
                                        </p:tgtEl>
                                        <p:attrNameLst>
                                          <p:attrName>style.visibility</p:attrName>
                                        </p:attrNameLst>
                                      </p:cBhvr>
                                      <p:to>
                                        <p:strVal val="visible"/>
                                      </p:to>
                                    </p:set>
                                    <p:animEffect filter="wipe(up)" transition="in">
                                      <p:cBhvr>
                                        <p:cTn dur="1000" id="11"/>
                                        <p:tgtEl>
                                          <p:spTgt spid="21"/>
                                        </p:tgtEl>
                                      </p:cBhvr>
                                    </p:animEffect>
                                  </p:childTnLst>
                                </p:cTn>
                              </p:par>
                            </p:childTnLst>
                          </p:cTn>
                        </p:par>
                        <p:par>
                          <p:cTn fill="hold" id="12" nodeType="afterGroup">
                            <p:stCondLst>
                              <p:cond delay="1500"/>
                            </p:stCondLst>
                            <p:childTnLst>
                              <p:par>
                                <p:cTn fill="hold" id="13" nodeType="afterEffect" presetClass="entr" presetID="2" presetSubtype="2">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ppt_x</p:attrName>
                                        </p:attrNameLst>
                                      </p:cBhvr>
                                      <p:tavLst>
                                        <p:tav tm="0">
                                          <p:val>
                                            <p:strVal val="1+#ppt_w/2"/>
                                          </p:val>
                                        </p:tav>
                                        <p:tav tm="100000">
                                          <p:val>
                                            <p:strVal val="#ppt_x"/>
                                          </p:val>
                                        </p:tav>
                                      </p:tavLst>
                                    </p:anim>
                                    <p:anim calcmode="lin" valueType="num">
                                      <p:cBhvr>
                                        <p:cTn dur="500" fill="hold" id="16"/>
                                        <p:tgtEl>
                                          <p:spTgt spid="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id="18" nodeType="afterEffect" presetClass="entr" presetID="14" presetSubtype="10">
                                  <p:stCondLst>
                                    <p:cond delay="0"/>
                                  </p:stCondLst>
                                  <p:childTnLst>
                                    <p:set>
                                      <p:cBhvr>
                                        <p:cTn dur="1" fill="hold" id="19">
                                          <p:stCondLst>
                                            <p:cond delay="0"/>
                                          </p:stCondLst>
                                        </p:cTn>
                                        <p:tgtEl>
                                          <p:spTgt spid="22">
                                            <p:txEl>
                                              <p:pRg end="0" st="0"/>
                                            </p:txEl>
                                          </p:spTgt>
                                        </p:tgtEl>
                                        <p:attrNameLst>
                                          <p:attrName>style.visibility</p:attrName>
                                        </p:attrNameLst>
                                      </p:cBhvr>
                                      <p:to>
                                        <p:strVal val="visible"/>
                                      </p:to>
                                    </p:set>
                                    <p:animEffect filter="randombar(horizontal)" transition="in">
                                      <p:cBhvr>
                                        <p:cTn dur="1000" id="20"/>
                                        <p:tgtEl>
                                          <p:spTgt spid="22">
                                            <p:txEl>
                                              <p:pRg end="0" st="0"/>
                                            </p:txEl>
                                          </p:spTgt>
                                        </p:tgtEl>
                                      </p:cBhvr>
                                    </p:animEffect>
                                  </p:childTnLst>
                                </p:cTn>
                              </p:par>
                              <p:par>
                                <p:cTn fill="hold" id="21" nodeType="withEffect" presetClass="entr" presetID="14" presetSubtype="10">
                                  <p:stCondLst>
                                    <p:cond delay="0"/>
                                  </p:stCondLst>
                                  <p:childTnLst>
                                    <p:set>
                                      <p:cBhvr>
                                        <p:cTn dur="1" fill="hold" id="22">
                                          <p:stCondLst>
                                            <p:cond delay="0"/>
                                          </p:stCondLst>
                                        </p:cTn>
                                        <p:tgtEl>
                                          <p:spTgt spid="22">
                                            <p:txEl>
                                              <p:pRg end="1" st="1"/>
                                            </p:txEl>
                                          </p:spTgt>
                                        </p:tgtEl>
                                        <p:attrNameLst>
                                          <p:attrName>style.visibility</p:attrName>
                                        </p:attrNameLst>
                                      </p:cBhvr>
                                      <p:to>
                                        <p:strVal val="visible"/>
                                      </p:to>
                                    </p:set>
                                    <p:animEffect filter="randombar(horizontal)" transition="in">
                                      <p:cBhvr>
                                        <p:cTn dur="1000" id="23"/>
                                        <p:tgtEl>
                                          <p:spTgt spid="22">
                                            <p:txEl>
                                              <p:pRg end="1" st="1"/>
                                            </p:txEl>
                                          </p:spTgt>
                                        </p:tgtEl>
                                      </p:cBhvr>
                                    </p:animEffect>
                                  </p:childTnLst>
                                </p:cTn>
                              </p:par>
                              <p:par>
                                <p:cTn fill="hold" id="24" nodeType="withEffect" presetClass="entr" presetID="14" presetSubtype="10">
                                  <p:stCondLst>
                                    <p:cond delay="0"/>
                                  </p:stCondLst>
                                  <p:childTnLst>
                                    <p:set>
                                      <p:cBhvr>
                                        <p:cTn dur="1" fill="hold" id="25">
                                          <p:stCondLst>
                                            <p:cond delay="0"/>
                                          </p:stCondLst>
                                        </p:cTn>
                                        <p:tgtEl>
                                          <p:spTgt spid="22">
                                            <p:txEl>
                                              <p:pRg end="2" st="2"/>
                                            </p:txEl>
                                          </p:spTgt>
                                        </p:tgtEl>
                                        <p:attrNameLst>
                                          <p:attrName>style.visibility</p:attrName>
                                        </p:attrNameLst>
                                      </p:cBhvr>
                                      <p:to>
                                        <p:strVal val="visible"/>
                                      </p:to>
                                    </p:set>
                                    <p:animEffect filter="randombar(horizontal)" transition="in">
                                      <p:cBhvr>
                                        <p:cTn dur="1000" id="26"/>
                                        <p:tgtEl>
                                          <p:spTgt spid="22">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a:spLocks noChangeArrowheads="1"/>
          </p:cNvSpPr>
          <p:nvPr/>
        </p:nvSpPr>
        <p:spPr bwMode="auto">
          <a:xfrm>
            <a:off x="755650" y="1423988"/>
            <a:ext cx="2349500" cy="2803525"/>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34281" lIns="68562" rIns="68562" tIns="34281"/>
          <a:lstStyle/>
          <a:p>
            <a:endParaRPr altLang="en-US" lang="zh-CN">
              <a:latin charset="-122" panose="020b0503020204020204" pitchFamily="34" typeface="微软雅黑"/>
              <a:ea charset="-122" panose="020b0503020204020204" pitchFamily="34" typeface="微软雅黑"/>
            </a:endParaRPr>
          </a:p>
        </p:txBody>
      </p:sp>
      <p:sp>
        <p:nvSpPr>
          <p:cNvPr id="4" name="Freeform 6"/>
          <p:cNvSpPr>
            <a:spLocks noChangeArrowheads="1"/>
          </p:cNvSpPr>
          <p:nvPr/>
        </p:nvSpPr>
        <p:spPr bwMode="auto">
          <a:xfrm>
            <a:off x="2830513" y="2474913"/>
            <a:ext cx="1495425" cy="1782762"/>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bIns="34281" lIns="68562" rIns="68562" tIns="34281"/>
          <a:lstStyle/>
          <a:p>
            <a:endParaRPr altLang="en-US" lang="zh-CN">
              <a:latin charset="-122" panose="020b0503020204020204" pitchFamily="34" typeface="微软雅黑"/>
              <a:ea charset="-122" panose="020b0503020204020204" pitchFamily="34" typeface="微软雅黑"/>
            </a:endParaRPr>
          </a:p>
        </p:txBody>
      </p:sp>
      <p:sp>
        <p:nvSpPr>
          <p:cNvPr id="5" name="椭圆 4"/>
          <p:cNvSpPr>
            <a:spLocks noChangeArrowheads="1"/>
          </p:cNvSpPr>
          <p:nvPr/>
        </p:nvSpPr>
        <p:spPr bwMode="auto">
          <a:xfrm>
            <a:off x="2435225" y="1419225"/>
            <a:ext cx="701675" cy="703263"/>
          </a:xfrm>
          <a:prstGeom prst="ellipse">
            <a:avLst/>
          </a:prstGeom>
          <a:solidFill>
            <a:srgbClr val="7F7F7F"/>
          </a:solidFill>
          <a:ln w="9525">
            <a:solidFill>
              <a:srgbClr val="F8F8F8"/>
            </a:solidFill>
            <a:round/>
          </a:ln>
        </p:spPr>
        <p:txBody>
          <a:bodyPr bIns="34281" lIns="68562" rIns="68562" tIns="34281"/>
          <a:lstStyle>
            <a:lvl1pPr defTabSz="685800">
              <a:defRPr>
                <a:solidFill>
                  <a:schemeClr val="tx1"/>
                </a:solidFill>
                <a:latin charset="0" panose="020f0502020204030204" pitchFamily="34" typeface="Calibri"/>
                <a:ea charset="-122" panose="02010600030101010101" pitchFamily="2" typeface="宋体"/>
              </a:defRPr>
            </a:lvl1pPr>
            <a:lvl2pPr defTabSz="685800">
              <a:defRPr>
                <a:solidFill>
                  <a:schemeClr val="tx1"/>
                </a:solidFill>
                <a:latin charset="0" panose="020f0502020204030204" pitchFamily="34" typeface="Calibri"/>
                <a:ea charset="-122" panose="02010600030101010101" pitchFamily="2" typeface="宋体"/>
              </a:defRPr>
            </a:lvl2pPr>
            <a:lvl3pPr defTabSz="685800">
              <a:defRPr>
                <a:solidFill>
                  <a:schemeClr val="tx1"/>
                </a:solidFill>
                <a:latin charset="0" panose="020f0502020204030204" pitchFamily="34" typeface="Calibri"/>
                <a:ea charset="-122" panose="02010600030101010101" pitchFamily="2" typeface="宋体"/>
              </a:defRPr>
            </a:lvl3pPr>
            <a:lvl4pPr defTabSz="685800">
              <a:defRPr>
                <a:solidFill>
                  <a:schemeClr val="tx1"/>
                </a:solidFill>
                <a:latin charset="0" panose="020f0502020204030204" pitchFamily="34" typeface="Calibri"/>
                <a:ea charset="-122" panose="02010600030101010101" pitchFamily="2" typeface="宋体"/>
              </a:defRPr>
            </a:lvl4pPr>
            <a:lvl5pPr defTabSz="685800">
              <a:defRPr>
                <a:solidFill>
                  <a:schemeClr val="tx1"/>
                </a:solidFill>
                <a:latin charset="0" panose="020f0502020204030204" pitchFamily="34" typeface="Calibri"/>
                <a:ea charset="-122" panose="02010600030101010101" pitchFamily="2" typeface="宋体"/>
              </a:defRPr>
            </a:lvl5pPr>
            <a:lvl6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00">
              <a:latin charset="-122" panose="020b0503020204020204" pitchFamily="34" typeface="微软雅黑"/>
              <a:ea charset="-122" panose="020b0503020204020204" pitchFamily="34" typeface="微软雅黑"/>
            </a:endParaRPr>
          </a:p>
        </p:txBody>
      </p:sp>
      <p:sp>
        <p:nvSpPr>
          <p:cNvPr id="6" name="椭圆 5"/>
          <p:cNvSpPr>
            <a:spLocks noChangeArrowheads="1"/>
          </p:cNvSpPr>
          <p:nvPr/>
        </p:nvSpPr>
        <p:spPr bwMode="auto">
          <a:xfrm>
            <a:off x="4032250" y="2638425"/>
            <a:ext cx="585788" cy="585788"/>
          </a:xfrm>
          <a:prstGeom prst="ellipse">
            <a:avLst/>
          </a:prstGeom>
          <a:solidFill>
            <a:srgbClr val="7F7F7F"/>
          </a:solidFill>
          <a:ln w="9525">
            <a:solidFill>
              <a:srgbClr val="F8F8F8"/>
            </a:solidFill>
            <a:round/>
          </a:ln>
        </p:spPr>
        <p:txBody>
          <a:bodyPr bIns="34281" lIns="68562" rIns="68562" tIns="34281"/>
          <a:lstStyle>
            <a:lvl1pPr defTabSz="685800">
              <a:defRPr>
                <a:solidFill>
                  <a:schemeClr val="tx1"/>
                </a:solidFill>
                <a:latin charset="0" panose="020f0502020204030204" pitchFamily="34" typeface="Calibri"/>
                <a:ea charset="-122" panose="02010600030101010101" pitchFamily="2" typeface="宋体"/>
              </a:defRPr>
            </a:lvl1pPr>
            <a:lvl2pPr defTabSz="685800">
              <a:defRPr>
                <a:solidFill>
                  <a:schemeClr val="tx1"/>
                </a:solidFill>
                <a:latin charset="0" panose="020f0502020204030204" pitchFamily="34" typeface="Calibri"/>
                <a:ea charset="-122" panose="02010600030101010101" pitchFamily="2" typeface="宋体"/>
              </a:defRPr>
            </a:lvl2pPr>
            <a:lvl3pPr defTabSz="685800">
              <a:defRPr>
                <a:solidFill>
                  <a:schemeClr val="tx1"/>
                </a:solidFill>
                <a:latin charset="0" panose="020f0502020204030204" pitchFamily="34" typeface="Calibri"/>
                <a:ea charset="-122" panose="02010600030101010101" pitchFamily="2" typeface="宋体"/>
              </a:defRPr>
            </a:lvl3pPr>
            <a:lvl4pPr defTabSz="685800">
              <a:defRPr>
                <a:solidFill>
                  <a:schemeClr val="tx1"/>
                </a:solidFill>
                <a:latin charset="0" panose="020f0502020204030204" pitchFamily="34" typeface="Calibri"/>
                <a:ea charset="-122" panose="02010600030101010101" pitchFamily="2" typeface="宋体"/>
              </a:defRPr>
            </a:lvl4pPr>
            <a:lvl5pPr defTabSz="685800">
              <a:defRPr>
                <a:solidFill>
                  <a:schemeClr val="tx1"/>
                </a:solidFill>
                <a:latin charset="0" panose="020f0502020204030204" pitchFamily="34" typeface="Calibri"/>
                <a:ea charset="-122" panose="02010600030101010101" pitchFamily="2" typeface="宋体"/>
              </a:defRPr>
            </a:lvl5pPr>
            <a:lvl6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685800"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00">
              <a:latin charset="-122" panose="020b0503020204020204" pitchFamily="34" typeface="微软雅黑"/>
              <a:ea charset="-122" panose="020b0503020204020204" pitchFamily="34" typeface="微软雅黑"/>
            </a:endParaRPr>
          </a:p>
        </p:txBody>
      </p:sp>
      <p:sp>
        <p:nvSpPr>
          <p:cNvPr id="7" name="TextBox 6"/>
          <p:cNvSpPr txBox="1">
            <a:spLocks noChangeArrowheads="1"/>
          </p:cNvSpPr>
          <p:nvPr/>
        </p:nvSpPr>
        <p:spPr bwMode="auto">
          <a:xfrm>
            <a:off x="2487314" y="1563688"/>
            <a:ext cx="660999" cy="37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p>
            <a:pPr algn="ctr"/>
            <a:r>
              <a:rPr altLang="zh-CN" lang="en-US" sz="2000">
                <a:solidFill>
                  <a:srgbClr val="F8F8F8"/>
                </a:solidFill>
                <a:latin charset="-122" panose="020b0503020204020204" pitchFamily="34" typeface="微软雅黑"/>
                <a:ea charset="-122" panose="020b0503020204020204" pitchFamily="34" typeface="微软雅黑"/>
              </a:rPr>
              <a:t>75%</a:t>
            </a:r>
          </a:p>
        </p:txBody>
      </p:sp>
      <p:sp>
        <p:nvSpPr>
          <p:cNvPr id="9" name="TextBox 8"/>
          <p:cNvSpPr txBox="1">
            <a:spLocks noChangeArrowheads="1"/>
          </p:cNvSpPr>
          <p:nvPr/>
        </p:nvSpPr>
        <p:spPr bwMode="auto">
          <a:xfrm>
            <a:off x="4030663" y="2757488"/>
            <a:ext cx="607024" cy="342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p>
            <a:r>
              <a:rPr altLang="zh-CN" lang="en-US">
                <a:solidFill>
                  <a:srgbClr val="F8F8F8"/>
                </a:solidFill>
                <a:latin charset="-122" panose="020b0503020204020204" pitchFamily="34" typeface="微软雅黑"/>
                <a:ea charset="-122" panose="020b0503020204020204" pitchFamily="34" typeface="微软雅黑"/>
              </a:rPr>
              <a:t>34%</a:t>
            </a:r>
          </a:p>
        </p:txBody>
      </p:sp>
      <p:sp>
        <p:nvSpPr>
          <p:cNvPr id="10" name="TextBox 9"/>
          <p:cNvSpPr txBox="1">
            <a:spLocks noChangeArrowheads="1"/>
          </p:cNvSpPr>
          <p:nvPr/>
        </p:nvSpPr>
        <p:spPr bwMode="auto">
          <a:xfrm>
            <a:off x="1619250" y="1851025"/>
            <a:ext cx="746724"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p>
            <a:r>
              <a:rPr altLang="en-US" lang="zh-CN" sz="2400">
                <a:solidFill>
                  <a:srgbClr val="F8F8F8"/>
                </a:solidFill>
                <a:latin charset="-122" panose="020b0503020204020204" pitchFamily="34" typeface="微软雅黑"/>
                <a:ea charset="-122" panose="020b0503020204020204" pitchFamily="34" typeface="微软雅黑"/>
              </a:rPr>
              <a:t>目标</a:t>
            </a:r>
          </a:p>
        </p:txBody>
      </p:sp>
      <p:sp>
        <p:nvSpPr>
          <p:cNvPr id="11" name="TextBox 10"/>
          <p:cNvSpPr txBox="1">
            <a:spLocks noChangeArrowheads="1"/>
          </p:cNvSpPr>
          <p:nvPr/>
        </p:nvSpPr>
        <p:spPr bwMode="auto">
          <a:xfrm>
            <a:off x="941388" y="2419350"/>
            <a:ext cx="1957387"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rgbClr val="F8F8F8"/>
                </a:solidFill>
                <a:latin charset="-122" panose="020b0503020204020204" pitchFamily="34" typeface="微软雅黑"/>
                <a:ea charset="-122" panose="020b0503020204020204" pitchFamily="34" typeface="微软雅黑"/>
              </a:rPr>
              <a:t>请输入您的文字对目标进行说明请输入您的文字对目标进行说明请输入您的文字对目标进行说明</a:t>
            </a:r>
          </a:p>
        </p:txBody>
      </p:sp>
      <p:sp>
        <p:nvSpPr>
          <p:cNvPr id="12" name="TextBox 11"/>
          <p:cNvSpPr txBox="1">
            <a:spLocks noChangeArrowheads="1"/>
          </p:cNvSpPr>
          <p:nvPr/>
        </p:nvSpPr>
        <p:spPr bwMode="auto">
          <a:xfrm>
            <a:off x="3271838" y="2789238"/>
            <a:ext cx="645124" cy="37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p>
            <a:r>
              <a:rPr altLang="en-US" lang="zh-CN" sz="2000">
                <a:solidFill>
                  <a:srgbClr val="F8F8F8"/>
                </a:solidFill>
                <a:latin charset="-122" panose="020b0503020204020204" pitchFamily="34" typeface="微软雅黑"/>
                <a:ea charset="-122" panose="020b0503020204020204" pitchFamily="34" typeface="微软雅黑"/>
              </a:rPr>
              <a:t>实际</a:t>
            </a:r>
          </a:p>
        </p:txBody>
      </p:sp>
      <p:sp>
        <p:nvSpPr>
          <p:cNvPr id="13" name="TextBox 12"/>
          <p:cNvSpPr txBox="1">
            <a:spLocks noChangeArrowheads="1"/>
          </p:cNvSpPr>
          <p:nvPr/>
        </p:nvSpPr>
        <p:spPr bwMode="auto">
          <a:xfrm>
            <a:off x="2925763" y="3219450"/>
            <a:ext cx="1400175"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rgbClr val="F8F8F8"/>
                </a:solidFill>
                <a:latin charset="-122" panose="020b0503020204020204" pitchFamily="34" typeface="微软雅黑"/>
                <a:ea charset="-122" panose="020b0503020204020204" pitchFamily="34" typeface="微软雅黑"/>
              </a:rPr>
              <a:t>请输入您的文字对实际情况进行说明</a:t>
            </a:r>
          </a:p>
        </p:txBody>
      </p:sp>
      <p:sp>
        <p:nvSpPr>
          <p:cNvPr id="14" name="TextBox 13"/>
          <p:cNvSpPr txBox="1">
            <a:spLocks noChangeArrowheads="1"/>
          </p:cNvSpPr>
          <p:nvPr/>
        </p:nvSpPr>
        <p:spPr bwMode="auto">
          <a:xfrm>
            <a:off x="3462338" y="1476375"/>
            <a:ext cx="4298950"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r>
              <a:rPr altLang="en-US" lang="zh-CN" sz="1200">
                <a:solidFill>
                  <a:srgbClr val="404040"/>
                </a:solidFill>
                <a:latin charset="-122" panose="020b0503020204020204" pitchFamily="34" typeface="微软雅黑"/>
                <a:ea charset="-122" panose="020b0503020204020204" pitchFamily="34" typeface="微软雅黑"/>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p>
        </p:txBody>
      </p:sp>
      <p:sp>
        <p:nvSpPr>
          <p:cNvPr id="15" name="TextBox 14"/>
          <p:cNvSpPr txBox="1">
            <a:spLocks noChangeArrowheads="1"/>
          </p:cNvSpPr>
          <p:nvPr/>
        </p:nvSpPr>
        <p:spPr bwMode="auto">
          <a:xfrm>
            <a:off x="4787900" y="2947988"/>
            <a:ext cx="3600450" cy="982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r>
              <a:rPr altLang="en-US" lang="zh-CN" sz="1200">
                <a:solidFill>
                  <a:srgbClr val="404040"/>
                </a:solidFill>
                <a:latin charset="-122" panose="020b0503020204020204" pitchFamily="34" typeface="微软雅黑"/>
                <a:ea charset="-122" panose="020b0503020204020204" pitchFamily="34" typeface="微软雅黑"/>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p>
        </p:txBody>
      </p:sp>
      <p:sp>
        <p:nvSpPr>
          <p:cNvPr id="45069" name="TextBox 1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45070" name="TextBox 1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435" id="7">
                                          <p:stCondLst>
                                            <p:cond delay="0"/>
                                          </p:stCondLst>
                                        </p:cTn>
                                        <p:tgtEl>
                                          <p:spTgt spid="3"/>
                                        </p:tgtEl>
                                      </p:cBhvr>
                                    </p:animEffect>
                                    <p:anim calcmode="lin" valueType="num">
                                      <p:cBhvr>
                                        <p:cTn dur="1367" id="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498" id="9"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498" id="10" tmFilter="0, 0; 0.125,0.2665; 0.25,0.4; 0.375,0.465; 0.5,0.5;  0.625,0.535; 0.75,0.6; 0.875,0.7335; 1,1">
                                          <p:stCondLst>
                                            <p:cond delay="498"/>
                                          </p:stCondLst>
                                        </p:cTn>
                                        <p:tgtEl>
                                          <p:spTgt spid="3"/>
                                        </p:tgtEl>
                                        <p:attrNameLst>
                                          <p:attrName>ppt_y</p:attrName>
                                        </p:attrNameLst>
                                      </p:cBhvr>
                                      <p:tavLst>
                                        <p:tav fmla="#ppt_y-sin(pi*$)/9" tm="0">
                                          <p:val>
                                            <p:fltVal val="0"/>
                                          </p:val>
                                        </p:tav>
                                        <p:tav tm="100000">
                                          <p:val>
                                            <p:fltVal val="1"/>
                                          </p:val>
                                        </p:tav>
                                      </p:tavLst>
                                    </p:anim>
                                    <p:anim calcmode="lin" valueType="num">
                                      <p:cBhvr>
                                        <p:cTn dur="249" id="11" tmFilter="0, 0; 0.125,0.2665; 0.25,0.4; 0.375,0.465; 0.5,0.5;  0.625,0.535; 0.75,0.6; 0.875,0.7335; 1,1">
                                          <p:stCondLst>
                                            <p:cond delay="993"/>
                                          </p:stCondLst>
                                        </p:cTn>
                                        <p:tgtEl>
                                          <p:spTgt spid="3"/>
                                        </p:tgtEl>
                                        <p:attrNameLst>
                                          <p:attrName>ppt_y</p:attrName>
                                        </p:attrNameLst>
                                      </p:cBhvr>
                                      <p:tavLst>
                                        <p:tav fmla="#ppt_y-sin(pi*$)/27" tm="0">
                                          <p:val>
                                            <p:fltVal val="0"/>
                                          </p:val>
                                        </p:tav>
                                        <p:tav tm="100000">
                                          <p:val>
                                            <p:fltVal val="1"/>
                                          </p:val>
                                        </p:tav>
                                      </p:tavLst>
                                    </p:anim>
                                    <p:anim calcmode="lin" valueType="num">
                                      <p:cBhvr>
                                        <p:cTn dur="123" id="12" tmFilter="0, 0; 0.125,0.2665; 0.25,0.4; 0.375,0.465; 0.5,0.5;  0.625,0.535; 0.75,0.6; 0.875,0.7335; 1,1">
                                          <p:stCondLst>
                                            <p:cond delay="1242"/>
                                          </p:stCondLst>
                                        </p:cTn>
                                        <p:tgtEl>
                                          <p:spTgt spid="3"/>
                                        </p:tgtEl>
                                        <p:attrNameLst>
                                          <p:attrName>ppt_y</p:attrName>
                                        </p:attrNameLst>
                                      </p:cBhvr>
                                      <p:tavLst>
                                        <p:tav fmla="#ppt_y-sin(pi*$)/81" tm="0">
                                          <p:val>
                                            <p:fltVal val="0"/>
                                          </p:val>
                                        </p:tav>
                                        <p:tav tm="100000">
                                          <p:val>
                                            <p:fltVal val="1"/>
                                          </p:val>
                                        </p:tav>
                                      </p:tavLst>
                                    </p:anim>
                                    <p:animScale>
                                      <p:cBhvr>
                                        <p:cTn dur="20" id="13">
                                          <p:stCondLst>
                                            <p:cond delay="487"/>
                                          </p:stCondLst>
                                        </p:cTn>
                                        <p:tgtEl>
                                          <p:spTgt spid="3"/>
                                        </p:tgtEl>
                                      </p:cBhvr>
                                      <p:to x="100000" y="60000"/>
                                    </p:animScale>
                                    <p:animScale>
                                      <p:cBhvr>
                                        <p:cTn decel="50000" dur="124" id="14">
                                          <p:stCondLst>
                                            <p:cond delay="507"/>
                                          </p:stCondLst>
                                        </p:cTn>
                                        <p:tgtEl>
                                          <p:spTgt spid="3"/>
                                        </p:tgtEl>
                                      </p:cBhvr>
                                      <p:to x="100000" y="100000"/>
                                    </p:animScale>
                                    <p:animScale>
                                      <p:cBhvr>
                                        <p:cTn dur="20" id="15">
                                          <p:stCondLst>
                                            <p:cond delay="984"/>
                                          </p:stCondLst>
                                        </p:cTn>
                                        <p:tgtEl>
                                          <p:spTgt spid="3"/>
                                        </p:tgtEl>
                                      </p:cBhvr>
                                      <p:to x="100000" y="80000"/>
                                    </p:animScale>
                                    <p:animScale>
                                      <p:cBhvr>
                                        <p:cTn decel="50000" dur="124" id="16">
                                          <p:stCondLst>
                                            <p:cond delay="1004"/>
                                          </p:stCondLst>
                                        </p:cTn>
                                        <p:tgtEl>
                                          <p:spTgt spid="3"/>
                                        </p:tgtEl>
                                      </p:cBhvr>
                                      <p:to x="100000" y="100000"/>
                                    </p:animScale>
                                    <p:animScale>
                                      <p:cBhvr>
                                        <p:cTn dur="20" id="17">
                                          <p:stCondLst>
                                            <p:cond delay="1231"/>
                                          </p:stCondLst>
                                        </p:cTn>
                                        <p:tgtEl>
                                          <p:spTgt spid="3"/>
                                        </p:tgtEl>
                                      </p:cBhvr>
                                      <p:to x="100000" y="90000"/>
                                    </p:animScale>
                                    <p:animScale>
                                      <p:cBhvr>
                                        <p:cTn decel="50000" dur="124" id="18">
                                          <p:stCondLst>
                                            <p:cond delay="1251"/>
                                          </p:stCondLst>
                                        </p:cTn>
                                        <p:tgtEl>
                                          <p:spTgt spid="3"/>
                                        </p:tgtEl>
                                      </p:cBhvr>
                                      <p:to x="100000" y="100000"/>
                                    </p:animScale>
                                    <p:animScale>
                                      <p:cBhvr>
                                        <p:cTn dur="20" id="19">
                                          <p:stCondLst>
                                            <p:cond delay="1356"/>
                                          </p:stCondLst>
                                        </p:cTn>
                                        <p:tgtEl>
                                          <p:spTgt spid="3"/>
                                        </p:tgtEl>
                                      </p:cBhvr>
                                      <p:to x="100000" y="95000"/>
                                    </p:animScale>
                                    <p:animScale>
                                      <p:cBhvr>
                                        <p:cTn decel="50000" dur="124" id="20">
                                          <p:stCondLst>
                                            <p:cond delay="1376"/>
                                          </p:stCondLst>
                                        </p:cTn>
                                        <p:tgtEl>
                                          <p:spTgt spid="3"/>
                                        </p:tgtEl>
                                      </p:cBhvr>
                                      <p:to x="100000" y="100000"/>
                                    </p:animScale>
                                  </p:childTnLst>
                                </p:cTn>
                              </p:par>
                              <p:par>
                                <p:cTn fill="hold" grpId="0" id="21" nodeType="withEffect" presetClass="entr" presetID="26" presetSubtype="0">
                                  <p:stCondLst>
                                    <p:cond delay="500"/>
                                  </p:stCondLst>
                                  <p:childTnLst>
                                    <p:set>
                                      <p:cBhvr>
                                        <p:cTn dur="1" fill="hold" id="22">
                                          <p:stCondLst>
                                            <p:cond delay="0"/>
                                          </p:stCondLst>
                                        </p:cTn>
                                        <p:tgtEl>
                                          <p:spTgt spid="4"/>
                                        </p:tgtEl>
                                        <p:attrNameLst>
                                          <p:attrName>style.visibility</p:attrName>
                                        </p:attrNameLst>
                                      </p:cBhvr>
                                      <p:to>
                                        <p:strVal val="visible"/>
                                      </p:to>
                                    </p:set>
                                    <p:animEffect filter="wipe(down)" transition="in">
                                      <p:cBhvr>
                                        <p:cTn dur="435" id="23">
                                          <p:stCondLst>
                                            <p:cond delay="0"/>
                                          </p:stCondLst>
                                        </p:cTn>
                                        <p:tgtEl>
                                          <p:spTgt spid="4"/>
                                        </p:tgtEl>
                                      </p:cBhvr>
                                    </p:animEffect>
                                    <p:anim calcmode="lin" valueType="num">
                                      <p:cBhvr>
                                        <p:cTn dur="1367" id="2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dur="498" id="25" tmFilter="0.0,0.0; 0.25,0.07; 0.50,0.2; 0.75,0.467; 1.0,1.0">
                                          <p:stCondLst>
                                            <p:cond delay="0"/>
                                          </p:stCondLst>
                                        </p:cTn>
                                        <p:tgtEl>
                                          <p:spTgt spid="4"/>
                                        </p:tgtEl>
                                        <p:attrNameLst>
                                          <p:attrName>ppt_y</p:attrName>
                                        </p:attrNameLst>
                                      </p:cBhvr>
                                      <p:tavLst>
                                        <p:tav fmla="#ppt_y-sin(pi*$)/3" tm="0">
                                          <p:val>
                                            <p:fltVal val="0.5"/>
                                          </p:val>
                                        </p:tav>
                                        <p:tav tm="100000">
                                          <p:val>
                                            <p:fltVal val="1"/>
                                          </p:val>
                                        </p:tav>
                                      </p:tavLst>
                                    </p:anim>
                                    <p:anim calcmode="lin" valueType="num">
                                      <p:cBhvr>
                                        <p:cTn dur="498" id="26" tmFilter="0, 0; 0.125,0.2665; 0.25,0.4; 0.375,0.465; 0.5,0.5;  0.625,0.535; 0.75,0.6; 0.875,0.7335; 1,1">
                                          <p:stCondLst>
                                            <p:cond delay="498"/>
                                          </p:stCondLst>
                                        </p:cTn>
                                        <p:tgtEl>
                                          <p:spTgt spid="4"/>
                                        </p:tgtEl>
                                        <p:attrNameLst>
                                          <p:attrName>ppt_y</p:attrName>
                                        </p:attrNameLst>
                                      </p:cBhvr>
                                      <p:tavLst>
                                        <p:tav fmla="#ppt_y-sin(pi*$)/9" tm="0">
                                          <p:val>
                                            <p:fltVal val="0"/>
                                          </p:val>
                                        </p:tav>
                                        <p:tav tm="100000">
                                          <p:val>
                                            <p:fltVal val="1"/>
                                          </p:val>
                                        </p:tav>
                                      </p:tavLst>
                                    </p:anim>
                                    <p:anim calcmode="lin" valueType="num">
                                      <p:cBhvr>
                                        <p:cTn dur="249" id="27" tmFilter="0, 0; 0.125,0.2665; 0.25,0.4; 0.375,0.465; 0.5,0.5;  0.625,0.535; 0.75,0.6; 0.875,0.7335; 1,1">
                                          <p:stCondLst>
                                            <p:cond delay="993"/>
                                          </p:stCondLst>
                                        </p:cTn>
                                        <p:tgtEl>
                                          <p:spTgt spid="4"/>
                                        </p:tgtEl>
                                        <p:attrNameLst>
                                          <p:attrName>ppt_y</p:attrName>
                                        </p:attrNameLst>
                                      </p:cBhvr>
                                      <p:tavLst>
                                        <p:tav fmla="#ppt_y-sin(pi*$)/27" tm="0">
                                          <p:val>
                                            <p:fltVal val="0"/>
                                          </p:val>
                                        </p:tav>
                                        <p:tav tm="100000">
                                          <p:val>
                                            <p:fltVal val="1"/>
                                          </p:val>
                                        </p:tav>
                                      </p:tavLst>
                                    </p:anim>
                                    <p:anim calcmode="lin" valueType="num">
                                      <p:cBhvr>
                                        <p:cTn dur="123" id="28" tmFilter="0, 0; 0.125,0.2665; 0.25,0.4; 0.375,0.465; 0.5,0.5;  0.625,0.535; 0.75,0.6; 0.875,0.7335; 1,1">
                                          <p:stCondLst>
                                            <p:cond delay="1242"/>
                                          </p:stCondLst>
                                        </p:cTn>
                                        <p:tgtEl>
                                          <p:spTgt spid="4"/>
                                        </p:tgtEl>
                                        <p:attrNameLst>
                                          <p:attrName>ppt_y</p:attrName>
                                        </p:attrNameLst>
                                      </p:cBhvr>
                                      <p:tavLst>
                                        <p:tav fmla="#ppt_y-sin(pi*$)/81" tm="0">
                                          <p:val>
                                            <p:fltVal val="0"/>
                                          </p:val>
                                        </p:tav>
                                        <p:tav tm="100000">
                                          <p:val>
                                            <p:fltVal val="1"/>
                                          </p:val>
                                        </p:tav>
                                      </p:tavLst>
                                    </p:anim>
                                    <p:animScale>
                                      <p:cBhvr>
                                        <p:cTn dur="20" id="29">
                                          <p:stCondLst>
                                            <p:cond delay="487"/>
                                          </p:stCondLst>
                                        </p:cTn>
                                        <p:tgtEl>
                                          <p:spTgt spid="4"/>
                                        </p:tgtEl>
                                      </p:cBhvr>
                                      <p:to x="100000" y="60000"/>
                                    </p:animScale>
                                    <p:animScale>
                                      <p:cBhvr>
                                        <p:cTn decel="50000" dur="124" id="30">
                                          <p:stCondLst>
                                            <p:cond delay="507"/>
                                          </p:stCondLst>
                                        </p:cTn>
                                        <p:tgtEl>
                                          <p:spTgt spid="4"/>
                                        </p:tgtEl>
                                      </p:cBhvr>
                                      <p:to x="100000" y="100000"/>
                                    </p:animScale>
                                    <p:animScale>
                                      <p:cBhvr>
                                        <p:cTn dur="20" id="31">
                                          <p:stCondLst>
                                            <p:cond delay="984"/>
                                          </p:stCondLst>
                                        </p:cTn>
                                        <p:tgtEl>
                                          <p:spTgt spid="4"/>
                                        </p:tgtEl>
                                      </p:cBhvr>
                                      <p:to x="100000" y="80000"/>
                                    </p:animScale>
                                    <p:animScale>
                                      <p:cBhvr>
                                        <p:cTn decel="50000" dur="124" id="32">
                                          <p:stCondLst>
                                            <p:cond delay="1004"/>
                                          </p:stCondLst>
                                        </p:cTn>
                                        <p:tgtEl>
                                          <p:spTgt spid="4"/>
                                        </p:tgtEl>
                                      </p:cBhvr>
                                      <p:to x="100000" y="100000"/>
                                    </p:animScale>
                                    <p:animScale>
                                      <p:cBhvr>
                                        <p:cTn dur="20" id="33">
                                          <p:stCondLst>
                                            <p:cond delay="1231"/>
                                          </p:stCondLst>
                                        </p:cTn>
                                        <p:tgtEl>
                                          <p:spTgt spid="4"/>
                                        </p:tgtEl>
                                      </p:cBhvr>
                                      <p:to x="100000" y="90000"/>
                                    </p:animScale>
                                    <p:animScale>
                                      <p:cBhvr>
                                        <p:cTn decel="50000" dur="124" id="34">
                                          <p:stCondLst>
                                            <p:cond delay="1251"/>
                                          </p:stCondLst>
                                        </p:cTn>
                                        <p:tgtEl>
                                          <p:spTgt spid="4"/>
                                        </p:tgtEl>
                                      </p:cBhvr>
                                      <p:to x="100000" y="100000"/>
                                    </p:animScale>
                                    <p:animScale>
                                      <p:cBhvr>
                                        <p:cTn dur="20" id="35">
                                          <p:stCondLst>
                                            <p:cond delay="1356"/>
                                          </p:stCondLst>
                                        </p:cTn>
                                        <p:tgtEl>
                                          <p:spTgt spid="4"/>
                                        </p:tgtEl>
                                      </p:cBhvr>
                                      <p:to x="100000" y="95000"/>
                                    </p:animScale>
                                    <p:animScale>
                                      <p:cBhvr>
                                        <p:cTn decel="50000" dur="124" id="36">
                                          <p:stCondLst>
                                            <p:cond delay="1376"/>
                                          </p:stCondLst>
                                        </p:cTn>
                                        <p:tgtEl>
                                          <p:spTgt spid="4"/>
                                        </p:tgtEl>
                                      </p:cBhvr>
                                      <p:to x="100000" y="100000"/>
                                    </p:animScale>
                                  </p:childTnLst>
                                </p:cTn>
                              </p:par>
                            </p:childTnLst>
                          </p:cTn>
                        </p:par>
                        <p:par>
                          <p:cTn fill="hold" id="37" nodeType="afterGroup">
                            <p:stCondLst>
                              <p:cond delay="2000"/>
                            </p:stCondLst>
                            <p:childTnLst>
                              <p:par>
                                <p:cTn fill="hold" grpId="0" id="38" nodeType="afterEffect" presetClass="entr" presetID="31"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 calcmode="lin" valueType="num">
                                      <p:cBhvr>
                                        <p:cTn dur="500" fill="hold" id="42"/>
                                        <p:tgtEl>
                                          <p:spTgt spid="10"/>
                                        </p:tgtEl>
                                        <p:attrNameLst>
                                          <p:attrName>style.rotation</p:attrName>
                                        </p:attrNameLst>
                                      </p:cBhvr>
                                      <p:tavLst>
                                        <p:tav tm="0">
                                          <p:val>
                                            <p:fltVal val="90"/>
                                          </p:val>
                                        </p:tav>
                                        <p:tav tm="100000">
                                          <p:val>
                                            <p:fltVal val="0"/>
                                          </p:val>
                                        </p:tav>
                                      </p:tavLst>
                                    </p:anim>
                                    <p:animEffect filter="fade" transition="in">
                                      <p:cBhvr>
                                        <p:cTn dur="500" id="43"/>
                                        <p:tgtEl>
                                          <p:spTgt spid="10"/>
                                        </p:tgtEl>
                                      </p:cBhvr>
                                    </p:animEffect>
                                  </p:childTnLst>
                                </p:cTn>
                              </p:par>
                              <p:par>
                                <p:cTn fill="hold" grpId="0" id="44" nodeType="withEffect" presetClass="entr" presetID="31" presetSubtype="0">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p:cTn dur="500" fill="hold" id="46"/>
                                        <p:tgtEl>
                                          <p:spTgt spid="11"/>
                                        </p:tgtEl>
                                        <p:attrNameLst>
                                          <p:attrName>ppt_w</p:attrName>
                                        </p:attrNameLst>
                                      </p:cBhvr>
                                      <p:tavLst>
                                        <p:tav tm="0">
                                          <p:val>
                                            <p:fltVal val="0"/>
                                          </p:val>
                                        </p:tav>
                                        <p:tav tm="100000">
                                          <p:val>
                                            <p:strVal val="#ppt_w"/>
                                          </p:val>
                                        </p:tav>
                                      </p:tavLst>
                                    </p:anim>
                                    <p:anim calcmode="lin" valueType="num">
                                      <p:cBhvr>
                                        <p:cTn dur="500" fill="hold" id="47"/>
                                        <p:tgtEl>
                                          <p:spTgt spid="11"/>
                                        </p:tgtEl>
                                        <p:attrNameLst>
                                          <p:attrName>ppt_h</p:attrName>
                                        </p:attrNameLst>
                                      </p:cBhvr>
                                      <p:tavLst>
                                        <p:tav tm="0">
                                          <p:val>
                                            <p:fltVal val="0"/>
                                          </p:val>
                                        </p:tav>
                                        <p:tav tm="100000">
                                          <p:val>
                                            <p:strVal val="#ppt_h"/>
                                          </p:val>
                                        </p:tav>
                                      </p:tavLst>
                                    </p:anim>
                                    <p:anim calcmode="lin" valueType="num">
                                      <p:cBhvr>
                                        <p:cTn dur="500" fill="hold" id="48"/>
                                        <p:tgtEl>
                                          <p:spTgt spid="11"/>
                                        </p:tgtEl>
                                        <p:attrNameLst>
                                          <p:attrName>style.rotation</p:attrName>
                                        </p:attrNameLst>
                                      </p:cBhvr>
                                      <p:tavLst>
                                        <p:tav tm="0">
                                          <p:val>
                                            <p:fltVal val="90"/>
                                          </p:val>
                                        </p:tav>
                                        <p:tav tm="100000">
                                          <p:val>
                                            <p:fltVal val="0"/>
                                          </p:val>
                                        </p:tav>
                                      </p:tavLst>
                                    </p:anim>
                                    <p:animEffect filter="fade" transition="in">
                                      <p:cBhvr>
                                        <p:cTn dur="500" id="49"/>
                                        <p:tgtEl>
                                          <p:spTgt spid="11"/>
                                        </p:tgtEl>
                                      </p:cBhvr>
                                    </p:animEffect>
                                  </p:childTnLst>
                                </p:cTn>
                              </p:par>
                            </p:childTnLst>
                          </p:cTn>
                        </p:par>
                        <p:par>
                          <p:cTn fill="hold" id="50" nodeType="afterGroup">
                            <p:stCondLst>
                              <p:cond delay="2500"/>
                            </p:stCondLst>
                            <p:childTnLst>
                              <p:par>
                                <p:cTn fill="hold" grpId="0" id="51" nodeType="afterEffect" presetClass="entr" presetID="52" presetSubtype="0">
                                  <p:stCondLst>
                                    <p:cond delay="0"/>
                                  </p:stCondLst>
                                  <p:childTnLst>
                                    <p:set>
                                      <p:cBhvr>
                                        <p:cTn dur="1" fill="hold" id="52">
                                          <p:stCondLst>
                                            <p:cond delay="0"/>
                                          </p:stCondLst>
                                        </p:cTn>
                                        <p:tgtEl>
                                          <p:spTgt spid="5"/>
                                        </p:tgtEl>
                                        <p:attrNameLst>
                                          <p:attrName>style.visibility</p:attrName>
                                        </p:attrNameLst>
                                      </p:cBhvr>
                                      <p:to>
                                        <p:strVal val="visible"/>
                                      </p:to>
                                    </p:set>
                                    <p:animScale>
                                      <p:cBhvr>
                                        <p:cTn decel="50000" dur="1000" fill="hold" id="53">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5"/>
                                        </p:tgtEl>
                                        <p:attrNameLst>
                                          <p:attrName>ppt_x,ppt_y</p:attrName>
                                        </p:attrNameLst>
                                      </p:cBhvr>
                                      <p:rCtr x="0" y="0"/>
                                    </p:animMotion>
                                    <p:animEffect filter="fade" transition="in">
                                      <p:cBhvr>
                                        <p:cTn dur="1000" id="55"/>
                                        <p:tgtEl>
                                          <p:spTgt spid="5"/>
                                        </p:tgtEl>
                                      </p:cBhvr>
                                    </p:animEffect>
                                  </p:childTnLst>
                                </p:cTn>
                              </p:par>
                              <p:par>
                                <p:cTn fill="hold" grpId="0" id="56" nodeType="withEffect" presetClass="entr" presetID="52" presetSubtype="0">
                                  <p:stCondLst>
                                    <p:cond delay="0"/>
                                  </p:stCondLst>
                                  <p:childTnLst>
                                    <p:set>
                                      <p:cBhvr>
                                        <p:cTn dur="1" fill="hold" id="57">
                                          <p:stCondLst>
                                            <p:cond delay="0"/>
                                          </p:stCondLst>
                                        </p:cTn>
                                        <p:tgtEl>
                                          <p:spTgt spid="7"/>
                                        </p:tgtEl>
                                        <p:attrNameLst>
                                          <p:attrName>style.visibility</p:attrName>
                                        </p:attrNameLst>
                                      </p:cBhvr>
                                      <p:to>
                                        <p:strVal val="visible"/>
                                      </p:to>
                                    </p:set>
                                    <p:animScale>
                                      <p:cBhvr>
                                        <p:cTn decel="50000" dur="1000" fill="hold" id="58">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9">
                                          <p:stCondLst>
                                            <p:cond delay="0"/>
                                          </p:stCondLst>
                                        </p:cTn>
                                        <p:tgtEl>
                                          <p:spTgt spid="7"/>
                                        </p:tgtEl>
                                        <p:attrNameLst>
                                          <p:attrName>ppt_x,ppt_y</p:attrName>
                                        </p:attrNameLst>
                                      </p:cBhvr>
                                      <p:rCtr x="0" y="0"/>
                                    </p:animMotion>
                                    <p:animEffect filter="fade" transition="in">
                                      <p:cBhvr>
                                        <p:cTn dur="1000" id="60"/>
                                        <p:tgtEl>
                                          <p:spTgt spid="7"/>
                                        </p:tgtEl>
                                      </p:cBhvr>
                                    </p:animEffect>
                                  </p:childTnLst>
                                </p:cTn>
                              </p:par>
                            </p:childTnLst>
                          </p:cTn>
                        </p:par>
                        <p:par>
                          <p:cTn fill="hold" id="61" nodeType="afterGroup">
                            <p:stCondLst>
                              <p:cond delay="3500"/>
                            </p:stCondLst>
                            <p:childTnLst>
                              <p:par>
                                <p:cTn fill="hold" grpId="0" id="62" nodeType="afterEffect" presetClass="entr" presetID="22" presetSubtype="2">
                                  <p:stCondLst>
                                    <p:cond delay="0"/>
                                  </p:stCondLst>
                                  <p:childTnLst>
                                    <p:set>
                                      <p:cBhvr>
                                        <p:cTn dur="1" fill="hold" id="63">
                                          <p:stCondLst>
                                            <p:cond delay="0"/>
                                          </p:stCondLst>
                                        </p:cTn>
                                        <p:tgtEl>
                                          <p:spTgt spid="14"/>
                                        </p:tgtEl>
                                        <p:attrNameLst>
                                          <p:attrName>style.visibility</p:attrName>
                                        </p:attrNameLst>
                                      </p:cBhvr>
                                      <p:to>
                                        <p:strVal val="visible"/>
                                      </p:to>
                                    </p:set>
                                    <p:animEffect filter="wipe(right)" transition="in">
                                      <p:cBhvr>
                                        <p:cTn dur="500" id="64"/>
                                        <p:tgtEl>
                                          <p:spTgt spid="14"/>
                                        </p:tgtEl>
                                      </p:cBhvr>
                                    </p:animEffect>
                                  </p:childTnLst>
                                </p:cTn>
                              </p:par>
                            </p:childTnLst>
                          </p:cTn>
                        </p:par>
                        <p:par>
                          <p:cTn fill="hold" id="65" nodeType="afterGroup">
                            <p:stCondLst>
                              <p:cond delay="4000"/>
                            </p:stCondLst>
                            <p:childTnLst>
                              <p:par>
                                <p:cTn fill="hold" grpId="0" id="66" nodeType="afterEffect" presetClass="entr" presetID="31" presetSubtype="0">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p:cTn dur="500" fill="hold" id="68"/>
                                        <p:tgtEl>
                                          <p:spTgt spid="12"/>
                                        </p:tgtEl>
                                        <p:attrNameLst>
                                          <p:attrName>ppt_w</p:attrName>
                                        </p:attrNameLst>
                                      </p:cBhvr>
                                      <p:tavLst>
                                        <p:tav tm="0">
                                          <p:val>
                                            <p:fltVal val="0"/>
                                          </p:val>
                                        </p:tav>
                                        <p:tav tm="100000">
                                          <p:val>
                                            <p:strVal val="#ppt_w"/>
                                          </p:val>
                                        </p:tav>
                                      </p:tavLst>
                                    </p:anim>
                                    <p:anim calcmode="lin" valueType="num">
                                      <p:cBhvr>
                                        <p:cTn dur="500" fill="hold" id="69"/>
                                        <p:tgtEl>
                                          <p:spTgt spid="12"/>
                                        </p:tgtEl>
                                        <p:attrNameLst>
                                          <p:attrName>ppt_h</p:attrName>
                                        </p:attrNameLst>
                                      </p:cBhvr>
                                      <p:tavLst>
                                        <p:tav tm="0">
                                          <p:val>
                                            <p:fltVal val="0"/>
                                          </p:val>
                                        </p:tav>
                                        <p:tav tm="100000">
                                          <p:val>
                                            <p:strVal val="#ppt_h"/>
                                          </p:val>
                                        </p:tav>
                                      </p:tavLst>
                                    </p:anim>
                                    <p:anim calcmode="lin" valueType="num">
                                      <p:cBhvr>
                                        <p:cTn dur="500" fill="hold" id="70"/>
                                        <p:tgtEl>
                                          <p:spTgt spid="12"/>
                                        </p:tgtEl>
                                        <p:attrNameLst>
                                          <p:attrName>style.rotation</p:attrName>
                                        </p:attrNameLst>
                                      </p:cBhvr>
                                      <p:tavLst>
                                        <p:tav tm="0">
                                          <p:val>
                                            <p:fltVal val="90"/>
                                          </p:val>
                                        </p:tav>
                                        <p:tav tm="100000">
                                          <p:val>
                                            <p:fltVal val="0"/>
                                          </p:val>
                                        </p:tav>
                                      </p:tavLst>
                                    </p:anim>
                                    <p:animEffect filter="fade" transition="in">
                                      <p:cBhvr>
                                        <p:cTn dur="500" id="71"/>
                                        <p:tgtEl>
                                          <p:spTgt spid="12"/>
                                        </p:tgtEl>
                                      </p:cBhvr>
                                    </p:animEffect>
                                  </p:childTnLst>
                                </p:cTn>
                              </p:par>
                              <p:par>
                                <p:cTn fill="hold" grpId="0" id="72" nodeType="withEffect" presetClass="entr" presetID="31" presetSubtype="0">
                                  <p:stCondLst>
                                    <p:cond delay="0"/>
                                  </p:stCondLst>
                                  <p:childTnLst>
                                    <p:set>
                                      <p:cBhvr>
                                        <p:cTn dur="1" fill="hold" id="73">
                                          <p:stCondLst>
                                            <p:cond delay="0"/>
                                          </p:stCondLst>
                                        </p:cTn>
                                        <p:tgtEl>
                                          <p:spTgt spid="13"/>
                                        </p:tgtEl>
                                        <p:attrNameLst>
                                          <p:attrName>style.visibility</p:attrName>
                                        </p:attrNameLst>
                                      </p:cBhvr>
                                      <p:to>
                                        <p:strVal val="visible"/>
                                      </p:to>
                                    </p:set>
                                    <p:anim calcmode="lin" valueType="num">
                                      <p:cBhvr>
                                        <p:cTn dur="500" fill="hold" id="74"/>
                                        <p:tgtEl>
                                          <p:spTgt spid="13"/>
                                        </p:tgtEl>
                                        <p:attrNameLst>
                                          <p:attrName>ppt_w</p:attrName>
                                        </p:attrNameLst>
                                      </p:cBhvr>
                                      <p:tavLst>
                                        <p:tav tm="0">
                                          <p:val>
                                            <p:fltVal val="0"/>
                                          </p:val>
                                        </p:tav>
                                        <p:tav tm="100000">
                                          <p:val>
                                            <p:strVal val="#ppt_w"/>
                                          </p:val>
                                        </p:tav>
                                      </p:tavLst>
                                    </p:anim>
                                    <p:anim calcmode="lin" valueType="num">
                                      <p:cBhvr>
                                        <p:cTn dur="500" fill="hold" id="75"/>
                                        <p:tgtEl>
                                          <p:spTgt spid="13"/>
                                        </p:tgtEl>
                                        <p:attrNameLst>
                                          <p:attrName>ppt_h</p:attrName>
                                        </p:attrNameLst>
                                      </p:cBhvr>
                                      <p:tavLst>
                                        <p:tav tm="0">
                                          <p:val>
                                            <p:fltVal val="0"/>
                                          </p:val>
                                        </p:tav>
                                        <p:tav tm="100000">
                                          <p:val>
                                            <p:strVal val="#ppt_h"/>
                                          </p:val>
                                        </p:tav>
                                      </p:tavLst>
                                    </p:anim>
                                    <p:anim calcmode="lin" valueType="num">
                                      <p:cBhvr>
                                        <p:cTn dur="500" fill="hold" id="76"/>
                                        <p:tgtEl>
                                          <p:spTgt spid="13"/>
                                        </p:tgtEl>
                                        <p:attrNameLst>
                                          <p:attrName>style.rotation</p:attrName>
                                        </p:attrNameLst>
                                      </p:cBhvr>
                                      <p:tavLst>
                                        <p:tav tm="0">
                                          <p:val>
                                            <p:fltVal val="90"/>
                                          </p:val>
                                        </p:tav>
                                        <p:tav tm="100000">
                                          <p:val>
                                            <p:fltVal val="0"/>
                                          </p:val>
                                        </p:tav>
                                      </p:tavLst>
                                    </p:anim>
                                    <p:animEffect filter="fade" transition="in">
                                      <p:cBhvr>
                                        <p:cTn dur="500" id="77"/>
                                        <p:tgtEl>
                                          <p:spTgt spid="13"/>
                                        </p:tgtEl>
                                      </p:cBhvr>
                                    </p:animEffect>
                                  </p:childTnLst>
                                </p:cTn>
                              </p:par>
                            </p:childTnLst>
                          </p:cTn>
                        </p:par>
                        <p:par>
                          <p:cTn fill="hold" id="78" nodeType="afterGroup">
                            <p:stCondLst>
                              <p:cond delay="4500"/>
                            </p:stCondLst>
                            <p:childTnLst>
                              <p:par>
                                <p:cTn fill="hold" grpId="0" id="79" nodeType="afterEffect" presetClass="entr" presetID="52" presetSubtype="0">
                                  <p:stCondLst>
                                    <p:cond delay="0"/>
                                  </p:stCondLst>
                                  <p:childTnLst>
                                    <p:set>
                                      <p:cBhvr>
                                        <p:cTn dur="1" fill="hold" id="80">
                                          <p:stCondLst>
                                            <p:cond delay="0"/>
                                          </p:stCondLst>
                                        </p:cTn>
                                        <p:tgtEl>
                                          <p:spTgt spid="6"/>
                                        </p:tgtEl>
                                        <p:attrNameLst>
                                          <p:attrName>style.visibility</p:attrName>
                                        </p:attrNameLst>
                                      </p:cBhvr>
                                      <p:to>
                                        <p:strVal val="visible"/>
                                      </p:to>
                                    </p:set>
                                    <p:animScale>
                                      <p:cBhvr>
                                        <p:cTn decel="50000" dur="1000" fill="hold" id="81">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2">
                                          <p:stCondLst>
                                            <p:cond delay="0"/>
                                          </p:stCondLst>
                                        </p:cTn>
                                        <p:tgtEl>
                                          <p:spTgt spid="6"/>
                                        </p:tgtEl>
                                        <p:attrNameLst>
                                          <p:attrName>ppt_x,ppt_y</p:attrName>
                                        </p:attrNameLst>
                                      </p:cBhvr>
                                      <p:rCtr x="0" y="0"/>
                                    </p:animMotion>
                                    <p:animEffect filter="fade" transition="in">
                                      <p:cBhvr>
                                        <p:cTn dur="1000" id="83"/>
                                        <p:tgtEl>
                                          <p:spTgt spid="6"/>
                                        </p:tgtEl>
                                      </p:cBhvr>
                                    </p:animEffect>
                                  </p:childTnLst>
                                </p:cTn>
                              </p:par>
                              <p:par>
                                <p:cTn fill="hold" grpId="0" id="84" nodeType="withEffect" presetClass="entr" presetID="52" presetSubtype="0">
                                  <p:stCondLst>
                                    <p:cond delay="0"/>
                                  </p:stCondLst>
                                  <p:childTnLst>
                                    <p:set>
                                      <p:cBhvr>
                                        <p:cTn dur="1" fill="hold" id="85">
                                          <p:stCondLst>
                                            <p:cond delay="0"/>
                                          </p:stCondLst>
                                        </p:cTn>
                                        <p:tgtEl>
                                          <p:spTgt spid="9"/>
                                        </p:tgtEl>
                                        <p:attrNameLst>
                                          <p:attrName>style.visibility</p:attrName>
                                        </p:attrNameLst>
                                      </p:cBhvr>
                                      <p:to>
                                        <p:strVal val="visible"/>
                                      </p:to>
                                    </p:set>
                                    <p:animScale>
                                      <p:cBhvr>
                                        <p:cTn decel="50000" dur="1000" fill="hold" id="86">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7">
                                          <p:stCondLst>
                                            <p:cond delay="0"/>
                                          </p:stCondLst>
                                        </p:cTn>
                                        <p:tgtEl>
                                          <p:spTgt spid="9"/>
                                        </p:tgtEl>
                                        <p:attrNameLst>
                                          <p:attrName>ppt_x,ppt_y</p:attrName>
                                        </p:attrNameLst>
                                      </p:cBhvr>
                                      <p:rCtr x="0" y="0"/>
                                    </p:animMotion>
                                    <p:animEffect filter="fade" transition="in">
                                      <p:cBhvr>
                                        <p:cTn dur="1000" id="88"/>
                                        <p:tgtEl>
                                          <p:spTgt spid="9"/>
                                        </p:tgtEl>
                                      </p:cBhvr>
                                    </p:animEffect>
                                  </p:childTnLst>
                                </p:cTn>
                              </p:par>
                            </p:childTnLst>
                          </p:cTn>
                        </p:par>
                        <p:par>
                          <p:cTn fill="hold" id="89" nodeType="afterGroup">
                            <p:stCondLst>
                              <p:cond delay="5500"/>
                            </p:stCondLst>
                            <p:childTnLst>
                              <p:par>
                                <p:cTn fill="hold" grpId="0" id="90" nodeType="afterEffect" presetClass="entr" presetID="22" presetSubtype="2">
                                  <p:stCondLst>
                                    <p:cond delay="0"/>
                                  </p:stCondLst>
                                  <p:childTnLst>
                                    <p:set>
                                      <p:cBhvr>
                                        <p:cTn dur="1" fill="hold" id="91">
                                          <p:stCondLst>
                                            <p:cond delay="0"/>
                                          </p:stCondLst>
                                        </p:cTn>
                                        <p:tgtEl>
                                          <p:spTgt spid="15"/>
                                        </p:tgtEl>
                                        <p:attrNameLst>
                                          <p:attrName>style.visibility</p:attrName>
                                        </p:attrNameLst>
                                      </p:cBhvr>
                                      <p:to>
                                        <p:strVal val="visible"/>
                                      </p:to>
                                    </p:set>
                                    <p:animEffect filter="wipe(right)" transition="in">
                                      <p:cBhvr>
                                        <p:cTn dur="500" id="9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P grpId="0" spid="11"/>
      <p:bldP grpId="0" spid="12"/>
      <p:bldP grpId="0" spid="13"/>
      <p:bldP grpId="0" spid="14"/>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Oval 16"/>
          <p:cNvSpPr/>
          <p:nvPr/>
        </p:nvSpPr>
        <p:spPr>
          <a:xfrm rot="16200000">
            <a:off x="3840163" y="2811463"/>
            <a:ext cx="185737" cy="19208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pic>
        <p:nvPicPr>
          <p:cNvPr id="47" name="Group 1"/>
          <p:cNvPicPr>
            <a:picLocks noChangeArrowheads="1" noChangeAspect="1" noGrp="1"/>
          </p:cNvPicPr>
          <p:nvPr/>
        </p:nvPicPr>
        <p:blipFill>
          <a:blip r:embed="rId3">
            <a:extLst>
              <a:ext uri="{28A0092B-C50C-407E-A947-70E740481C1C}">
                <a14:useLocalDpi val="0"/>
              </a:ext>
            </a:extLst>
          </a:blip>
          <a:stretch>
            <a:fillRect/>
          </a:stretch>
        </p:blipFill>
        <p:spPr bwMode="auto">
          <a:xfrm>
            <a:off x="2566988" y="2879725"/>
            <a:ext cx="1277937" cy="58738"/>
          </a:xfrm>
          <a:prstGeom prst="rect">
            <a:avLst/>
          </a:prstGeom>
          <a:noFill/>
          <a:extLst>
            <a:ext uri="{909E8E84-426E-40DD-AFC4-6F175D3DCCD1}">
              <a14:hiddenFill>
                <a:solidFill>
                  <a:srgbClr val="FFFFFF"/>
                </a:solidFill>
              </a14:hiddenFill>
            </a:ext>
          </a:extLst>
        </p:spPr>
      </p:pic>
      <p:pic>
        <p:nvPicPr>
          <p:cNvPr id="50" name="Group 2"/>
          <p:cNvPicPr>
            <a:picLocks noChangeArrowheads="1" noChangeAspect="1" noGrp="1"/>
          </p:cNvPicPr>
          <p:nvPr/>
        </p:nvPicPr>
        <p:blipFill>
          <a:blip r:embed="rId4">
            <a:extLst>
              <a:ext uri="{28A0092B-C50C-407E-A947-70E740481C1C}">
                <a14:useLocalDpi val="0"/>
              </a:ext>
            </a:extLst>
          </a:blip>
          <a:stretch>
            <a:fillRect/>
          </a:stretch>
        </p:blipFill>
        <p:spPr bwMode="auto">
          <a:xfrm>
            <a:off x="4029075" y="2884488"/>
            <a:ext cx="1128713" cy="60325"/>
          </a:xfrm>
          <a:prstGeom prst="rect">
            <a:avLst/>
          </a:prstGeom>
          <a:noFill/>
          <a:extLst>
            <a:ext uri="{909E8E84-426E-40DD-AFC4-6F175D3DCCD1}">
              <a14:hiddenFill>
                <a:solidFill>
                  <a:srgbClr val="FFFFFF"/>
                </a:solidFill>
              </a14:hiddenFill>
            </a:ext>
          </a:extLst>
        </p:spPr>
      </p:pic>
      <p:pic>
        <p:nvPicPr>
          <p:cNvPr id="53" name="Group 3"/>
          <p:cNvPicPr>
            <a:picLocks noChangeArrowheads="1" noChangeAspect="1" noGrp="1"/>
          </p:cNvPicPr>
          <p:nvPr/>
        </p:nvPicPr>
        <p:blipFill>
          <a:blip r:embed="rId5">
            <a:extLst>
              <a:ext uri="{28A0092B-C50C-407E-A947-70E740481C1C}">
                <a14:useLocalDpi val="0"/>
              </a:ext>
            </a:extLst>
          </a:blip>
          <a:stretch>
            <a:fillRect/>
          </a:stretch>
        </p:blipFill>
        <p:spPr bwMode="auto">
          <a:xfrm>
            <a:off x="5367338" y="2886075"/>
            <a:ext cx="1279525" cy="60325"/>
          </a:xfrm>
          <a:prstGeom prst="rect">
            <a:avLst/>
          </a:prstGeom>
          <a:noFill/>
          <a:extLst>
            <a:ext uri="{909E8E84-426E-40DD-AFC4-6F175D3DCCD1}">
              <a14:hiddenFill>
                <a:solidFill>
                  <a:srgbClr val="FFFFFF"/>
                </a:solidFill>
              </a14:hiddenFill>
            </a:ext>
          </a:extLst>
        </p:spPr>
      </p:pic>
      <p:sp>
        <p:nvSpPr>
          <p:cNvPr id="56" name="Oval 40"/>
          <p:cNvSpPr/>
          <p:nvPr/>
        </p:nvSpPr>
        <p:spPr>
          <a:xfrm rot="16200000">
            <a:off x="2368550" y="2798763"/>
            <a:ext cx="185737"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57" name="Oval 41"/>
          <p:cNvSpPr/>
          <p:nvPr/>
        </p:nvSpPr>
        <p:spPr>
          <a:xfrm rot="16200000">
            <a:off x="5162551" y="2813050"/>
            <a:ext cx="184150" cy="193675"/>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000"/>
          </a:p>
        </p:txBody>
      </p:sp>
      <p:sp>
        <p:nvSpPr>
          <p:cNvPr id="58" name="Isosceles Triangle 45"/>
          <p:cNvSpPr/>
          <p:nvPr/>
        </p:nvSpPr>
        <p:spPr>
          <a:xfrm>
            <a:off x="2420938" y="2603500"/>
            <a:ext cx="95250"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59" name="Isosceles Triangle 48"/>
          <p:cNvSpPr/>
          <p:nvPr/>
        </p:nvSpPr>
        <p:spPr>
          <a:xfrm flipH="1" rot="10800000">
            <a:off x="3892550" y="3040063"/>
            <a:ext cx="93663"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60" name="Isosceles Triangle 69"/>
          <p:cNvSpPr/>
          <p:nvPr/>
        </p:nvSpPr>
        <p:spPr>
          <a:xfrm>
            <a:off x="5205413" y="2622550"/>
            <a:ext cx="93662"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000"/>
          </a:p>
        </p:txBody>
      </p:sp>
      <p:sp>
        <p:nvSpPr>
          <p:cNvPr id="61" name="Rectangle 70"/>
          <p:cNvSpPr/>
          <p:nvPr/>
        </p:nvSpPr>
        <p:spPr>
          <a:xfrm>
            <a:off x="1331913" y="1387475"/>
            <a:ext cx="2295525" cy="1063625"/>
          </a:xfrm>
          <a:prstGeom prst="rect">
            <a:avLst/>
          </a:prstGeom>
          <a:noFill/>
          <a:ln w="38100">
            <a:solidFill>
              <a:schemeClr val="accent1"/>
            </a:solidFill>
          </a:ln>
          <a:effectLst>
            <a:outerShdw algn="tl" blurRad="177800" dir="2700000" dist="635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62" name="TextBox 61"/>
          <p:cNvSpPr txBox="1">
            <a:spLocks noChangeArrowheads="1"/>
          </p:cNvSpPr>
          <p:nvPr/>
        </p:nvSpPr>
        <p:spPr bwMode="auto">
          <a:xfrm>
            <a:off x="1331913" y="1709738"/>
            <a:ext cx="22955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63" name="TextBox 62"/>
          <p:cNvSpPr txBox="1">
            <a:spLocks noChangeArrowheads="1"/>
          </p:cNvSpPr>
          <p:nvPr/>
        </p:nvSpPr>
        <p:spPr bwMode="auto">
          <a:xfrm>
            <a:off x="1331913" y="1401763"/>
            <a:ext cx="2295525" cy="25146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项目一完成情况</a:t>
            </a:r>
          </a:p>
        </p:txBody>
      </p:sp>
      <p:sp>
        <p:nvSpPr>
          <p:cNvPr id="64" name="Oval 40"/>
          <p:cNvSpPr/>
          <p:nvPr/>
        </p:nvSpPr>
        <p:spPr>
          <a:xfrm rot="16200000">
            <a:off x="6655594" y="2817019"/>
            <a:ext cx="184150"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000"/>
          </a:p>
        </p:txBody>
      </p:sp>
      <p:sp>
        <p:nvSpPr>
          <p:cNvPr id="65" name="Isosceles Triangle 45"/>
          <p:cNvSpPr/>
          <p:nvPr/>
        </p:nvSpPr>
        <p:spPr>
          <a:xfrm rot="10800000">
            <a:off x="6707188" y="3055938"/>
            <a:ext cx="93662"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000"/>
          </a:p>
        </p:txBody>
      </p:sp>
      <p:pic>
        <p:nvPicPr>
          <p:cNvPr id="66" name="Group 1"/>
          <p:cNvPicPr>
            <a:picLocks noChangeArrowheads="1" noChangeAspect="1" noGrp="1"/>
          </p:cNvPicPr>
          <p:nvPr/>
        </p:nvPicPr>
        <p:blipFill>
          <a:blip r:embed="rId6">
            <a:extLst>
              <a:ext uri="{28A0092B-C50C-407E-A947-70E740481C1C}">
                <a14:useLocalDpi val="0"/>
              </a:ext>
            </a:extLst>
          </a:blip>
          <a:stretch>
            <a:fillRect/>
          </a:stretch>
        </p:blipFill>
        <p:spPr bwMode="auto">
          <a:xfrm>
            <a:off x="6843713" y="2884488"/>
            <a:ext cx="1760537" cy="60325"/>
          </a:xfrm>
          <a:prstGeom prst="rect">
            <a:avLst/>
          </a:prstGeom>
          <a:noFill/>
          <a:extLst>
            <a:ext uri="{909E8E84-426E-40DD-AFC4-6F175D3DCCD1}">
              <a14:hiddenFill>
                <a:solidFill>
                  <a:srgbClr val="FFFFFF"/>
                </a:solidFill>
              </a14:hiddenFill>
            </a:ext>
          </a:extLst>
        </p:spPr>
      </p:pic>
      <p:pic>
        <p:nvPicPr>
          <p:cNvPr id="69" name="Group 1"/>
          <p:cNvPicPr>
            <a:picLocks noChangeArrowheads="1" noChangeAspect="1" noGrp="1"/>
          </p:cNvPicPr>
          <p:nvPr/>
        </p:nvPicPr>
        <p:blipFill>
          <a:blip r:embed="rId7">
            <a:extLst>
              <a:ext uri="{28A0092B-C50C-407E-A947-70E740481C1C}">
                <a14:useLocalDpi val="0"/>
              </a:ext>
            </a:extLst>
          </a:blip>
          <a:stretch>
            <a:fillRect/>
          </a:stretch>
        </p:blipFill>
        <p:spPr bwMode="auto">
          <a:xfrm>
            <a:off x="452438" y="2879725"/>
            <a:ext cx="1927225" cy="60325"/>
          </a:xfrm>
          <a:prstGeom prst="rect">
            <a:avLst/>
          </a:prstGeom>
          <a:noFill/>
          <a:extLst>
            <a:ext uri="{909E8E84-426E-40DD-AFC4-6F175D3DCCD1}">
              <a14:hiddenFill>
                <a:solidFill>
                  <a:srgbClr val="FFFFFF"/>
                </a:solidFill>
              </a14:hiddenFill>
            </a:ext>
          </a:extLst>
        </p:spPr>
      </p:pic>
      <p:sp>
        <p:nvSpPr>
          <p:cNvPr id="72" name="Oval 71"/>
          <p:cNvSpPr/>
          <p:nvPr/>
        </p:nvSpPr>
        <p:spPr>
          <a:xfrm>
            <a:off x="334645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r>
              <a:rPr b="1" lang="en-US" noProof="1" sz="2300">
                <a:solidFill>
                  <a:schemeClr val="accent1"/>
                </a:solidFill>
                <a:latin charset="-122" panose="020b0503020204020204" pitchFamily="34" typeface="微软雅黑"/>
                <a:ea charset="-122" panose="020b0503020204020204" pitchFamily="34" typeface="微软雅黑"/>
              </a:rPr>
              <a:t>1</a:t>
            </a:r>
          </a:p>
        </p:txBody>
      </p:sp>
      <p:sp>
        <p:nvSpPr>
          <p:cNvPr id="73" name="TextBox 72"/>
          <p:cNvSpPr txBox="1">
            <a:spLocks noChangeArrowheads="1"/>
          </p:cNvSpPr>
          <p:nvPr/>
        </p:nvSpPr>
        <p:spPr bwMode="auto">
          <a:xfrm rot="16200000">
            <a:off x="5202556" y="1883410"/>
            <a:ext cx="4673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en-US" lang="id-ID" sz="1100">
                <a:solidFill>
                  <a:schemeClr val="bg1"/>
                </a:solidFill>
                <a:latin charset="-122" panose="020b0503020204020204" pitchFamily="34" typeface="微软雅黑"/>
                <a:ea charset="-122" panose="020b0503020204020204" pitchFamily="34" typeface="微软雅黑"/>
              </a:rPr>
              <a:t>2014</a:t>
            </a:r>
          </a:p>
        </p:txBody>
      </p:sp>
      <p:sp>
        <p:nvSpPr>
          <p:cNvPr id="74" name="Rectangle 70"/>
          <p:cNvSpPr/>
          <p:nvPr/>
        </p:nvSpPr>
        <p:spPr>
          <a:xfrm>
            <a:off x="4106863" y="1387475"/>
            <a:ext cx="2295525" cy="1063625"/>
          </a:xfrm>
          <a:prstGeom prst="rect">
            <a:avLst/>
          </a:prstGeom>
          <a:noFill/>
          <a:ln w="38100">
            <a:solidFill>
              <a:schemeClr val="accent1"/>
            </a:solidFill>
          </a:ln>
          <a:effectLst>
            <a:outerShdw algn="tl" blurRad="177800" dir="2700000" dist="635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75" name="TextBox 74"/>
          <p:cNvSpPr txBox="1">
            <a:spLocks noChangeArrowheads="1"/>
          </p:cNvSpPr>
          <p:nvPr/>
        </p:nvSpPr>
        <p:spPr bwMode="auto">
          <a:xfrm>
            <a:off x="4106862" y="1709738"/>
            <a:ext cx="22955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76" name="TextBox 75"/>
          <p:cNvSpPr txBox="1">
            <a:spLocks noChangeArrowheads="1"/>
          </p:cNvSpPr>
          <p:nvPr/>
        </p:nvSpPr>
        <p:spPr bwMode="auto">
          <a:xfrm>
            <a:off x="4106862" y="1400175"/>
            <a:ext cx="2295525" cy="25146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项目三完成情况</a:t>
            </a:r>
          </a:p>
        </p:txBody>
      </p:sp>
      <p:sp>
        <p:nvSpPr>
          <p:cNvPr id="77" name="Oval 71"/>
          <p:cNvSpPr/>
          <p:nvPr/>
        </p:nvSpPr>
        <p:spPr>
          <a:xfrm>
            <a:off x="612140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r>
              <a:rPr b="1" lang="en-US" noProof="1" sz="2300">
                <a:solidFill>
                  <a:schemeClr val="accent1"/>
                </a:solidFill>
                <a:latin charset="-122" panose="020b0503020204020204" pitchFamily="34" typeface="微软雅黑"/>
                <a:ea charset="-122" panose="020b0503020204020204" pitchFamily="34" typeface="微软雅黑"/>
              </a:rPr>
              <a:t>3</a:t>
            </a:r>
          </a:p>
        </p:txBody>
      </p:sp>
      <p:sp>
        <p:nvSpPr>
          <p:cNvPr id="78" name="Rectangle 70"/>
          <p:cNvSpPr/>
          <p:nvPr/>
        </p:nvSpPr>
        <p:spPr>
          <a:xfrm>
            <a:off x="2797175" y="3452813"/>
            <a:ext cx="2295525" cy="1063625"/>
          </a:xfrm>
          <a:prstGeom prst="rect">
            <a:avLst/>
          </a:prstGeom>
          <a:noFill/>
          <a:ln w="38100">
            <a:solidFill>
              <a:schemeClr val="accent1"/>
            </a:solidFill>
          </a:ln>
          <a:effectLst>
            <a:outerShdw algn="tl" blurRad="177800" dir="2700000" dist="635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79" name="TextBox 78"/>
          <p:cNvSpPr txBox="1">
            <a:spLocks noChangeArrowheads="1"/>
          </p:cNvSpPr>
          <p:nvPr/>
        </p:nvSpPr>
        <p:spPr bwMode="auto">
          <a:xfrm>
            <a:off x="2797175" y="3775075"/>
            <a:ext cx="22955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80" name="TextBox 79"/>
          <p:cNvSpPr txBox="1">
            <a:spLocks noChangeArrowheads="1"/>
          </p:cNvSpPr>
          <p:nvPr/>
        </p:nvSpPr>
        <p:spPr bwMode="auto">
          <a:xfrm>
            <a:off x="2797175" y="3465513"/>
            <a:ext cx="2295525" cy="25146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项目二完成情况</a:t>
            </a:r>
          </a:p>
        </p:txBody>
      </p:sp>
      <p:sp>
        <p:nvSpPr>
          <p:cNvPr id="81" name="Oval 71"/>
          <p:cNvSpPr/>
          <p:nvPr/>
        </p:nvSpPr>
        <p:spPr>
          <a:xfrm>
            <a:off x="4811713" y="3197225"/>
            <a:ext cx="479425" cy="477838"/>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r>
              <a:rPr b="1" lang="en-US" noProof="1" sz="2300">
                <a:solidFill>
                  <a:schemeClr val="accent1"/>
                </a:solidFill>
                <a:latin charset="-122" panose="020b0503020204020204" pitchFamily="34" typeface="微软雅黑"/>
                <a:ea charset="-122" panose="020b0503020204020204" pitchFamily="34" typeface="微软雅黑"/>
              </a:rPr>
              <a:t>2</a:t>
            </a:r>
          </a:p>
        </p:txBody>
      </p:sp>
      <p:sp>
        <p:nvSpPr>
          <p:cNvPr id="82" name="TextBox 81"/>
          <p:cNvSpPr txBox="1">
            <a:spLocks noChangeArrowheads="1"/>
          </p:cNvSpPr>
          <p:nvPr/>
        </p:nvSpPr>
        <p:spPr bwMode="auto">
          <a:xfrm rot="16200000">
            <a:off x="6709093" y="3947161"/>
            <a:ext cx="4673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en-US" lang="id-ID" sz="1100">
                <a:solidFill>
                  <a:schemeClr val="bg1"/>
                </a:solidFill>
                <a:latin charset="-122" panose="020b0503020204020204" pitchFamily="34" typeface="微软雅黑"/>
                <a:ea charset="-122" panose="020b0503020204020204" pitchFamily="34" typeface="微软雅黑"/>
              </a:rPr>
              <a:t>2014</a:t>
            </a:r>
          </a:p>
        </p:txBody>
      </p:sp>
      <p:sp>
        <p:nvSpPr>
          <p:cNvPr id="83" name="Rectangle 70"/>
          <p:cNvSpPr/>
          <p:nvPr/>
        </p:nvSpPr>
        <p:spPr>
          <a:xfrm>
            <a:off x="5613400" y="3451225"/>
            <a:ext cx="2295525" cy="1063625"/>
          </a:xfrm>
          <a:prstGeom prst="rect">
            <a:avLst/>
          </a:prstGeom>
          <a:noFill/>
          <a:ln w="38100">
            <a:solidFill>
              <a:schemeClr val="accent1"/>
            </a:solidFill>
          </a:ln>
          <a:effectLst>
            <a:outerShdw algn="tl" blurRad="177800" dir="2700000" dist="635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lang="id-ID" noProof="1" sz="1100">
              <a:latin charset="-122" panose="020b0503020204020204" pitchFamily="34" typeface="微软雅黑"/>
              <a:ea charset="-122" panose="020b0503020204020204" pitchFamily="34" typeface="微软雅黑"/>
            </a:endParaRPr>
          </a:p>
        </p:txBody>
      </p:sp>
      <p:sp>
        <p:nvSpPr>
          <p:cNvPr id="84" name="TextBox 83"/>
          <p:cNvSpPr txBox="1">
            <a:spLocks noChangeArrowheads="1"/>
          </p:cNvSpPr>
          <p:nvPr/>
        </p:nvSpPr>
        <p:spPr bwMode="auto">
          <a:xfrm>
            <a:off x="5613400" y="3773488"/>
            <a:ext cx="22955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85" name="TextBox 84"/>
          <p:cNvSpPr txBox="1">
            <a:spLocks noChangeArrowheads="1"/>
          </p:cNvSpPr>
          <p:nvPr/>
        </p:nvSpPr>
        <p:spPr bwMode="auto">
          <a:xfrm>
            <a:off x="5613400" y="3465513"/>
            <a:ext cx="2295525" cy="25146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项目四完成情况</a:t>
            </a:r>
          </a:p>
        </p:txBody>
      </p:sp>
      <p:sp>
        <p:nvSpPr>
          <p:cNvPr id="86" name="Oval 71"/>
          <p:cNvSpPr/>
          <p:nvPr/>
        </p:nvSpPr>
        <p:spPr>
          <a:xfrm>
            <a:off x="7627938" y="319563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r>
              <a:rPr b="1" lang="en-US" noProof="1" sz="2300">
                <a:solidFill>
                  <a:schemeClr val="accent1"/>
                </a:solidFill>
                <a:latin charset="-122" panose="020b0503020204020204" pitchFamily="34" typeface="微软雅黑"/>
                <a:ea charset="-122" panose="020b0503020204020204" pitchFamily="34" typeface="微软雅黑"/>
              </a:rPr>
              <a:t>4</a:t>
            </a:r>
          </a:p>
        </p:txBody>
      </p:sp>
      <p:sp>
        <p:nvSpPr>
          <p:cNvPr id="47136" name="TextBox 42"/>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47137" name="TextBox 43"/>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9"/>
                                        </p:tgtEl>
                                        <p:attrNameLst>
                                          <p:attrName>style.visibility</p:attrName>
                                        </p:attrNameLst>
                                      </p:cBhvr>
                                      <p:to>
                                        <p:strVal val="visible"/>
                                      </p:to>
                                    </p:set>
                                    <p:animEffect filter="wipe(left)" transition="in">
                                      <p:cBhvr>
                                        <p:cTn dur="300" id="7"/>
                                        <p:tgtEl>
                                          <p:spTgt spid="69"/>
                                        </p:tgtEl>
                                      </p:cBhvr>
                                    </p:animEffect>
                                  </p:childTnLst>
                                </p:cTn>
                              </p:par>
                            </p:childTnLst>
                          </p:cTn>
                        </p:par>
                        <p:par>
                          <p:cTn fill="hold" id="8" nodeType="afterGroup">
                            <p:stCondLst>
                              <p:cond delay="300"/>
                            </p:stCondLst>
                            <p:childTnLst>
                              <p:par>
                                <p:cTn fill="hold" grpId="0" id="9" nodeType="afterEffect" presetClass="entr" presetID="53" presetSubtype="0">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p:cTn dur="300" fill="hold" id="11"/>
                                        <p:tgtEl>
                                          <p:spTgt spid="56"/>
                                        </p:tgtEl>
                                        <p:attrNameLst>
                                          <p:attrName>ppt_w</p:attrName>
                                        </p:attrNameLst>
                                      </p:cBhvr>
                                      <p:tavLst>
                                        <p:tav tm="0">
                                          <p:val>
                                            <p:fltVal val="0"/>
                                          </p:val>
                                        </p:tav>
                                        <p:tav tm="100000">
                                          <p:val>
                                            <p:strVal val="#ppt_w"/>
                                          </p:val>
                                        </p:tav>
                                      </p:tavLst>
                                    </p:anim>
                                    <p:anim calcmode="lin" valueType="num">
                                      <p:cBhvr>
                                        <p:cTn dur="300" fill="hold" id="12"/>
                                        <p:tgtEl>
                                          <p:spTgt spid="56"/>
                                        </p:tgtEl>
                                        <p:attrNameLst>
                                          <p:attrName>ppt_h</p:attrName>
                                        </p:attrNameLst>
                                      </p:cBhvr>
                                      <p:tavLst>
                                        <p:tav tm="0">
                                          <p:val>
                                            <p:fltVal val="0"/>
                                          </p:val>
                                        </p:tav>
                                        <p:tav tm="100000">
                                          <p:val>
                                            <p:strVal val="#ppt_h"/>
                                          </p:val>
                                        </p:tav>
                                      </p:tavLst>
                                    </p:anim>
                                    <p:animEffect filter="fade" transition="in">
                                      <p:cBhvr>
                                        <p:cTn dur="300" id="13"/>
                                        <p:tgtEl>
                                          <p:spTgt spid="56"/>
                                        </p:tgtEl>
                                      </p:cBhvr>
                                    </p:animEffect>
                                  </p:childTnLst>
                                </p:cTn>
                              </p:par>
                            </p:childTnLst>
                          </p:cTn>
                        </p:par>
                        <p:par>
                          <p:cTn fill="hold" id="14" nodeType="afterGroup">
                            <p:stCondLst>
                              <p:cond delay="600"/>
                            </p:stCondLst>
                            <p:childTnLst>
                              <p:par>
                                <p:cTn fill="hold" grpId="0" id="15" nodeType="afterEffect" presetClass="entr" presetID="10" presetSubtype="0">
                                  <p:stCondLst>
                                    <p:cond delay="0"/>
                                  </p:stCondLst>
                                  <p:childTnLst>
                                    <p:set>
                                      <p:cBhvr>
                                        <p:cTn dur="1" fill="hold" id="16">
                                          <p:stCondLst>
                                            <p:cond delay="0"/>
                                          </p:stCondLst>
                                        </p:cTn>
                                        <p:tgtEl>
                                          <p:spTgt spid="58"/>
                                        </p:tgtEl>
                                        <p:attrNameLst>
                                          <p:attrName>style.visibility</p:attrName>
                                        </p:attrNameLst>
                                      </p:cBhvr>
                                      <p:to>
                                        <p:strVal val="visible"/>
                                      </p:to>
                                    </p:set>
                                    <p:animEffect filter="fade" transition="in">
                                      <p:cBhvr>
                                        <p:cTn dur="300" id="17"/>
                                        <p:tgtEl>
                                          <p:spTgt spid="58"/>
                                        </p:tgtEl>
                                      </p:cBhvr>
                                    </p:animEffect>
                                  </p:childTnLst>
                                </p:cTn>
                              </p:par>
                            </p:childTnLst>
                          </p:cTn>
                        </p:par>
                        <p:par>
                          <p:cTn fill="hold" id="18" nodeType="afterGroup">
                            <p:stCondLst>
                              <p:cond delay="900"/>
                            </p:stCondLst>
                            <p:childTnLst>
                              <p:par>
                                <p:cTn fill="hold" grpId="0" id="19" nodeType="afterEffect" presetClass="entr" presetID="53" presetSubtype="0">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p:cTn dur="300" fill="hold" id="21"/>
                                        <p:tgtEl>
                                          <p:spTgt spid="72"/>
                                        </p:tgtEl>
                                        <p:attrNameLst>
                                          <p:attrName>ppt_w</p:attrName>
                                        </p:attrNameLst>
                                      </p:cBhvr>
                                      <p:tavLst>
                                        <p:tav tm="0">
                                          <p:val>
                                            <p:fltVal val="0"/>
                                          </p:val>
                                        </p:tav>
                                        <p:tav tm="100000">
                                          <p:val>
                                            <p:strVal val="#ppt_w"/>
                                          </p:val>
                                        </p:tav>
                                      </p:tavLst>
                                    </p:anim>
                                    <p:anim calcmode="lin" valueType="num">
                                      <p:cBhvr>
                                        <p:cTn dur="300" fill="hold" id="22"/>
                                        <p:tgtEl>
                                          <p:spTgt spid="72"/>
                                        </p:tgtEl>
                                        <p:attrNameLst>
                                          <p:attrName>ppt_h</p:attrName>
                                        </p:attrNameLst>
                                      </p:cBhvr>
                                      <p:tavLst>
                                        <p:tav tm="0">
                                          <p:val>
                                            <p:fltVal val="0"/>
                                          </p:val>
                                        </p:tav>
                                        <p:tav tm="100000">
                                          <p:val>
                                            <p:strVal val="#ppt_h"/>
                                          </p:val>
                                        </p:tav>
                                      </p:tavLst>
                                    </p:anim>
                                    <p:animEffect filter="fade" transition="in">
                                      <p:cBhvr>
                                        <p:cTn dur="300" id="23"/>
                                        <p:tgtEl>
                                          <p:spTgt spid="72"/>
                                        </p:tgtEl>
                                      </p:cBhvr>
                                    </p:animEffect>
                                  </p:childTnLst>
                                </p:cTn>
                              </p:par>
                            </p:childTnLst>
                          </p:cTn>
                        </p:par>
                        <p:par>
                          <p:cTn fill="hold" id="24" nodeType="afterGroup">
                            <p:stCondLst>
                              <p:cond delay="1200"/>
                            </p:stCondLst>
                            <p:childTnLst>
                              <p:par>
                                <p:cTn fill="hold" grpId="0" id="25" nodeType="afterEffect" presetClass="entr" presetID="22" presetSubtype="1">
                                  <p:stCondLst>
                                    <p:cond delay="0"/>
                                  </p:stCondLst>
                                  <p:childTnLst>
                                    <p:set>
                                      <p:cBhvr>
                                        <p:cTn dur="1" fill="hold" id="26">
                                          <p:stCondLst>
                                            <p:cond delay="0"/>
                                          </p:stCondLst>
                                        </p:cTn>
                                        <p:tgtEl>
                                          <p:spTgt spid="61"/>
                                        </p:tgtEl>
                                        <p:attrNameLst>
                                          <p:attrName>style.visibility</p:attrName>
                                        </p:attrNameLst>
                                      </p:cBhvr>
                                      <p:to>
                                        <p:strVal val="visible"/>
                                      </p:to>
                                    </p:set>
                                    <p:animEffect filter="wipe(up)" transition="in">
                                      <p:cBhvr>
                                        <p:cTn dur="300" id="27"/>
                                        <p:tgtEl>
                                          <p:spTgt spid="61"/>
                                        </p:tgtEl>
                                      </p:cBhvr>
                                    </p:animEffect>
                                  </p:childTnLst>
                                </p:cTn>
                              </p:par>
                            </p:childTnLst>
                          </p:cTn>
                        </p:par>
                        <p:par>
                          <p:cTn fill="hold" id="28" nodeType="afterGroup">
                            <p:stCondLst>
                              <p:cond delay="1500"/>
                            </p:stCondLst>
                            <p:childTnLst>
                              <p:par>
                                <p:cTn fill="hold" grpId="0" id="29" nodeType="afterEffect" presetClass="entr" presetID="10" presetSubtype="0">
                                  <p:stCondLst>
                                    <p:cond delay="0"/>
                                  </p:stCondLst>
                                  <p:childTnLst>
                                    <p:set>
                                      <p:cBhvr>
                                        <p:cTn dur="1" fill="hold" id="30">
                                          <p:stCondLst>
                                            <p:cond delay="0"/>
                                          </p:stCondLst>
                                        </p:cTn>
                                        <p:tgtEl>
                                          <p:spTgt spid="63"/>
                                        </p:tgtEl>
                                        <p:attrNameLst>
                                          <p:attrName>style.visibility</p:attrName>
                                        </p:attrNameLst>
                                      </p:cBhvr>
                                      <p:to>
                                        <p:strVal val="visible"/>
                                      </p:to>
                                    </p:set>
                                    <p:animEffect filter="fade" transition="in">
                                      <p:cBhvr>
                                        <p:cTn dur="300" id="31"/>
                                        <p:tgtEl>
                                          <p:spTgt spid="63"/>
                                        </p:tgtEl>
                                      </p:cBhvr>
                                    </p:animEffect>
                                  </p:childTnLst>
                                </p:cTn>
                              </p:par>
                            </p:childTnLst>
                          </p:cTn>
                        </p:par>
                        <p:par>
                          <p:cTn fill="hold" id="32" nodeType="afterGroup">
                            <p:stCondLst>
                              <p:cond delay="1800"/>
                            </p:stCondLst>
                            <p:childTnLst>
                              <p:par>
                                <p:cTn fill="hold" grpId="0" id="33" nodeType="afterEffect" presetClass="entr" presetID="42" presetSubtype="0">
                                  <p:stCondLst>
                                    <p:cond delay="0"/>
                                  </p:stCondLst>
                                  <p:childTnLst>
                                    <p:set>
                                      <p:cBhvr>
                                        <p:cTn dur="1" fill="hold" id="34">
                                          <p:stCondLst>
                                            <p:cond delay="0"/>
                                          </p:stCondLst>
                                        </p:cTn>
                                        <p:tgtEl>
                                          <p:spTgt spid="62"/>
                                        </p:tgtEl>
                                        <p:attrNameLst>
                                          <p:attrName>style.visibility</p:attrName>
                                        </p:attrNameLst>
                                      </p:cBhvr>
                                      <p:to>
                                        <p:strVal val="visible"/>
                                      </p:to>
                                    </p:set>
                                    <p:animEffect filter="fade" transition="in">
                                      <p:cBhvr>
                                        <p:cTn dur="600" id="35"/>
                                        <p:tgtEl>
                                          <p:spTgt spid="62"/>
                                        </p:tgtEl>
                                      </p:cBhvr>
                                    </p:animEffect>
                                    <p:anim calcmode="lin" valueType="num">
                                      <p:cBhvr>
                                        <p:cTn dur="600" fill="hold" id="36"/>
                                        <p:tgtEl>
                                          <p:spTgt spid="62"/>
                                        </p:tgtEl>
                                        <p:attrNameLst>
                                          <p:attrName>ppt_x</p:attrName>
                                        </p:attrNameLst>
                                      </p:cBhvr>
                                      <p:tavLst>
                                        <p:tav tm="0">
                                          <p:val>
                                            <p:strVal val="#ppt_x"/>
                                          </p:val>
                                        </p:tav>
                                        <p:tav tm="100000">
                                          <p:val>
                                            <p:strVal val="#ppt_x"/>
                                          </p:val>
                                        </p:tav>
                                      </p:tavLst>
                                    </p:anim>
                                    <p:anim calcmode="lin" valueType="num">
                                      <p:cBhvr>
                                        <p:cTn dur="600" fill="hold" id="37"/>
                                        <p:tgtEl>
                                          <p:spTgt spid="6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400"/>
                            </p:stCondLst>
                            <p:childTnLst>
                              <p:par>
                                <p:cTn fill="hold" id="39" nodeType="afterEffect" presetClass="entr" presetID="22" presetSubtype="8">
                                  <p:stCondLst>
                                    <p:cond delay="0"/>
                                  </p:stCondLst>
                                  <p:childTnLst>
                                    <p:set>
                                      <p:cBhvr>
                                        <p:cTn dur="1" fill="hold" id="40">
                                          <p:stCondLst>
                                            <p:cond delay="0"/>
                                          </p:stCondLst>
                                        </p:cTn>
                                        <p:tgtEl>
                                          <p:spTgt spid="47"/>
                                        </p:tgtEl>
                                        <p:attrNameLst>
                                          <p:attrName>style.visibility</p:attrName>
                                        </p:attrNameLst>
                                      </p:cBhvr>
                                      <p:to>
                                        <p:strVal val="visible"/>
                                      </p:to>
                                    </p:set>
                                    <p:animEffect filter="wipe(left)" transition="in">
                                      <p:cBhvr>
                                        <p:cTn dur="300" id="41"/>
                                        <p:tgtEl>
                                          <p:spTgt spid="47"/>
                                        </p:tgtEl>
                                      </p:cBhvr>
                                    </p:animEffect>
                                  </p:childTnLst>
                                </p:cTn>
                              </p:par>
                            </p:childTnLst>
                          </p:cTn>
                        </p:par>
                        <p:par>
                          <p:cTn fill="hold" id="42" nodeType="afterGroup">
                            <p:stCondLst>
                              <p:cond delay="2700"/>
                            </p:stCondLst>
                            <p:childTnLst>
                              <p:par>
                                <p:cTn fill="hold" grpId="0" id="43" nodeType="afterEffect" presetClass="entr" presetID="53" presetSubtype="0">
                                  <p:stCondLst>
                                    <p:cond delay="0"/>
                                  </p:stCondLst>
                                  <p:childTnLst>
                                    <p:set>
                                      <p:cBhvr>
                                        <p:cTn dur="1" fill="hold" id="44">
                                          <p:stCondLst>
                                            <p:cond delay="0"/>
                                          </p:stCondLst>
                                        </p:cTn>
                                        <p:tgtEl>
                                          <p:spTgt spid="46"/>
                                        </p:tgtEl>
                                        <p:attrNameLst>
                                          <p:attrName>style.visibility</p:attrName>
                                        </p:attrNameLst>
                                      </p:cBhvr>
                                      <p:to>
                                        <p:strVal val="visible"/>
                                      </p:to>
                                    </p:set>
                                    <p:anim calcmode="lin" valueType="num">
                                      <p:cBhvr>
                                        <p:cTn dur="300" fill="hold" id="45"/>
                                        <p:tgtEl>
                                          <p:spTgt spid="46"/>
                                        </p:tgtEl>
                                        <p:attrNameLst>
                                          <p:attrName>ppt_w</p:attrName>
                                        </p:attrNameLst>
                                      </p:cBhvr>
                                      <p:tavLst>
                                        <p:tav tm="0">
                                          <p:val>
                                            <p:fltVal val="0"/>
                                          </p:val>
                                        </p:tav>
                                        <p:tav tm="100000">
                                          <p:val>
                                            <p:strVal val="#ppt_w"/>
                                          </p:val>
                                        </p:tav>
                                      </p:tavLst>
                                    </p:anim>
                                    <p:anim calcmode="lin" valueType="num">
                                      <p:cBhvr>
                                        <p:cTn dur="300" fill="hold" id="46"/>
                                        <p:tgtEl>
                                          <p:spTgt spid="46"/>
                                        </p:tgtEl>
                                        <p:attrNameLst>
                                          <p:attrName>ppt_h</p:attrName>
                                        </p:attrNameLst>
                                      </p:cBhvr>
                                      <p:tavLst>
                                        <p:tav tm="0">
                                          <p:val>
                                            <p:fltVal val="0"/>
                                          </p:val>
                                        </p:tav>
                                        <p:tav tm="100000">
                                          <p:val>
                                            <p:strVal val="#ppt_h"/>
                                          </p:val>
                                        </p:tav>
                                      </p:tavLst>
                                    </p:anim>
                                    <p:animEffect filter="fade" transition="in">
                                      <p:cBhvr>
                                        <p:cTn dur="300" id="47"/>
                                        <p:tgtEl>
                                          <p:spTgt spid="46"/>
                                        </p:tgtEl>
                                      </p:cBhvr>
                                    </p:animEffect>
                                  </p:childTnLst>
                                </p:cTn>
                              </p:par>
                            </p:childTnLst>
                          </p:cTn>
                        </p:par>
                        <p:par>
                          <p:cTn fill="hold" id="48" nodeType="afterGroup">
                            <p:stCondLst>
                              <p:cond delay="3000"/>
                            </p:stCondLst>
                            <p:childTnLst>
                              <p:par>
                                <p:cTn fill="hold" grpId="0" id="49" nodeType="afterEffect" presetClass="entr" presetID="10" presetSubtype="0">
                                  <p:stCondLst>
                                    <p:cond delay="0"/>
                                  </p:stCondLst>
                                  <p:childTnLst>
                                    <p:set>
                                      <p:cBhvr>
                                        <p:cTn dur="1" fill="hold" id="50">
                                          <p:stCondLst>
                                            <p:cond delay="0"/>
                                          </p:stCondLst>
                                        </p:cTn>
                                        <p:tgtEl>
                                          <p:spTgt spid="59"/>
                                        </p:tgtEl>
                                        <p:attrNameLst>
                                          <p:attrName>style.visibility</p:attrName>
                                        </p:attrNameLst>
                                      </p:cBhvr>
                                      <p:to>
                                        <p:strVal val="visible"/>
                                      </p:to>
                                    </p:set>
                                    <p:animEffect filter="fade" transition="in">
                                      <p:cBhvr>
                                        <p:cTn dur="300" id="51"/>
                                        <p:tgtEl>
                                          <p:spTgt spid="59"/>
                                        </p:tgtEl>
                                      </p:cBhvr>
                                    </p:animEffect>
                                  </p:childTnLst>
                                </p:cTn>
                              </p:par>
                            </p:childTnLst>
                          </p:cTn>
                        </p:par>
                        <p:par>
                          <p:cTn fill="hold" id="52" nodeType="afterGroup">
                            <p:stCondLst>
                              <p:cond delay="3300"/>
                            </p:stCondLst>
                            <p:childTnLst>
                              <p:par>
                                <p:cTn fill="hold" grpId="0" id="53" nodeType="afterEffect" presetClass="entr" presetID="53" presetSubtype="0">
                                  <p:stCondLst>
                                    <p:cond delay="0"/>
                                  </p:stCondLst>
                                  <p:childTnLst>
                                    <p:set>
                                      <p:cBhvr>
                                        <p:cTn dur="1" fill="hold" id="54">
                                          <p:stCondLst>
                                            <p:cond delay="0"/>
                                          </p:stCondLst>
                                        </p:cTn>
                                        <p:tgtEl>
                                          <p:spTgt spid="81"/>
                                        </p:tgtEl>
                                        <p:attrNameLst>
                                          <p:attrName>style.visibility</p:attrName>
                                        </p:attrNameLst>
                                      </p:cBhvr>
                                      <p:to>
                                        <p:strVal val="visible"/>
                                      </p:to>
                                    </p:set>
                                    <p:anim calcmode="lin" valueType="num">
                                      <p:cBhvr>
                                        <p:cTn dur="300" fill="hold" id="55"/>
                                        <p:tgtEl>
                                          <p:spTgt spid="81"/>
                                        </p:tgtEl>
                                        <p:attrNameLst>
                                          <p:attrName>ppt_w</p:attrName>
                                        </p:attrNameLst>
                                      </p:cBhvr>
                                      <p:tavLst>
                                        <p:tav tm="0">
                                          <p:val>
                                            <p:fltVal val="0"/>
                                          </p:val>
                                        </p:tav>
                                        <p:tav tm="100000">
                                          <p:val>
                                            <p:strVal val="#ppt_w"/>
                                          </p:val>
                                        </p:tav>
                                      </p:tavLst>
                                    </p:anim>
                                    <p:anim calcmode="lin" valueType="num">
                                      <p:cBhvr>
                                        <p:cTn dur="300" fill="hold" id="56"/>
                                        <p:tgtEl>
                                          <p:spTgt spid="81"/>
                                        </p:tgtEl>
                                        <p:attrNameLst>
                                          <p:attrName>ppt_h</p:attrName>
                                        </p:attrNameLst>
                                      </p:cBhvr>
                                      <p:tavLst>
                                        <p:tav tm="0">
                                          <p:val>
                                            <p:fltVal val="0"/>
                                          </p:val>
                                        </p:tav>
                                        <p:tav tm="100000">
                                          <p:val>
                                            <p:strVal val="#ppt_h"/>
                                          </p:val>
                                        </p:tav>
                                      </p:tavLst>
                                    </p:anim>
                                    <p:animEffect filter="fade" transition="in">
                                      <p:cBhvr>
                                        <p:cTn dur="300" id="57"/>
                                        <p:tgtEl>
                                          <p:spTgt spid="81"/>
                                        </p:tgtEl>
                                      </p:cBhvr>
                                    </p:animEffect>
                                  </p:childTnLst>
                                </p:cTn>
                              </p:par>
                            </p:childTnLst>
                          </p:cTn>
                        </p:par>
                        <p:par>
                          <p:cTn fill="hold" id="58" nodeType="afterGroup">
                            <p:stCondLst>
                              <p:cond delay="3600"/>
                            </p:stCondLst>
                            <p:childTnLst>
                              <p:par>
                                <p:cTn fill="hold" grpId="0" id="59" nodeType="afterEffect" presetClass="entr" presetID="22" presetSubtype="1">
                                  <p:stCondLst>
                                    <p:cond delay="0"/>
                                  </p:stCondLst>
                                  <p:childTnLst>
                                    <p:set>
                                      <p:cBhvr>
                                        <p:cTn dur="1" fill="hold" id="60">
                                          <p:stCondLst>
                                            <p:cond delay="0"/>
                                          </p:stCondLst>
                                        </p:cTn>
                                        <p:tgtEl>
                                          <p:spTgt spid="78"/>
                                        </p:tgtEl>
                                        <p:attrNameLst>
                                          <p:attrName>style.visibility</p:attrName>
                                        </p:attrNameLst>
                                      </p:cBhvr>
                                      <p:to>
                                        <p:strVal val="visible"/>
                                      </p:to>
                                    </p:set>
                                    <p:animEffect filter="wipe(up)" transition="in">
                                      <p:cBhvr>
                                        <p:cTn dur="300" id="61"/>
                                        <p:tgtEl>
                                          <p:spTgt spid="78"/>
                                        </p:tgtEl>
                                      </p:cBhvr>
                                    </p:animEffect>
                                  </p:childTnLst>
                                </p:cTn>
                              </p:par>
                            </p:childTnLst>
                          </p:cTn>
                        </p:par>
                        <p:par>
                          <p:cTn fill="hold" id="62" nodeType="afterGroup">
                            <p:stCondLst>
                              <p:cond delay="3900"/>
                            </p:stCondLst>
                            <p:childTnLst>
                              <p:par>
                                <p:cTn fill="hold" grpId="0" id="63" nodeType="afterEffect" presetClass="entr" presetID="10" presetSubtype="0">
                                  <p:stCondLst>
                                    <p:cond delay="0"/>
                                  </p:stCondLst>
                                  <p:childTnLst>
                                    <p:set>
                                      <p:cBhvr>
                                        <p:cTn dur="1" fill="hold" id="64">
                                          <p:stCondLst>
                                            <p:cond delay="0"/>
                                          </p:stCondLst>
                                        </p:cTn>
                                        <p:tgtEl>
                                          <p:spTgt spid="80"/>
                                        </p:tgtEl>
                                        <p:attrNameLst>
                                          <p:attrName>style.visibility</p:attrName>
                                        </p:attrNameLst>
                                      </p:cBhvr>
                                      <p:to>
                                        <p:strVal val="visible"/>
                                      </p:to>
                                    </p:set>
                                    <p:animEffect filter="fade" transition="in">
                                      <p:cBhvr>
                                        <p:cTn dur="300" id="65"/>
                                        <p:tgtEl>
                                          <p:spTgt spid="80"/>
                                        </p:tgtEl>
                                      </p:cBhvr>
                                    </p:animEffect>
                                  </p:childTnLst>
                                </p:cTn>
                              </p:par>
                            </p:childTnLst>
                          </p:cTn>
                        </p:par>
                        <p:par>
                          <p:cTn fill="hold" id="66" nodeType="afterGroup">
                            <p:stCondLst>
                              <p:cond delay="4200"/>
                            </p:stCondLst>
                            <p:childTnLst>
                              <p:par>
                                <p:cTn fill="hold" grpId="0" id="67" nodeType="afterEffect" presetClass="entr" presetID="42" presetSubtype="0">
                                  <p:stCondLst>
                                    <p:cond delay="0"/>
                                  </p:stCondLst>
                                  <p:childTnLst>
                                    <p:set>
                                      <p:cBhvr>
                                        <p:cTn dur="1" fill="hold" id="68">
                                          <p:stCondLst>
                                            <p:cond delay="0"/>
                                          </p:stCondLst>
                                        </p:cTn>
                                        <p:tgtEl>
                                          <p:spTgt spid="79"/>
                                        </p:tgtEl>
                                        <p:attrNameLst>
                                          <p:attrName>style.visibility</p:attrName>
                                        </p:attrNameLst>
                                      </p:cBhvr>
                                      <p:to>
                                        <p:strVal val="visible"/>
                                      </p:to>
                                    </p:set>
                                    <p:animEffect filter="fade" transition="in">
                                      <p:cBhvr>
                                        <p:cTn dur="600" id="69"/>
                                        <p:tgtEl>
                                          <p:spTgt spid="79"/>
                                        </p:tgtEl>
                                      </p:cBhvr>
                                    </p:animEffect>
                                    <p:anim calcmode="lin" valueType="num">
                                      <p:cBhvr>
                                        <p:cTn dur="600" fill="hold" id="70"/>
                                        <p:tgtEl>
                                          <p:spTgt spid="79"/>
                                        </p:tgtEl>
                                        <p:attrNameLst>
                                          <p:attrName>ppt_x</p:attrName>
                                        </p:attrNameLst>
                                      </p:cBhvr>
                                      <p:tavLst>
                                        <p:tav tm="0">
                                          <p:val>
                                            <p:strVal val="#ppt_x"/>
                                          </p:val>
                                        </p:tav>
                                        <p:tav tm="100000">
                                          <p:val>
                                            <p:strVal val="#ppt_x"/>
                                          </p:val>
                                        </p:tav>
                                      </p:tavLst>
                                    </p:anim>
                                    <p:anim calcmode="lin" valueType="num">
                                      <p:cBhvr>
                                        <p:cTn dur="600" fill="hold" id="71"/>
                                        <p:tgtEl>
                                          <p:spTgt spid="79"/>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4800"/>
                            </p:stCondLst>
                            <p:childTnLst>
                              <p:par>
                                <p:cTn fill="hold" id="73" nodeType="afterEffect" presetClass="entr" presetID="22" presetSubtype="8">
                                  <p:stCondLst>
                                    <p:cond delay="0"/>
                                  </p:stCondLst>
                                  <p:childTnLst>
                                    <p:set>
                                      <p:cBhvr>
                                        <p:cTn dur="1" fill="hold" id="74">
                                          <p:stCondLst>
                                            <p:cond delay="0"/>
                                          </p:stCondLst>
                                        </p:cTn>
                                        <p:tgtEl>
                                          <p:spTgt spid="50"/>
                                        </p:tgtEl>
                                        <p:attrNameLst>
                                          <p:attrName>style.visibility</p:attrName>
                                        </p:attrNameLst>
                                      </p:cBhvr>
                                      <p:to>
                                        <p:strVal val="visible"/>
                                      </p:to>
                                    </p:set>
                                    <p:animEffect filter="wipe(left)" transition="in">
                                      <p:cBhvr>
                                        <p:cTn dur="300" id="75"/>
                                        <p:tgtEl>
                                          <p:spTgt spid="50"/>
                                        </p:tgtEl>
                                      </p:cBhvr>
                                    </p:animEffect>
                                  </p:childTnLst>
                                </p:cTn>
                              </p:par>
                            </p:childTnLst>
                          </p:cTn>
                        </p:par>
                        <p:par>
                          <p:cTn fill="hold" id="76" nodeType="afterGroup">
                            <p:stCondLst>
                              <p:cond delay="5100"/>
                            </p:stCondLst>
                            <p:childTnLst>
                              <p:par>
                                <p:cTn fill="hold" grpId="0" id="77" nodeType="afterEffect" presetClass="entr" presetID="53" presetSubtype="0">
                                  <p:stCondLst>
                                    <p:cond delay="0"/>
                                  </p:stCondLst>
                                  <p:childTnLst>
                                    <p:set>
                                      <p:cBhvr>
                                        <p:cTn dur="1" fill="hold" id="78">
                                          <p:stCondLst>
                                            <p:cond delay="0"/>
                                          </p:stCondLst>
                                        </p:cTn>
                                        <p:tgtEl>
                                          <p:spTgt spid="57"/>
                                        </p:tgtEl>
                                        <p:attrNameLst>
                                          <p:attrName>style.visibility</p:attrName>
                                        </p:attrNameLst>
                                      </p:cBhvr>
                                      <p:to>
                                        <p:strVal val="visible"/>
                                      </p:to>
                                    </p:set>
                                    <p:anim calcmode="lin" valueType="num">
                                      <p:cBhvr>
                                        <p:cTn dur="300" fill="hold" id="79"/>
                                        <p:tgtEl>
                                          <p:spTgt spid="57"/>
                                        </p:tgtEl>
                                        <p:attrNameLst>
                                          <p:attrName>ppt_w</p:attrName>
                                        </p:attrNameLst>
                                      </p:cBhvr>
                                      <p:tavLst>
                                        <p:tav tm="0">
                                          <p:val>
                                            <p:fltVal val="0"/>
                                          </p:val>
                                        </p:tav>
                                        <p:tav tm="100000">
                                          <p:val>
                                            <p:strVal val="#ppt_w"/>
                                          </p:val>
                                        </p:tav>
                                      </p:tavLst>
                                    </p:anim>
                                    <p:anim calcmode="lin" valueType="num">
                                      <p:cBhvr>
                                        <p:cTn dur="300" fill="hold" id="80"/>
                                        <p:tgtEl>
                                          <p:spTgt spid="57"/>
                                        </p:tgtEl>
                                        <p:attrNameLst>
                                          <p:attrName>ppt_h</p:attrName>
                                        </p:attrNameLst>
                                      </p:cBhvr>
                                      <p:tavLst>
                                        <p:tav tm="0">
                                          <p:val>
                                            <p:fltVal val="0"/>
                                          </p:val>
                                        </p:tav>
                                        <p:tav tm="100000">
                                          <p:val>
                                            <p:strVal val="#ppt_h"/>
                                          </p:val>
                                        </p:tav>
                                      </p:tavLst>
                                    </p:anim>
                                    <p:animEffect filter="fade" transition="in">
                                      <p:cBhvr>
                                        <p:cTn dur="300" id="81"/>
                                        <p:tgtEl>
                                          <p:spTgt spid="57"/>
                                        </p:tgtEl>
                                      </p:cBhvr>
                                    </p:animEffect>
                                  </p:childTnLst>
                                </p:cTn>
                              </p:par>
                            </p:childTnLst>
                          </p:cTn>
                        </p:par>
                        <p:par>
                          <p:cTn fill="hold" id="82" nodeType="afterGroup">
                            <p:stCondLst>
                              <p:cond delay="5400"/>
                            </p:stCondLst>
                            <p:childTnLst>
                              <p:par>
                                <p:cTn fill="hold" grpId="0" id="83" nodeType="afterEffect" presetClass="entr" presetID="10" presetSubtype="0">
                                  <p:stCondLst>
                                    <p:cond delay="0"/>
                                  </p:stCondLst>
                                  <p:childTnLst>
                                    <p:set>
                                      <p:cBhvr>
                                        <p:cTn dur="1" fill="hold" id="84">
                                          <p:stCondLst>
                                            <p:cond delay="0"/>
                                          </p:stCondLst>
                                        </p:cTn>
                                        <p:tgtEl>
                                          <p:spTgt spid="60"/>
                                        </p:tgtEl>
                                        <p:attrNameLst>
                                          <p:attrName>style.visibility</p:attrName>
                                        </p:attrNameLst>
                                      </p:cBhvr>
                                      <p:to>
                                        <p:strVal val="visible"/>
                                      </p:to>
                                    </p:set>
                                    <p:animEffect filter="fade" transition="in">
                                      <p:cBhvr>
                                        <p:cTn dur="300" id="85"/>
                                        <p:tgtEl>
                                          <p:spTgt spid="60"/>
                                        </p:tgtEl>
                                      </p:cBhvr>
                                    </p:animEffect>
                                  </p:childTnLst>
                                </p:cTn>
                              </p:par>
                            </p:childTnLst>
                          </p:cTn>
                        </p:par>
                        <p:par>
                          <p:cTn fill="hold" id="86" nodeType="afterGroup">
                            <p:stCondLst>
                              <p:cond delay="5700"/>
                            </p:stCondLst>
                            <p:childTnLst>
                              <p:par>
                                <p:cTn fill="hold" grpId="0" id="87" nodeType="afterEffect" presetClass="entr" presetID="53" presetSubtype="0">
                                  <p:stCondLst>
                                    <p:cond delay="0"/>
                                  </p:stCondLst>
                                  <p:childTnLst>
                                    <p:set>
                                      <p:cBhvr>
                                        <p:cTn dur="1" fill="hold" id="88">
                                          <p:stCondLst>
                                            <p:cond delay="0"/>
                                          </p:stCondLst>
                                        </p:cTn>
                                        <p:tgtEl>
                                          <p:spTgt spid="77"/>
                                        </p:tgtEl>
                                        <p:attrNameLst>
                                          <p:attrName>style.visibility</p:attrName>
                                        </p:attrNameLst>
                                      </p:cBhvr>
                                      <p:to>
                                        <p:strVal val="visible"/>
                                      </p:to>
                                    </p:set>
                                    <p:anim calcmode="lin" valueType="num">
                                      <p:cBhvr>
                                        <p:cTn dur="300" fill="hold" id="89"/>
                                        <p:tgtEl>
                                          <p:spTgt spid="77"/>
                                        </p:tgtEl>
                                        <p:attrNameLst>
                                          <p:attrName>ppt_w</p:attrName>
                                        </p:attrNameLst>
                                      </p:cBhvr>
                                      <p:tavLst>
                                        <p:tav tm="0">
                                          <p:val>
                                            <p:fltVal val="0"/>
                                          </p:val>
                                        </p:tav>
                                        <p:tav tm="100000">
                                          <p:val>
                                            <p:strVal val="#ppt_w"/>
                                          </p:val>
                                        </p:tav>
                                      </p:tavLst>
                                    </p:anim>
                                    <p:anim calcmode="lin" valueType="num">
                                      <p:cBhvr>
                                        <p:cTn dur="300" fill="hold" id="90"/>
                                        <p:tgtEl>
                                          <p:spTgt spid="77"/>
                                        </p:tgtEl>
                                        <p:attrNameLst>
                                          <p:attrName>ppt_h</p:attrName>
                                        </p:attrNameLst>
                                      </p:cBhvr>
                                      <p:tavLst>
                                        <p:tav tm="0">
                                          <p:val>
                                            <p:fltVal val="0"/>
                                          </p:val>
                                        </p:tav>
                                        <p:tav tm="100000">
                                          <p:val>
                                            <p:strVal val="#ppt_h"/>
                                          </p:val>
                                        </p:tav>
                                      </p:tavLst>
                                    </p:anim>
                                    <p:animEffect filter="fade" transition="in">
                                      <p:cBhvr>
                                        <p:cTn dur="300" id="91"/>
                                        <p:tgtEl>
                                          <p:spTgt spid="77"/>
                                        </p:tgtEl>
                                      </p:cBhvr>
                                    </p:animEffect>
                                  </p:childTnLst>
                                </p:cTn>
                              </p:par>
                            </p:childTnLst>
                          </p:cTn>
                        </p:par>
                        <p:par>
                          <p:cTn fill="hold" id="92" nodeType="afterGroup">
                            <p:stCondLst>
                              <p:cond delay="6000"/>
                            </p:stCondLst>
                            <p:childTnLst>
                              <p:par>
                                <p:cTn fill="hold" grpId="0" id="93" nodeType="afterEffect" presetClass="entr" presetID="22" presetSubtype="1">
                                  <p:stCondLst>
                                    <p:cond delay="0"/>
                                  </p:stCondLst>
                                  <p:childTnLst>
                                    <p:set>
                                      <p:cBhvr>
                                        <p:cTn dur="1" fill="hold" id="94">
                                          <p:stCondLst>
                                            <p:cond delay="0"/>
                                          </p:stCondLst>
                                        </p:cTn>
                                        <p:tgtEl>
                                          <p:spTgt spid="74"/>
                                        </p:tgtEl>
                                        <p:attrNameLst>
                                          <p:attrName>style.visibility</p:attrName>
                                        </p:attrNameLst>
                                      </p:cBhvr>
                                      <p:to>
                                        <p:strVal val="visible"/>
                                      </p:to>
                                    </p:set>
                                    <p:animEffect filter="wipe(up)" transition="in">
                                      <p:cBhvr>
                                        <p:cTn dur="300" id="95"/>
                                        <p:tgtEl>
                                          <p:spTgt spid="74"/>
                                        </p:tgtEl>
                                      </p:cBhvr>
                                    </p:animEffect>
                                  </p:childTnLst>
                                </p:cTn>
                              </p:par>
                            </p:childTnLst>
                          </p:cTn>
                        </p:par>
                        <p:par>
                          <p:cTn fill="hold" id="96" nodeType="afterGroup">
                            <p:stCondLst>
                              <p:cond delay="6300"/>
                            </p:stCondLst>
                            <p:childTnLst>
                              <p:par>
                                <p:cTn fill="hold" grpId="0" id="97" nodeType="afterEffect" presetClass="entr" presetID="10" presetSubtype="0">
                                  <p:stCondLst>
                                    <p:cond delay="0"/>
                                  </p:stCondLst>
                                  <p:childTnLst>
                                    <p:set>
                                      <p:cBhvr>
                                        <p:cTn dur="1" fill="hold" id="98">
                                          <p:stCondLst>
                                            <p:cond delay="0"/>
                                          </p:stCondLst>
                                        </p:cTn>
                                        <p:tgtEl>
                                          <p:spTgt spid="76"/>
                                        </p:tgtEl>
                                        <p:attrNameLst>
                                          <p:attrName>style.visibility</p:attrName>
                                        </p:attrNameLst>
                                      </p:cBhvr>
                                      <p:to>
                                        <p:strVal val="visible"/>
                                      </p:to>
                                    </p:set>
                                    <p:animEffect filter="fade" transition="in">
                                      <p:cBhvr>
                                        <p:cTn dur="300" id="99"/>
                                        <p:tgtEl>
                                          <p:spTgt spid="76"/>
                                        </p:tgtEl>
                                      </p:cBhvr>
                                    </p:animEffect>
                                  </p:childTnLst>
                                </p:cTn>
                              </p:par>
                            </p:childTnLst>
                          </p:cTn>
                        </p:par>
                        <p:par>
                          <p:cTn fill="hold" id="100" nodeType="afterGroup">
                            <p:stCondLst>
                              <p:cond delay="6600"/>
                            </p:stCondLst>
                            <p:childTnLst>
                              <p:par>
                                <p:cTn fill="hold" grpId="0" id="101" nodeType="afterEffect" presetClass="entr" presetID="42" presetSubtype="0">
                                  <p:stCondLst>
                                    <p:cond delay="0"/>
                                  </p:stCondLst>
                                  <p:childTnLst>
                                    <p:set>
                                      <p:cBhvr>
                                        <p:cTn dur="1" fill="hold" id="102">
                                          <p:stCondLst>
                                            <p:cond delay="0"/>
                                          </p:stCondLst>
                                        </p:cTn>
                                        <p:tgtEl>
                                          <p:spTgt spid="75"/>
                                        </p:tgtEl>
                                        <p:attrNameLst>
                                          <p:attrName>style.visibility</p:attrName>
                                        </p:attrNameLst>
                                      </p:cBhvr>
                                      <p:to>
                                        <p:strVal val="visible"/>
                                      </p:to>
                                    </p:set>
                                    <p:animEffect filter="fade" transition="in">
                                      <p:cBhvr>
                                        <p:cTn dur="600" id="103"/>
                                        <p:tgtEl>
                                          <p:spTgt spid="75"/>
                                        </p:tgtEl>
                                      </p:cBhvr>
                                    </p:animEffect>
                                    <p:anim calcmode="lin" valueType="num">
                                      <p:cBhvr>
                                        <p:cTn dur="600" fill="hold" id="104"/>
                                        <p:tgtEl>
                                          <p:spTgt spid="75"/>
                                        </p:tgtEl>
                                        <p:attrNameLst>
                                          <p:attrName>ppt_x</p:attrName>
                                        </p:attrNameLst>
                                      </p:cBhvr>
                                      <p:tavLst>
                                        <p:tav tm="0">
                                          <p:val>
                                            <p:strVal val="#ppt_x"/>
                                          </p:val>
                                        </p:tav>
                                        <p:tav tm="100000">
                                          <p:val>
                                            <p:strVal val="#ppt_x"/>
                                          </p:val>
                                        </p:tav>
                                      </p:tavLst>
                                    </p:anim>
                                    <p:anim calcmode="lin" valueType="num">
                                      <p:cBhvr>
                                        <p:cTn dur="600" fill="hold" id="105"/>
                                        <p:tgtEl>
                                          <p:spTgt spid="75"/>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7200"/>
                            </p:stCondLst>
                            <p:childTnLst>
                              <p:par>
                                <p:cTn fill="hold" id="107" nodeType="afterEffect" presetClass="entr" presetID="22" presetSubtype="8">
                                  <p:stCondLst>
                                    <p:cond delay="0"/>
                                  </p:stCondLst>
                                  <p:childTnLst>
                                    <p:set>
                                      <p:cBhvr>
                                        <p:cTn dur="1" fill="hold" id="108">
                                          <p:stCondLst>
                                            <p:cond delay="0"/>
                                          </p:stCondLst>
                                        </p:cTn>
                                        <p:tgtEl>
                                          <p:spTgt spid="53"/>
                                        </p:tgtEl>
                                        <p:attrNameLst>
                                          <p:attrName>style.visibility</p:attrName>
                                        </p:attrNameLst>
                                      </p:cBhvr>
                                      <p:to>
                                        <p:strVal val="visible"/>
                                      </p:to>
                                    </p:set>
                                    <p:animEffect filter="wipe(left)" transition="in">
                                      <p:cBhvr>
                                        <p:cTn dur="300" id="109"/>
                                        <p:tgtEl>
                                          <p:spTgt spid="53"/>
                                        </p:tgtEl>
                                      </p:cBhvr>
                                    </p:animEffect>
                                  </p:childTnLst>
                                </p:cTn>
                              </p:par>
                            </p:childTnLst>
                          </p:cTn>
                        </p:par>
                        <p:par>
                          <p:cTn fill="hold" id="110" nodeType="afterGroup">
                            <p:stCondLst>
                              <p:cond delay="7500"/>
                            </p:stCondLst>
                            <p:childTnLst>
                              <p:par>
                                <p:cTn fill="hold" grpId="0" id="111" nodeType="afterEffect" presetClass="entr" presetID="53" presetSubtype="0">
                                  <p:stCondLst>
                                    <p:cond delay="0"/>
                                  </p:stCondLst>
                                  <p:childTnLst>
                                    <p:set>
                                      <p:cBhvr>
                                        <p:cTn dur="1" fill="hold" id="112">
                                          <p:stCondLst>
                                            <p:cond delay="0"/>
                                          </p:stCondLst>
                                        </p:cTn>
                                        <p:tgtEl>
                                          <p:spTgt spid="64"/>
                                        </p:tgtEl>
                                        <p:attrNameLst>
                                          <p:attrName>style.visibility</p:attrName>
                                        </p:attrNameLst>
                                      </p:cBhvr>
                                      <p:to>
                                        <p:strVal val="visible"/>
                                      </p:to>
                                    </p:set>
                                    <p:anim calcmode="lin" valueType="num">
                                      <p:cBhvr>
                                        <p:cTn dur="300" fill="hold" id="113"/>
                                        <p:tgtEl>
                                          <p:spTgt spid="64"/>
                                        </p:tgtEl>
                                        <p:attrNameLst>
                                          <p:attrName>ppt_w</p:attrName>
                                        </p:attrNameLst>
                                      </p:cBhvr>
                                      <p:tavLst>
                                        <p:tav tm="0">
                                          <p:val>
                                            <p:fltVal val="0"/>
                                          </p:val>
                                        </p:tav>
                                        <p:tav tm="100000">
                                          <p:val>
                                            <p:strVal val="#ppt_w"/>
                                          </p:val>
                                        </p:tav>
                                      </p:tavLst>
                                    </p:anim>
                                    <p:anim calcmode="lin" valueType="num">
                                      <p:cBhvr>
                                        <p:cTn dur="300" fill="hold" id="114"/>
                                        <p:tgtEl>
                                          <p:spTgt spid="64"/>
                                        </p:tgtEl>
                                        <p:attrNameLst>
                                          <p:attrName>ppt_h</p:attrName>
                                        </p:attrNameLst>
                                      </p:cBhvr>
                                      <p:tavLst>
                                        <p:tav tm="0">
                                          <p:val>
                                            <p:fltVal val="0"/>
                                          </p:val>
                                        </p:tav>
                                        <p:tav tm="100000">
                                          <p:val>
                                            <p:strVal val="#ppt_h"/>
                                          </p:val>
                                        </p:tav>
                                      </p:tavLst>
                                    </p:anim>
                                    <p:animEffect filter="fade" transition="in">
                                      <p:cBhvr>
                                        <p:cTn dur="300" id="115"/>
                                        <p:tgtEl>
                                          <p:spTgt spid="64"/>
                                        </p:tgtEl>
                                      </p:cBhvr>
                                    </p:animEffect>
                                  </p:childTnLst>
                                </p:cTn>
                              </p:par>
                            </p:childTnLst>
                          </p:cTn>
                        </p:par>
                        <p:par>
                          <p:cTn fill="hold" id="116" nodeType="afterGroup">
                            <p:stCondLst>
                              <p:cond delay="7800"/>
                            </p:stCondLst>
                            <p:childTnLst>
                              <p:par>
                                <p:cTn fill="hold" grpId="0" id="117" nodeType="afterEffect" presetClass="entr" presetID="10" presetSubtype="0">
                                  <p:stCondLst>
                                    <p:cond delay="0"/>
                                  </p:stCondLst>
                                  <p:childTnLst>
                                    <p:set>
                                      <p:cBhvr>
                                        <p:cTn dur="1" fill="hold" id="118">
                                          <p:stCondLst>
                                            <p:cond delay="0"/>
                                          </p:stCondLst>
                                        </p:cTn>
                                        <p:tgtEl>
                                          <p:spTgt spid="65"/>
                                        </p:tgtEl>
                                        <p:attrNameLst>
                                          <p:attrName>style.visibility</p:attrName>
                                        </p:attrNameLst>
                                      </p:cBhvr>
                                      <p:to>
                                        <p:strVal val="visible"/>
                                      </p:to>
                                    </p:set>
                                    <p:animEffect filter="fade" transition="in">
                                      <p:cBhvr>
                                        <p:cTn dur="300" id="119"/>
                                        <p:tgtEl>
                                          <p:spTgt spid="65"/>
                                        </p:tgtEl>
                                      </p:cBhvr>
                                    </p:animEffect>
                                  </p:childTnLst>
                                </p:cTn>
                              </p:par>
                            </p:childTnLst>
                          </p:cTn>
                        </p:par>
                        <p:par>
                          <p:cTn fill="hold" id="120" nodeType="afterGroup">
                            <p:stCondLst>
                              <p:cond delay="8100"/>
                            </p:stCondLst>
                            <p:childTnLst>
                              <p:par>
                                <p:cTn fill="hold" grpId="0" id="121" nodeType="afterEffect" presetClass="entr" presetID="53" presetSubtype="0">
                                  <p:stCondLst>
                                    <p:cond delay="0"/>
                                  </p:stCondLst>
                                  <p:childTnLst>
                                    <p:set>
                                      <p:cBhvr>
                                        <p:cTn dur="1" fill="hold" id="122">
                                          <p:stCondLst>
                                            <p:cond delay="0"/>
                                          </p:stCondLst>
                                        </p:cTn>
                                        <p:tgtEl>
                                          <p:spTgt spid="86"/>
                                        </p:tgtEl>
                                        <p:attrNameLst>
                                          <p:attrName>style.visibility</p:attrName>
                                        </p:attrNameLst>
                                      </p:cBhvr>
                                      <p:to>
                                        <p:strVal val="visible"/>
                                      </p:to>
                                    </p:set>
                                    <p:anim calcmode="lin" valueType="num">
                                      <p:cBhvr>
                                        <p:cTn dur="300" fill="hold" id="123"/>
                                        <p:tgtEl>
                                          <p:spTgt spid="86"/>
                                        </p:tgtEl>
                                        <p:attrNameLst>
                                          <p:attrName>ppt_w</p:attrName>
                                        </p:attrNameLst>
                                      </p:cBhvr>
                                      <p:tavLst>
                                        <p:tav tm="0">
                                          <p:val>
                                            <p:fltVal val="0"/>
                                          </p:val>
                                        </p:tav>
                                        <p:tav tm="100000">
                                          <p:val>
                                            <p:strVal val="#ppt_w"/>
                                          </p:val>
                                        </p:tav>
                                      </p:tavLst>
                                    </p:anim>
                                    <p:anim calcmode="lin" valueType="num">
                                      <p:cBhvr>
                                        <p:cTn dur="300" fill="hold" id="124"/>
                                        <p:tgtEl>
                                          <p:spTgt spid="86"/>
                                        </p:tgtEl>
                                        <p:attrNameLst>
                                          <p:attrName>ppt_h</p:attrName>
                                        </p:attrNameLst>
                                      </p:cBhvr>
                                      <p:tavLst>
                                        <p:tav tm="0">
                                          <p:val>
                                            <p:fltVal val="0"/>
                                          </p:val>
                                        </p:tav>
                                        <p:tav tm="100000">
                                          <p:val>
                                            <p:strVal val="#ppt_h"/>
                                          </p:val>
                                        </p:tav>
                                      </p:tavLst>
                                    </p:anim>
                                    <p:animEffect filter="fade" transition="in">
                                      <p:cBhvr>
                                        <p:cTn dur="300" id="125"/>
                                        <p:tgtEl>
                                          <p:spTgt spid="86"/>
                                        </p:tgtEl>
                                      </p:cBhvr>
                                    </p:animEffect>
                                  </p:childTnLst>
                                </p:cTn>
                              </p:par>
                            </p:childTnLst>
                          </p:cTn>
                        </p:par>
                        <p:par>
                          <p:cTn fill="hold" id="126" nodeType="afterGroup">
                            <p:stCondLst>
                              <p:cond delay="8400"/>
                            </p:stCondLst>
                            <p:childTnLst>
                              <p:par>
                                <p:cTn fill="hold" grpId="0" id="127" nodeType="afterEffect" presetClass="entr" presetID="22" presetSubtype="1">
                                  <p:stCondLst>
                                    <p:cond delay="0"/>
                                  </p:stCondLst>
                                  <p:childTnLst>
                                    <p:set>
                                      <p:cBhvr>
                                        <p:cTn dur="1" fill="hold" id="128">
                                          <p:stCondLst>
                                            <p:cond delay="0"/>
                                          </p:stCondLst>
                                        </p:cTn>
                                        <p:tgtEl>
                                          <p:spTgt spid="83"/>
                                        </p:tgtEl>
                                        <p:attrNameLst>
                                          <p:attrName>style.visibility</p:attrName>
                                        </p:attrNameLst>
                                      </p:cBhvr>
                                      <p:to>
                                        <p:strVal val="visible"/>
                                      </p:to>
                                    </p:set>
                                    <p:animEffect filter="wipe(up)" transition="in">
                                      <p:cBhvr>
                                        <p:cTn dur="300" id="129"/>
                                        <p:tgtEl>
                                          <p:spTgt spid="83"/>
                                        </p:tgtEl>
                                      </p:cBhvr>
                                    </p:animEffect>
                                  </p:childTnLst>
                                </p:cTn>
                              </p:par>
                            </p:childTnLst>
                          </p:cTn>
                        </p:par>
                        <p:par>
                          <p:cTn fill="hold" id="130" nodeType="afterGroup">
                            <p:stCondLst>
                              <p:cond delay="8700"/>
                            </p:stCondLst>
                            <p:childTnLst>
                              <p:par>
                                <p:cTn fill="hold" grpId="0" id="131" nodeType="afterEffect" presetClass="entr" presetID="10" presetSubtype="0">
                                  <p:stCondLst>
                                    <p:cond delay="0"/>
                                  </p:stCondLst>
                                  <p:childTnLst>
                                    <p:set>
                                      <p:cBhvr>
                                        <p:cTn dur="1" fill="hold" id="132">
                                          <p:stCondLst>
                                            <p:cond delay="0"/>
                                          </p:stCondLst>
                                        </p:cTn>
                                        <p:tgtEl>
                                          <p:spTgt spid="85"/>
                                        </p:tgtEl>
                                        <p:attrNameLst>
                                          <p:attrName>style.visibility</p:attrName>
                                        </p:attrNameLst>
                                      </p:cBhvr>
                                      <p:to>
                                        <p:strVal val="visible"/>
                                      </p:to>
                                    </p:set>
                                    <p:animEffect filter="fade" transition="in">
                                      <p:cBhvr>
                                        <p:cTn dur="300" id="133"/>
                                        <p:tgtEl>
                                          <p:spTgt spid="85"/>
                                        </p:tgtEl>
                                      </p:cBhvr>
                                    </p:animEffect>
                                  </p:childTnLst>
                                </p:cTn>
                              </p:par>
                            </p:childTnLst>
                          </p:cTn>
                        </p:par>
                        <p:par>
                          <p:cTn fill="hold" id="134" nodeType="afterGroup">
                            <p:stCondLst>
                              <p:cond delay="9000"/>
                            </p:stCondLst>
                            <p:childTnLst>
                              <p:par>
                                <p:cTn fill="hold" grpId="0" id="135" nodeType="afterEffect" presetClass="entr" presetID="42" presetSubtype="0">
                                  <p:stCondLst>
                                    <p:cond delay="0"/>
                                  </p:stCondLst>
                                  <p:childTnLst>
                                    <p:set>
                                      <p:cBhvr>
                                        <p:cTn dur="1" fill="hold" id="136">
                                          <p:stCondLst>
                                            <p:cond delay="0"/>
                                          </p:stCondLst>
                                        </p:cTn>
                                        <p:tgtEl>
                                          <p:spTgt spid="84"/>
                                        </p:tgtEl>
                                        <p:attrNameLst>
                                          <p:attrName>style.visibility</p:attrName>
                                        </p:attrNameLst>
                                      </p:cBhvr>
                                      <p:to>
                                        <p:strVal val="visible"/>
                                      </p:to>
                                    </p:set>
                                    <p:animEffect filter="fade" transition="in">
                                      <p:cBhvr>
                                        <p:cTn dur="1000" id="137"/>
                                        <p:tgtEl>
                                          <p:spTgt spid="84"/>
                                        </p:tgtEl>
                                      </p:cBhvr>
                                    </p:animEffect>
                                    <p:anim calcmode="lin" valueType="num">
                                      <p:cBhvr>
                                        <p:cTn dur="1000" fill="hold" id="138"/>
                                        <p:tgtEl>
                                          <p:spTgt spid="84"/>
                                        </p:tgtEl>
                                        <p:attrNameLst>
                                          <p:attrName>ppt_x</p:attrName>
                                        </p:attrNameLst>
                                      </p:cBhvr>
                                      <p:tavLst>
                                        <p:tav tm="0">
                                          <p:val>
                                            <p:strVal val="#ppt_x"/>
                                          </p:val>
                                        </p:tav>
                                        <p:tav tm="100000">
                                          <p:val>
                                            <p:strVal val="#ppt_x"/>
                                          </p:val>
                                        </p:tav>
                                      </p:tavLst>
                                    </p:anim>
                                    <p:anim calcmode="lin" valueType="num">
                                      <p:cBhvr>
                                        <p:cTn dur="1000" fill="hold" id="139"/>
                                        <p:tgtEl>
                                          <p:spTgt spid="84"/>
                                        </p:tgtEl>
                                        <p:attrNameLst>
                                          <p:attrName>ppt_y</p:attrName>
                                        </p:attrNameLst>
                                      </p:cBhvr>
                                      <p:tavLst>
                                        <p:tav tm="0">
                                          <p:val>
                                            <p:strVal val="#ppt_y+.1"/>
                                          </p:val>
                                        </p:tav>
                                        <p:tav tm="100000">
                                          <p:val>
                                            <p:strVal val="#ppt_y"/>
                                          </p:val>
                                        </p:tav>
                                      </p:tavLst>
                                    </p:anim>
                                  </p:childTnLst>
                                </p:cTn>
                              </p:par>
                            </p:childTnLst>
                          </p:cTn>
                        </p:par>
                        <p:par>
                          <p:cTn fill="hold" id="140" nodeType="afterGroup">
                            <p:stCondLst>
                              <p:cond delay="10000"/>
                            </p:stCondLst>
                            <p:childTnLst>
                              <p:par>
                                <p:cTn fill="hold" id="141" nodeType="afterEffect" presetClass="entr" presetID="22" presetSubtype="8">
                                  <p:stCondLst>
                                    <p:cond delay="0"/>
                                  </p:stCondLst>
                                  <p:childTnLst>
                                    <p:set>
                                      <p:cBhvr>
                                        <p:cTn dur="1" fill="hold" id="142">
                                          <p:stCondLst>
                                            <p:cond delay="0"/>
                                          </p:stCondLst>
                                        </p:cTn>
                                        <p:tgtEl>
                                          <p:spTgt spid="66"/>
                                        </p:tgtEl>
                                        <p:attrNameLst>
                                          <p:attrName>style.visibility</p:attrName>
                                        </p:attrNameLst>
                                      </p:cBhvr>
                                      <p:to>
                                        <p:strVal val="visible"/>
                                      </p:to>
                                    </p:set>
                                    <p:animEffect filter="wipe(left)" transition="in">
                                      <p:cBhvr>
                                        <p:cTn dur="300" id="143"/>
                                        <p:tgtEl>
                                          <p:spTgt spid="66"/>
                                        </p:tgtEl>
                                      </p:cBhvr>
                                    </p:animEffect>
                                  </p:childTnLst>
                                </p:cTn>
                              </p:par>
                            </p:childTnLst>
                          </p:cTn>
                        </p:par>
                        <p:par>
                          <p:cTn fill="hold" id="144" nodeType="afterGroup">
                            <p:stCondLst>
                              <p:cond delay="10300"/>
                            </p:stCondLst>
                            <p:childTnLst>
                              <p:par>
                                <p:cTn fill="hold" grpId="0" id="145" nodeType="afterEffect" presetClass="entr" presetID="10" presetSubtype="0">
                                  <p:stCondLst>
                                    <p:cond delay="0"/>
                                  </p:stCondLst>
                                  <p:childTnLst>
                                    <p:set>
                                      <p:cBhvr>
                                        <p:cTn dur="1" fill="hold" id="146">
                                          <p:stCondLst>
                                            <p:cond delay="0"/>
                                          </p:stCondLst>
                                        </p:cTn>
                                        <p:tgtEl>
                                          <p:spTgt spid="73"/>
                                        </p:tgtEl>
                                        <p:attrNameLst>
                                          <p:attrName>style.visibility</p:attrName>
                                        </p:attrNameLst>
                                      </p:cBhvr>
                                      <p:to>
                                        <p:strVal val="visible"/>
                                      </p:to>
                                    </p:set>
                                    <p:animEffect filter="fade" transition="in">
                                      <p:cBhvr>
                                        <p:cTn dur="300" id="147"/>
                                        <p:tgtEl>
                                          <p:spTgt spid="73"/>
                                        </p:tgtEl>
                                      </p:cBhvr>
                                    </p:animEffect>
                                  </p:childTnLst>
                                </p:cTn>
                              </p:par>
                            </p:childTnLst>
                          </p:cTn>
                        </p:par>
                        <p:par>
                          <p:cTn fill="hold" id="148" nodeType="afterGroup">
                            <p:stCondLst>
                              <p:cond delay="10600"/>
                            </p:stCondLst>
                            <p:childTnLst>
                              <p:par>
                                <p:cTn fill="hold" grpId="0" id="149" nodeType="afterEffect" presetClass="entr" presetID="10" presetSubtype="0">
                                  <p:stCondLst>
                                    <p:cond delay="0"/>
                                  </p:stCondLst>
                                  <p:childTnLst>
                                    <p:set>
                                      <p:cBhvr>
                                        <p:cTn dur="1" fill="hold" id="150">
                                          <p:stCondLst>
                                            <p:cond delay="0"/>
                                          </p:stCondLst>
                                        </p:cTn>
                                        <p:tgtEl>
                                          <p:spTgt spid="82"/>
                                        </p:tgtEl>
                                        <p:attrNameLst>
                                          <p:attrName>style.visibility</p:attrName>
                                        </p:attrNameLst>
                                      </p:cBhvr>
                                      <p:to>
                                        <p:strVal val="visible"/>
                                      </p:to>
                                    </p:set>
                                    <p:animEffect filter="fade" transition="in">
                                      <p:cBhvr>
                                        <p:cTn dur="300" id="151"/>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6"/>
      <p:bldP grpId="0" spid="57"/>
      <p:bldP grpId="0" spid="58"/>
      <p:bldP grpId="0" spid="59"/>
      <p:bldP grpId="0" spid="60"/>
      <p:bldP grpId="0" spid="61"/>
      <p:bldP grpId="0" spid="62"/>
      <p:bldP grpId="0" spid="63"/>
      <p:bldP grpId="0" spid="64"/>
      <p:bldP grpId="0" spid="65"/>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940050" y="1366838"/>
            <a:ext cx="2881313" cy="1728787"/>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r:id="rId3"/>
            </a:graphicData>
          </a:graphic>
        </p:graphicFrame>
        <p:sp>
          <p:nvSpPr>
            <p:cNvPr id="49155" name="矩形 4"/>
            <p:cNvSpPr>
              <a:spLocks noChangeArrowheads="1"/>
            </p:cNvSpPr>
            <p:nvPr/>
          </p:nvSpPr>
          <p:spPr bwMode="auto">
            <a:xfrm>
              <a:off x="5456635" y="3100630"/>
              <a:ext cx="1685720" cy="918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3200">
                  <a:solidFill>
                    <a:srgbClr val="404040"/>
                  </a:solidFill>
                  <a:latin charset="-122" panose="020b0503020204020204" pitchFamily="34" typeface="微软雅黑"/>
                  <a:ea charset="-122" panose="020b0503020204020204" pitchFamily="34" typeface="微软雅黑"/>
                </a:rPr>
                <a:t>90%</a:t>
              </a:r>
            </a:p>
          </p:txBody>
        </p:sp>
      </p:grpSp>
      <p:grpSp>
        <p:nvGrpSpPr>
          <p:cNvPr id="6" name="组合 5"/>
          <p:cNvGrpSpPr/>
          <p:nvPr/>
        </p:nvGrpSpPr>
        <p:grpSpPr>
          <a:xfrm>
            <a:off x="1323975" y="1384300"/>
            <a:ext cx="2155825" cy="1728788"/>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r:id="rId4"/>
            </a:graphicData>
          </a:graphic>
        </p:graphicFrame>
        <p:sp>
          <p:nvSpPr>
            <p:cNvPr id="49158" name="矩形 8"/>
            <p:cNvSpPr>
              <a:spLocks noChangeArrowheads="1"/>
            </p:cNvSpPr>
            <p:nvPr/>
          </p:nvSpPr>
          <p:spPr bwMode="auto">
            <a:xfrm>
              <a:off x="1641651" y="3031443"/>
              <a:ext cx="1685488" cy="918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3200">
                  <a:solidFill>
                    <a:srgbClr val="404040"/>
                  </a:solidFill>
                  <a:latin charset="-122" panose="020b0503020204020204" pitchFamily="34" typeface="微软雅黑"/>
                  <a:ea charset="-122" panose="020b0503020204020204" pitchFamily="34" typeface="微软雅黑"/>
                </a:rPr>
                <a:t>50%</a:t>
              </a:r>
            </a:p>
          </p:txBody>
        </p:sp>
      </p:grpSp>
      <p:grpSp>
        <p:nvGrpSpPr>
          <p:cNvPr id="10" name="组合 9"/>
          <p:cNvGrpSpPr/>
          <p:nvPr/>
        </p:nvGrpSpPr>
        <p:grpSpPr>
          <a:xfrm>
            <a:off x="5018088" y="1365250"/>
            <a:ext cx="2881312" cy="1728788"/>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r:id="rId5"/>
            </a:graphicData>
          </a:graphic>
        </p:graphicFrame>
        <p:sp>
          <p:nvSpPr>
            <p:cNvPr id="49161" name="矩形 11"/>
            <p:cNvSpPr>
              <a:spLocks noChangeArrowheads="1"/>
            </p:cNvSpPr>
            <p:nvPr/>
          </p:nvSpPr>
          <p:spPr bwMode="auto">
            <a:xfrm>
              <a:off x="8910730" y="3068606"/>
              <a:ext cx="1685721" cy="918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3200">
                  <a:solidFill>
                    <a:srgbClr val="404040"/>
                  </a:solidFill>
                  <a:latin charset="-122" panose="020b0503020204020204" pitchFamily="34" typeface="微软雅黑"/>
                  <a:ea charset="-122" panose="020b0503020204020204" pitchFamily="34" typeface="微软雅黑"/>
                </a:rPr>
                <a:t>23%</a:t>
              </a:r>
            </a:p>
          </p:txBody>
        </p:sp>
      </p:grpSp>
      <p:grpSp>
        <p:nvGrpSpPr>
          <p:cNvPr id="13" name="组合 12"/>
          <p:cNvGrpSpPr/>
          <p:nvPr/>
        </p:nvGrpSpPr>
        <p:grpSpPr>
          <a:xfrm>
            <a:off x="1495425" y="3168650"/>
            <a:ext cx="1935163" cy="915988"/>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lIns="68580" rIns="68580" tIns="0"/>
            <a:lstStyle/>
            <a:p>
              <a:r>
                <a:rPr altLang="en-US" lang="zh-CN" sz="12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49164" name="文本框 15"/>
            <p:cNvSpPr txBox="1">
              <a:spLocks noChangeArrowheads="1"/>
            </p:cNvSpPr>
            <p:nvPr/>
          </p:nvSpPr>
          <p:spPr bwMode="auto">
            <a:xfrm>
              <a:off x="1494651" y="3223483"/>
              <a:ext cx="1936711" cy="2815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r>
                <a:rPr altLang="en-US" b="1" lang="zh-CN" sz="1400">
                  <a:solidFill>
                    <a:schemeClr val="accent1"/>
                  </a:solidFill>
                  <a:latin charset="-122" panose="020b0503020204020204" pitchFamily="34" typeface="微软雅黑"/>
                  <a:ea charset="-122" panose="020b0503020204020204" pitchFamily="34" typeface="微软雅黑"/>
                </a:rPr>
                <a:t>销售量全年提高50%</a:t>
              </a:r>
            </a:p>
          </p:txBody>
        </p:sp>
      </p:grpSp>
      <p:grpSp>
        <p:nvGrpSpPr>
          <p:cNvPr id="16" name="组合 15"/>
          <p:cNvGrpSpPr/>
          <p:nvPr/>
        </p:nvGrpSpPr>
        <p:grpSpPr>
          <a:xfrm>
            <a:off x="3687763" y="3168650"/>
            <a:ext cx="1936750" cy="915988"/>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lIns="68580" rIns="68580" tIns="0"/>
            <a:lstStyle/>
            <a:p>
              <a:r>
                <a:rPr altLang="en-US" lang="zh-CN" sz="12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49167" name="文本框 17"/>
            <p:cNvSpPr txBox="1">
              <a:spLocks noChangeArrowheads="1"/>
            </p:cNvSpPr>
            <p:nvPr/>
          </p:nvSpPr>
          <p:spPr bwMode="auto">
            <a:xfrm>
              <a:off x="3688475" y="3223483"/>
              <a:ext cx="1936711" cy="2815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r>
                <a:rPr altLang="en-US" b="1" lang="zh-CN" sz="1400">
                  <a:solidFill>
                    <a:schemeClr val="accent1"/>
                  </a:solidFill>
                  <a:latin charset="-122" panose="020b0503020204020204" pitchFamily="34" typeface="微软雅黑"/>
                  <a:ea charset="-122" panose="020b0503020204020204" pitchFamily="34" typeface="微软雅黑"/>
                </a:rPr>
                <a:t>签约成功率达90%</a:t>
              </a:r>
            </a:p>
          </p:txBody>
        </p:sp>
      </p:grpSp>
      <p:grpSp>
        <p:nvGrpSpPr>
          <p:cNvPr id="19" name="组合 18"/>
          <p:cNvGrpSpPr/>
          <p:nvPr/>
        </p:nvGrpSpPr>
        <p:grpSpPr>
          <a:xfrm>
            <a:off x="5881688" y="3168650"/>
            <a:ext cx="2003425" cy="915988"/>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lIns="68580" rIns="68580" tIns="0"/>
            <a:lstStyle/>
            <a:p>
              <a:r>
                <a:rPr altLang="en-US" lang="zh-CN" sz="12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49170" name="文本框 19"/>
            <p:cNvSpPr txBox="1">
              <a:spLocks noChangeArrowheads="1"/>
            </p:cNvSpPr>
            <p:nvPr/>
          </p:nvSpPr>
          <p:spPr bwMode="auto">
            <a:xfrm>
              <a:off x="5882298" y="3223483"/>
              <a:ext cx="2002071" cy="2815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r>
                <a:rPr altLang="en-US" b="1" lang="zh-CN" sz="1400">
                  <a:solidFill>
                    <a:schemeClr val="accent1"/>
                  </a:solidFill>
                  <a:latin charset="-122" panose="020b0503020204020204" pitchFamily="34" typeface="微软雅黑"/>
                  <a:ea charset="-122" panose="020b0503020204020204" pitchFamily="34" typeface="微软雅黑"/>
                </a:rPr>
                <a:t>公司利润提高23%</a:t>
              </a:r>
            </a:p>
          </p:txBody>
        </p:sp>
      </p:grpSp>
      <p:sp>
        <p:nvSpPr>
          <p:cNvPr id="49171" name="TextBox 21"/>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49172" name="TextBox 22"/>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ppt_x</p:attrName>
                                        </p:attrNameLst>
                                      </p:cBhvr>
                                      <p:tavLst>
                                        <p:tav tm="0">
                                          <p:val>
                                            <p:strVal val="#ppt_x"/>
                                          </p:val>
                                        </p:tav>
                                        <p:tav tm="100000">
                                          <p:val>
                                            <p:strVal val="#ppt_x"/>
                                          </p:val>
                                        </p:tav>
                                      </p:tavLst>
                                    </p:anim>
                                    <p:anim calcmode="lin" valueType="num">
                                      <p:cBhvr>
                                        <p:cTn dur="500" fill="hold" id="24"/>
                                        <p:tgtEl>
                                          <p:spTgt spid="1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4">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p:cTn dur="500" fill="hold" id="28"/>
                                        <p:tgtEl>
                                          <p:spTgt spid="16"/>
                                        </p:tgtEl>
                                        <p:attrNameLst>
                                          <p:attrName>ppt_x</p:attrName>
                                        </p:attrNameLst>
                                      </p:cBhvr>
                                      <p:tavLst>
                                        <p:tav tm="0">
                                          <p:val>
                                            <p:strVal val="#ppt_x"/>
                                          </p:val>
                                        </p:tav>
                                        <p:tav tm="100000">
                                          <p:val>
                                            <p:strVal val="#ppt_x"/>
                                          </p:val>
                                        </p:tav>
                                      </p:tavLst>
                                    </p:anim>
                                    <p:anim calcmode="lin" valueType="num">
                                      <p:cBhvr>
                                        <p:cTn dur="500" fill="hold" id="29"/>
                                        <p:tgtEl>
                                          <p:spTgt spid="16"/>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4">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p:cTn dur="500" fill="hold" id="33"/>
                                        <p:tgtEl>
                                          <p:spTgt spid="19"/>
                                        </p:tgtEl>
                                        <p:attrNameLst>
                                          <p:attrName>ppt_x</p:attrName>
                                        </p:attrNameLst>
                                      </p:cBhvr>
                                      <p:tavLst>
                                        <p:tav tm="0">
                                          <p:val>
                                            <p:strVal val="#ppt_x"/>
                                          </p:val>
                                        </p:tav>
                                        <p:tav tm="100000">
                                          <p:val>
                                            <p:strVal val="#ppt_x"/>
                                          </p:val>
                                        </p:tav>
                                      </p:tavLst>
                                    </p:anim>
                                    <p:anim calcmode="lin" valueType="num">
                                      <p:cBhvr>
                                        <p:cTn dur="500" fill="hold" id="34"/>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角矩形 20"/>
          <p:cNvSpPr>
            <a:spLocks noChangeArrowheads="1"/>
          </p:cNvSpPr>
          <p:nvPr/>
        </p:nvSpPr>
        <p:spPr bwMode="auto">
          <a:xfrm>
            <a:off x="1589088" y="1622425"/>
            <a:ext cx="1689100" cy="1949450"/>
          </a:xfrm>
          <a:prstGeom prst="roundRect">
            <a:avLst>
              <a:gd fmla="val 5681" name="adj"/>
            </a:avLst>
          </a:prstGeom>
          <a:noFill/>
          <a:ln w="19050">
            <a:solidFill>
              <a:schemeClr val="accent1"/>
            </a:solidFill>
            <a:round/>
          </a:ln>
          <a:extLst>
            <a:ext uri="{909E8E84-426E-40DD-AFC4-6F175D3DCCD1}">
              <a14:hiddenFill>
                <a:solidFill>
                  <a:srgbClr val="FFFFFF"/>
                </a:solidFill>
              </a14:hiddenFill>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a:solidFill>
                <a:srgbClr val="434343"/>
              </a:solidFill>
            </a:endParaRPr>
          </a:p>
        </p:txBody>
      </p:sp>
      <p:sp>
        <p:nvSpPr>
          <p:cNvPr id="22" name="圆角矩形 21"/>
          <p:cNvSpPr>
            <a:spLocks noChangeArrowheads="1"/>
          </p:cNvSpPr>
          <p:nvPr/>
        </p:nvSpPr>
        <p:spPr bwMode="auto">
          <a:xfrm>
            <a:off x="5897563" y="1622425"/>
            <a:ext cx="1690687" cy="1949450"/>
          </a:xfrm>
          <a:prstGeom prst="roundRect">
            <a:avLst>
              <a:gd fmla="val 5069" name="adj"/>
            </a:avLst>
          </a:prstGeom>
          <a:noFill/>
          <a:ln w="19050">
            <a:solidFill>
              <a:schemeClr val="accent1"/>
            </a:solidFill>
            <a:round/>
          </a:ln>
          <a:extLst>
            <a:ext uri="{909E8E84-426E-40DD-AFC4-6F175D3DCCD1}">
              <a14:hiddenFill>
                <a:solidFill>
                  <a:srgbClr val="FFFFFF"/>
                </a:solidFill>
              </a14:hiddenFill>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a:solidFill>
                <a:srgbClr val="434343"/>
              </a:solidFill>
            </a:endParaRPr>
          </a:p>
        </p:txBody>
      </p:sp>
      <p:sp>
        <p:nvSpPr>
          <p:cNvPr id="23" name="矩形 26"/>
          <p:cNvSpPr>
            <a:spLocks noChangeArrowheads="1"/>
          </p:cNvSpPr>
          <p:nvPr/>
        </p:nvSpPr>
        <p:spPr bwMode="auto">
          <a:xfrm>
            <a:off x="6019800" y="1719263"/>
            <a:ext cx="1466850" cy="1845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en-US" lang="zh-CN" sz="10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3724275" y="1622425"/>
            <a:ext cx="1690688" cy="1949450"/>
          </a:xfrm>
          <a:prstGeom prst="roundRect">
            <a:avLst>
              <a:gd fmla="val 5069" name="adj"/>
            </a:avLst>
          </a:prstGeom>
          <a:noFill/>
          <a:ln w="19050">
            <a:solidFill>
              <a:schemeClr val="accent1"/>
            </a:solidFill>
            <a:round/>
          </a:ln>
          <a:extLst>
            <a:ext uri="{909E8E84-426E-40DD-AFC4-6F175D3DCCD1}">
              <a14:hiddenFill>
                <a:solidFill>
                  <a:srgbClr val="FFFFFF"/>
                </a:solidFill>
              </a14:hiddenFill>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a:solidFill>
                <a:srgbClr val="434343"/>
              </a:solidFill>
            </a:endParaRPr>
          </a:p>
        </p:txBody>
      </p:sp>
      <p:sp>
        <p:nvSpPr>
          <p:cNvPr id="25" name="矩形 24"/>
          <p:cNvSpPr>
            <a:spLocks noChangeArrowheads="1"/>
          </p:cNvSpPr>
          <p:nvPr/>
        </p:nvSpPr>
        <p:spPr bwMode="auto">
          <a:xfrm>
            <a:off x="3821113" y="1711325"/>
            <a:ext cx="1471612" cy="1845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en-US" lang="zh-CN" sz="10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90688" y="1731963"/>
            <a:ext cx="1457325" cy="1845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en-US" lang="zh-CN" sz="10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813" y="4070350"/>
            <a:ext cx="5327650" cy="446088"/>
          </a:xfrm>
          <a:prstGeom prst="roundRect">
            <a:avLst>
              <a:gd fmla="val 16667" name="adj"/>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28" name="矩形 27"/>
          <p:cNvSpPr/>
          <p:nvPr/>
        </p:nvSpPr>
        <p:spPr bwMode="auto">
          <a:xfrm>
            <a:off x="1356843" y="4147798"/>
            <a:ext cx="6455517" cy="275476"/>
          </a:xfrm>
          <a:prstGeom prst="rect">
            <a:avLst/>
          </a:prstGeom>
          <a:solidFill>
            <a:schemeClr val="accent1"/>
          </a:solidFill>
          <a:ln w="28575">
            <a:noFill/>
          </a:ln>
          <a:scene3d>
            <a:camera prst="orthographicFront"/>
            <a:lightRig dir="t" rig="threePt"/>
          </a:scene3d>
        </p:spPr>
        <p:txBody>
          <a:bodyPr bIns="31058" lIns="62118" rIns="62118" tIns="31058">
            <a:spAutoFit/>
          </a:bodyPr>
          <a:lstStyle/>
          <a:p>
            <a:pPr algn="ctr" defTabSz="0" fontAlgn="auto">
              <a:tabLst>
                <a:tab algn="r" pos="5788660"/>
              </a:tabLst>
              <a:defRPr/>
            </a:pPr>
            <a:r>
              <a:rPr altLang="en-US" lang="zh-CN" noProof="1" sz="1400">
                <a:solidFill>
                  <a:schemeClr val="bg1"/>
                </a:solidFill>
                <a:latin charset="-122" panose="020b0503020204020204" pitchFamily="34" typeface="微软雅黑"/>
                <a:ea charset="-122" panose="020b0503020204020204" pitchFamily="34" typeface="微软雅黑"/>
              </a:rPr>
              <a:t>单击此处添加标题</a:t>
            </a:r>
          </a:p>
        </p:txBody>
      </p:sp>
      <p:sp>
        <p:nvSpPr>
          <p:cNvPr id="29" name="燕尾形 28"/>
          <p:cNvSpPr>
            <a:spLocks noChangeArrowheads="1"/>
          </p:cNvSpPr>
          <p:nvPr/>
        </p:nvSpPr>
        <p:spPr bwMode="auto">
          <a:xfrm flipH="1" flipV="1" rot="-5400000">
            <a:off x="6608763" y="3627437"/>
            <a:ext cx="268288" cy="449263"/>
          </a:xfrm>
          <a:prstGeom prst="chevron">
            <a:avLst>
              <a:gd fmla="val 39398" name="adj"/>
            </a:avLst>
          </a:prstGeom>
          <a:solidFill>
            <a:schemeClr val="accent2"/>
          </a:solidFill>
          <a:ln>
            <a:noFill/>
          </a:ln>
          <a:extLs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30" name="圆角矩形 29"/>
          <p:cNvSpPr>
            <a:spLocks noChangeArrowheads="1"/>
          </p:cNvSpPr>
          <p:nvPr/>
        </p:nvSpPr>
        <p:spPr bwMode="auto">
          <a:xfrm>
            <a:off x="3724275" y="1203325"/>
            <a:ext cx="1690688" cy="290513"/>
          </a:xfrm>
          <a:prstGeom prst="roundRect">
            <a:avLst>
              <a:gd fmla="val 16667" name="adj"/>
            </a:avLst>
          </a:prstGeom>
          <a:solidFill>
            <a:schemeClr val="accent1"/>
          </a:solidFill>
          <a:ln>
            <a:noFill/>
          </a:ln>
          <a:extLs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31" name="圆角矩形 30"/>
          <p:cNvSpPr>
            <a:spLocks noChangeArrowheads="1"/>
          </p:cNvSpPr>
          <p:nvPr/>
        </p:nvSpPr>
        <p:spPr bwMode="auto">
          <a:xfrm>
            <a:off x="5897563" y="1203325"/>
            <a:ext cx="1690687" cy="290513"/>
          </a:xfrm>
          <a:prstGeom prst="roundRect">
            <a:avLst>
              <a:gd fmla="val 16667" name="adj"/>
            </a:avLst>
          </a:prstGeom>
          <a:solidFill>
            <a:schemeClr val="accent1"/>
          </a:solidFill>
          <a:ln>
            <a:noFill/>
          </a:ln>
          <a:extLs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32" name="圆角矩形 31"/>
          <p:cNvSpPr>
            <a:spLocks noChangeArrowheads="1"/>
          </p:cNvSpPr>
          <p:nvPr/>
        </p:nvSpPr>
        <p:spPr bwMode="auto">
          <a:xfrm>
            <a:off x="1589088" y="1203325"/>
            <a:ext cx="1689100" cy="290513"/>
          </a:xfrm>
          <a:prstGeom prst="roundRect">
            <a:avLst>
              <a:gd fmla="val 16667" name="adj"/>
            </a:avLst>
          </a:prstGeom>
          <a:solidFill>
            <a:schemeClr val="accent1"/>
          </a:solidFill>
          <a:ln>
            <a:noFill/>
          </a:ln>
          <a:extLst>
            <a:ext uri="{91240B29-F687-4F45-9708-019B960494DF}">
              <a14:hiddenLine w="38100">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33" name="矩形 32"/>
          <p:cNvSpPr>
            <a:spLocks noChangeArrowheads="1"/>
          </p:cNvSpPr>
          <p:nvPr/>
        </p:nvSpPr>
        <p:spPr bwMode="auto">
          <a:xfrm>
            <a:off x="1623656" y="1225921"/>
            <a:ext cx="1517422" cy="229756"/>
          </a:xfrm>
          <a:prstGeom prst="rect">
            <a:avLst/>
          </a:prstGeom>
          <a:noFill/>
          <a:ln>
            <a:noFill/>
          </a:ln>
          <a:scene3d>
            <a:camera prst="orthographicFront"/>
            <a:lightRig dir="t" rig="threePt"/>
          </a:scene3d>
        </p:spPr>
        <p:txBody>
          <a:bodyPr bIns="31058" lIns="62118" rIns="62118" tIns="31058">
            <a:spAutoFit/>
          </a:bodyPr>
          <a:lstStyle/>
          <a:p>
            <a:pPr algn="ctr" fontAlgn="auto">
              <a:defRPr/>
            </a:pPr>
            <a:r>
              <a:rPr altLang="en-US" b="1" lang="zh-CN" noProof="1" sz="1100">
                <a:solidFill>
                  <a:schemeClr val="bg1"/>
                </a:solidFill>
                <a:latin charset="-122" panose="020b0503020204020204" pitchFamily="34" typeface="微软雅黑"/>
                <a:ea charset="-122" panose="020b0503020204020204" pitchFamily="34" typeface="微软雅黑"/>
              </a:rPr>
              <a:t>单击此处添加标题</a:t>
            </a:r>
          </a:p>
        </p:txBody>
      </p:sp>
      <p:sp>
        <p:nvSpPr>
          <p:cNvPr id="34" name="矩形 33"/>
          <p:cNvSpPr>
            <a:spLocks noChangeArrowheads="1"/>
          </p:cNvSpPr>
          <p:nvPr/>
        </p:nvSpPr>
        <p:spPr bwMode="auto">
          <a:xfrm>
            <a:off x="5994179" y="1225921"/>
            <a:ext cx="1517422" cy="229756"/>
          </a:xfrm>
          <a:prstGeom prst="rect">
            <a:avLst/>
          </a:prstGeom>
          <a:noFill/>
          <a:ln>
            <a:noFill/>
          </a:ln>
          <a:scene3d>
            <a:camera prst="orthographicFront"/>
            <a:lightRig dir="t" rig="threePt"/>
          </a:scene3d>
        </p:spPr>
        <p:txBody>
          <a:bodyPr bIns="31058" lIns="62118" rIns="62118" tIns="31058">
            <a:spAutoFit/>
          </a:bodyPr>
          <a:lstStyle/>
          <a:p>
            <a:pPr algn="ctr" fontAlgn="auto">
              <a:defRPr/>
            </a:pPr>
            <a:r>
              <a:rPr altLang="en-US" b="1" lang="zh-CN" noProof="1" sz="1100">
                <a:solidFill>
                  <a:schemeClr val="bg1"/>
                </a:solidFill>
                <a:latin charset="-122" panose="020b0503020204020204" pitchFamily="34" typeface="微软雅黑"/>
                <a:ea charset="-122" panose="020b0503020204020204" pitchFamily="34" typeface="微软雅黑"/>
              </a:rPr>
              <a:t>单击此处添加标题</a:t>
            </a:r>
          </a:p>
        </p:txBody>
      </p:sp>
      <p:sp>
        <p:nvSpPr>
          <p:cNvPr id="35" name="矩形 34"/>
          <p:cNvSpPr>
            <a:spLocks noChangeArrowheads="1"/>
          </p:cNvSpPr>
          <p:nvPr/>
        </p:nvSpPr>
        <p:spPr bwMode="auto">
          <a:xfrm>
            <a:off x="3820451" y="1225921"/>
            <a:ext cx="1517422" cy="229756"/>
          </a:xfrm>
          <a:prstGeom prst="rect">
            <a:avLst/>
          </a:prstGeom>
          <a:noFill/>
          <a:ln>
            <a:noFill/>
          </a:ln>
          <a:scene3d>
            <a:camera prst="orthographicFront"/>
            <a:lightRig dir="t" rig="threePt"/>
          </a:scene3d>
        </p:spPr>
        <p:txBody>
          <a:bodyPr bIns="31058" lIns="62118" rIns="62118" tIns="31058">
            <a:spAutoFit/>
          </a:bodyPr>
          <a:lstStyle/>
          <a:p>
            <a:pPr algn="ctr" fontAlgn="auto">
              <a:defRPr/>
            </a:pPr>
            <a:r>
              <a:rPr altLang="en-US" b="1" lang="zh-CN" noProof="1" sz="1100">
                <a:solidFill>
                  <a:schemeClr val="bg1"/>
                </a:solidFill>
                <a:latin charset="-122" panose="020b0503020204020204" pitchFamily="34" typeface="微软雅黑"/>
                <a:ea charset="-122" panose="020b0503020204020204" pitchFamily="34" typeface="微软雅黑"/>
              </a:rPr>
              <a:t>单击此处添加标题</a:t>
            </a:r>
          </a:p>
        </p:txBody>
      </p:sp>
      <p:sp>
        <p:nvSpPr>
          <p:cNvPr id="36" name="燕尾形 35"/>
          <p:cNvSpPr>
            <a:spLocks noChangeArrowheads="1"/>
          </p:cNvSpPr>
          <p:nvPr/>
        </p:nvSpPr>
        <p:spPr bwMode="auto">
          <a:xfrm flipH="1" flipV="1" rot="-5400000">
            <a:off x="4471988" y="3627437"/>
            <a:ext cx="268288" cy="449263"/>
          </a:xfrm>
          <a:prstGeom prst="chevron">
            <a:avLst>
              <a:gd fmla="val 39398" name="adj"/>
            </a:avLst>
          </a:prstGeom>
          <a:solidFill>
            <a:schemeClr val="accent2"/>
          </a:solidFill>
          <a:ln>
            <a:noFill/>
          </a:ln>
          <a:extLs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37" name="燕尾形 36"/>
          <p:cNvSpPr>
            <a:spLocks noChangeArrowheads="1"/>
          </p:cNvSpPr>
          <p:nvPr/>
        </p:nvSpPr>
        <p:spPr bwMode="auto">
          <a:xfrm flipH="1" flipV="1" rot="-5400000">
            <a:off x="2320925" y="3627438"/>
            <a:ext cx="268288" cy="449262"/>
          </a:xfrm>
          <a:prstGeom prst="chevron">
            <a:avLst>
              <a:gd fmla="val 39398" name="adj"/>
            </a:avLst>
          </a:prstGeom>
          <a:solidFill>
            <a:schemeClr val="accent2"/>
          </a:solidFill>
          <a:ln>
            <a:noFill/>
          </a:ln>
          <a:extLst>
            <a:ext uri="{91240B29-F687-4F45-9708-019B960494DF}">
              <a14:hiddenLine w="9525">
                <a:solidFill>
                  <a:srgbClr val="000000"/>
                </a:solidFill>
                <a:round/>
                <a:headEnd/>
                <a:tailEnd/>
              </a14:hiddenLine>
            </a:ext>
          </a:extLst>
        </p:spPr>
        <p:txBody>
          <a:bodyPr bIns="31058" lIns="62118" rIns="62118" tIns="31058"/>
          <a:lstStyle/>
          <a:p>
            <a:endParaRPr altLang="en-US" lang="zh-CN">
              <a:solidFill>
                <a:srgbClr val="434343"/>
              </a:solidFill>
            </a:endParaRPr>
          </a:p>
        </p:txBody>
      </p:sp>
      <p:sp>
        <p:nvSpPr>
          <p:cNvPr id="51218" name="TextBox 18"/>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51219" name="TextBox 19"/>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anim calcmode="lin" valueType="num">
                                      <p:cBhvr>
                                        <p:cTn dur="500" fill="hold" id="8"/>
                                        <p:tgtEl>
                                          <p:spTgt spid="32"/>
                                        </p:tgtEl>
                                        <p:attrNameLst>
                                          <p:attrName>ppt_x</p:attrName>
                                        </p:attrNameLst>
                                      </p:cBhvr>
                                      <p:tavLst>
                                        <p:tav tm="0">
                                          <p:val>
                                            <p:strVal val="#ppt_x"/>
                                          </p:val>
                                        </p:tav>
                                        <p:tav tm="100000">
                                          <p:val>
                                            <p:strVal val="#ppt_x"/>
                                          </p:val>
                                        </p:tav>
                                      </p:tavLst>
                                    </p:anim>
                                    <p:anim calcmode="lin" valueType="num">
                                      <p:cBhvr>
                                        <p:cTn decel="100000" dur="450" fill="hold" id="9"/>
                                        <p:tgtEl>
                                          <p:spTgt spid="32"/>
                                        </p:tgtEl>
                                        <p:attrNameLst>
                                          <p:attrName>ppt_y</p:attrName>
                                        </p:attrNameLst>
                                      </p:cBhvr>
                                      <p:tavLst>
                                        <p:tav tm="0">
                                          <p:val>
                                            <p:strVal val="#ppt_y+1"/>
                                          </p:val>
                                        </p:tav>
                                        <p:tav tm="100000">
                                          <p:val>
                                            <p:strVal val="#ppt_y-.03"/>
                                          </p:val>
                                        </p:tav>
                                      </p:tavLst>
                                    </p:anim>
                                    <p:anim calcmode="lin" valueType="num">
                                      <p:cBhvr>
                                        <p:cTn accel="100000" dur="50" fill="hold" id="10">
                                          <p:stCondLst>
                                            <p:cond delay="450"/>
                                          </p:stCondLst>
                                        </p:cTn>
                                        <p:tgtEl>
                                          <p:spTgt spid="32"/>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anim calcmode="lin" valueType="num">
                                      <p:cBhvr>
                                        <p:cTn dur="500" fill="hold" id="14"/>
                                        <p:tgtEl>
                                          <p:spTgt spid="30"/>
                                        </p:tgtEl>
                                        <p:attrNameLst>
                                          <p:attrName>ppt_x</p:attrName>
                                        </p:attrNameLst>
                                      </p:cBhvr>
                                      <p:tavLst>
                                        <p:tav tm="0">
                                          <p:val>
                                            <p:strVal val="#ppt_x"/>
                                          </p:val>
                                        </p:tav>
                                        <p:tav tm="100000">
                                          <p:val>
                                            <p:strVal val="#ppt_x"/>
                                          </p:val>
                                        </p:tav>
                                      </p:tavLst>
                                    </p:anim>
                                    <p:anim calcmode="lin" valueType="num">
                                      <p:cBhvr>
                                        <p:cTn decel="100000" dur="450" fill="hold" id="15"/>
                                        <p:tgtEl>
                                          <p:spTgt spid="30"/>
                                        </p:tgtEl>
                                        <p:attrNameLst>
                                          <p:attrName>ppt_y</p:attrName>
                                        </p:attrNameLst>
                                      </p:cBhvr>
                                      <p:tavLst>
                                        <p:tav tm="0">
                                          <p:val>
                                            <p:strVal val="#ppt_y+1"/>
                                          </p:val>
                                        </p:tav>
                                        <p:tav tm="100000">
                                          <p:val>
                                            <p:strVal val="#ppt_y-.03"/>
                                          </p:val>
                                        </p:tav>
                                      </p:tavLst>
                                    </p:anim>
                                    <p:anim calcmode="lin" valueType="num">
                                      <p:cBhvr>
                                        <p:cTn accel="100000" dur="50" fill="hold" id="16">
                                          <p:stCondLst>
                                            <p:cond delay="450"/>
                                          </p:stCondLst>
                                        </p:cTn>
                                        <p:tgtEl>
                                          <p:spTgt spid="30"/>
                                        </p:tgtEl>
                                        <p:attrNameLst>
                                          <p:attrName>ppt_y</p:attrName>
                                        </p:attrNameLst>
                                      </p:cBhvr>
                                      <p:tavLst>
                                        <p:tav tm="0">
                                          <p:val>
                                            <p:strVal val="#ppt_y-.03"/>
                                          </p:val>
                                        </p:tav>
                                        <p:tav tm="100000">
                                          <p:val>
                                            <p:strVal val="#ppt_y"/>
                                          </p:val>
                                        </p:tav>
                                      </p:tavLst>
                                    </p:anim>
                                  </p:childTnLst>
                                </p:cTn>
                              </p:par>
                              <p:par>
                                <p:cTn fill="hold" grpId="0" id="17" nodeType="withEffect" presetClass="entr" presetID="37"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anim calcmode="lin" valueType="num">
                                      <p:cBhvr>
                                        <p:cTn dur="500" fill="hold" id="20"/>
                                        <p:tgtEl>
                                          <p:spTgt spid="31"/>
                                        </p:tgtEl>
                                        <p:attrNameLst>
                                          <p:attrName>ppt_x</p:attrName>
                                        </p:attrNameLst>
                                      </p:cBhvr>
                                      <p:tavLst>
                                        <p:tav tm="0">
                                          <p:val>
                                            <p:strVal val="#ppt_x"/>
                                          </p:val>
                                        </p:tav>
                                        <p:tav tm="100000">
                                          <p:val>
                                            <p:strVal val="#ppt_x"/>
                                          </p:val>
                                        </p:tav>
                                      </p:tavLst>
                                    </p:anim>
                                    <p:anim calcmode="lin" valueType="num">
                                      <p:cBhvr>
                                        <p:cTn decel="100000" dur="450" fill="hold" id="21"/>
                                        <p:tgtEl>
                                          <p:spTgt spid="31"/>
                                        </p:tgtEl>
                                        <p:attrNameLst>
                                          <p:attrName>ppt_y</p:attrName>
                                        </p:attrNameLst>
                                      </p:cBhvr>
                                      <p:tavLst>
                                        <p:tav tm="0">
                                          <p:val>
                                            <p:strVal val="#ppt_y+1"/>
                                          </p:val>
                                        </p:tav>
                                        <p:tav tm="100000">
                                          <p:val>
                                            <p:strVal val="#ppt_y-.03"/>
                                          </p:val>
                                        </p:tav>
                                      </p:tavLst>
                                    </p:anim>
                                    <p:anim calcmode="lin" valueType="num">
                                      <p:cBhvr>
                                        <p:cTn accel="100000" dur="50" fill="hold" id="22">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500"/>
                            </p:stCondLst>
                            <p:childTnLst>
                              <p:par>
                                <p:cTn fill="hold" grpId="0" id="24" nodeType="afterEffect" presetClass="entr" presetID="12" presetSubtype="4">
                                  <p:stCondLst>
                                    <p:cond delay="0"/>
                                  </p:stCondLst>
                                  <p:childTnLst>
                                    <p:set>
                                      <p:cBhvr>
                                        <p:cTn dur="1" fill="hold" id="25">
                                          <p:stCondLst>
                                            <p:cond delay="0"/>
                                          </p:stCondLst>
                                        </p:cTn>
                                        <p:tgtEl>
                                          <p:spTgt spid="33"/>
                                        </p:tgtEl>
                                        <p:attrNameLst>
                                          <p:attrName>style.visibility</p:attrName>
                                        </p:attrNameLst>
                                      </p:cBhvr>
                                      <p:to>
                                        <p:strVal val="visible"/>
                                      </p:to>
                                    </p:set>
                                    <p:animEffect filter="slide(fromBottom)" transition="in">
                                      <p:cBhvr>
                                        <p:cTn dur="500" id="26"/>
                                        <p:tgtEl>
                                          <p:spTgt spid="33"/>
                                        </p:tgtEl>
                                      </p:cBhvr>
                                    </p:animEffect>
                                  </p:childTnLst>
                                </p:cTn>
                              </p:par>
                            </p:childTnLst>
                          </p:cTn>
                        </p:par>
                        <p:par>
                          <p:cTn fill="hold" id="27" nodeType="afterGroup">
                            <p:stCondLst>
                              <p:cond delay="1000"/>
                            </p:stCondLst>
                            <p:childTnLst>
                              <p:par>
                                <p:cTn fill="hold" grpId="0" id="28" nodeType="afterEffect" presetClass="entr" presetID="12" presetSubtype="4">
                                  <p:stCondLst>
                                    <p:cond delay="0"/>
                                  </p:stCondLst>
                                  <p:childTnLst>
                                    <p:set>
                                      <p:cBhvr>
                                        <p:cTn dur="1" fill="hold" id="29">
                                          <p:stCondLst>
                                            <p:cond delay="0"/>
                                          </p:stCondLst>
                                        </p:cTn>
                                        <p:tgtEl>
                                          <p:spTgt spid="35"/>
                                        </p:tgtEl>
                                        <p:attrNameLst>
                                          <p:attrName>style.visibility</p:attrName>
                                        </p:attrNameLst>
                                      </p:cBhvr>
                                      <p:to>
                                        <p:strVal val="visible"/>
                                      </p:to>
                                    </p:set>
                                    <p:animEffect filter="slide(fromBottom)" transition="in">
                                      <p:cBhvr>
                                        <p:cTn dur="500" id="30"/>
                                        <p:tgtEl>
                                          <p:spTgt spid="35"/>
                                        </p:tgtEl>
                                      </p:cBhvr>
                                    </p:animEffect>
                                  </p:childTnLst>
                                </p:cTn>
                              </p:par>
                            </p:childTnLst>
                          </p:cTn>
                        </p:par>
                        <p:par>
                          <p:cTn fill="hold" id="31" nodeType="afterGroup">
                            <p:stCondLst>
                              <p:cond delay="1500"/>
                            </p:stCondLst>
                            <p:childTnLst>
                              <p:par>
                                <p:cTn fill="hold" grpId="0" id="32" nodeType="afterEffect" presetClass="entr" presetID="12" presetSubtype="4">
                                  <p:stCondLst>
                                    <p:cond delay="0"/>
                                  </p:stCondLst>
                                  <p:childTnLst>
                                    <p:set>
                                      <p:cBhvr>
                                        <p:cTn dur="1" fill="hold" id="33">
                                          <p:stCondLst>
                                            <p:cond delay="0"/>
                                          </p:stCondLst>
                                        </p:cTn>
                                        <p:tgtEl>
                                          <p:spTgt spid="34"/>
                                        </p:tgtEl>
                                        <p:attrNameLst>
                                          <p:attrName>style.visibility</p:attrName>
                                        </p:attrNameLst>
                                      </p:cBhvr>
                                      <p:to>
                                        <p:strVal val="visible"/>
                                      </p:to>
                                    </p:set>
                                    <p:animEffect filter="slide(fromBottom)" transition="in">
                                      <p:cBhvr>
                                        <p:cTn dur="500" id="34"/>
                                        <p:tgtEl>
                                          <p:spTgt spid="34"/>
                                        </p:tgtEl>
                                      </p:cBhvr>
                                    </p:animEffect>
                                  </p:childTnLst>
                                </p:cTn>
                              </p:par>
                            </p:childTnLst>
                          </p:cTn>
                        </p:par>
                        <p:par>
                          <p:cTn fill="hold" id="35" nodeType="afterGroup">
                            <p:stCondLst>
                              <p:cond delay="2000"/>
                            </p:stCondLst>
                            <p:childTnLst>
                              <p:par>
                                <p:cTn fill="hold" grpId="0" id="36" nodeType="afterEffect" presetClass="entr" presetID="12" presetSubtype="1">
                                  <p:stCondLst>
                                    <p:cond delay="0"/>
                                  </p:stCondLst>
                                  <p:childTnLst>
                                    <p:set>
                                      <p:cBhvr>
                                        <p:cTn dur="1" fill="hold" id="37">
                                          <p:stCondLst>
                                            <p:cond delay="0"/>
                                          </p:stCondLst>
                                        </p:cTn>
                                        <p:tgtEl>
                                          <p:spTgt spid="21"/>
                                        </p:tgtEl>
                                        <p:attrNameLst>
                                          <p:attrName>style.visibility</p:attrName>
                                        </p:attrNameLst>
                                      </p:cBhvr>
                                      <p:to>
                                        <p:strVal val="visible"/>
                                      </p:to>
                                    </p:set>
                                    <p:animEffect filter="slide(fromTop)" transition="in">
                                      <p:cBhvr>
                                        <p:cTn dur="500" id="38"/>
                                        <p:tgtEl>
                                          <p:spTgt spid="21"/>
                                        </p:tgtEl>
                                      </p:cBhvr>
                                    </p:animEffect>
                                  </p:childTnLst>
                                </p:cTn>
                              </p:par>
                            </p:childTnLst>
                          </p:cTn>
                        </p:par>
                        <p:par>
                          <p:cTn fill="hold" id="39" nodeType="afterGroup">
                            <p:stCondLst>
                              <p:cond delay="2500"/>
                            </p:stCondLst>
                            <p:childTnLst>
                              <p:par>
                                <p:cTn fill="hold" grpId="0" id="40" nodeType="afterEffect" presetClass="entr" presetID="12" presetSubtype="1">
                                  <p:stCondLst>
                                    <p:cond delay="0"/>
                                  </p:stCondLst>
                                  <p:childTnLst>
                                    <p:set>
                                      <p:cBhvr>
                                        <p:cTn dur="1" fill="hold" id="41">
                                          <p:stCondLst>
                                            <p:cond delay="0"/>
                                          </p:stCondLst>
                                        </p:cTn>
                                        <p:tgtEl>
                                          <p:spTgt spid="24"/>
                                        </p:tgtEl>
                                        <p:attrNameLst>
                                          <p:attrName>style.visibility</p:attrName>
                                        </p:attrNameLst>
                                      </p:cBhvr>
                                      <p:to>
                                        <p:strVal val="visible"/>
                                      </p:to>
                                    </p:set>
                                    <p:animEffect filter="slide(fromTop)" transition="in">
                                      <p:cBhvr>
                                        <p:cTn dur="500" id="42"/>
                                        <p:tgtEl>
                                          <p:spTgt spid="24"/>
                                        </p:tgtEl>
                                      </p:cBhvr>
                                    </p:animEffect>
                                  </p:childTnLst>
                                </p:cTn>
                              </p:par>
                            </p:childTnLst>
                          </p:cTn>
                        </p:par>
                        <p:par>
                          <p:cTn fill="hold" id="43" nodeType="afterGroup">
                            <p:stCondLst>
                              <p:cond delay="3000"/>
                            </p:stCondLst>
                            <p:childTnLst>
                              <p:par>
                                <p:cTn fill="hold" grpId="0" id="44" nodeType="afterEffect" presetClass="entr" presetID="12" presetSubtype="1">
                                  <p:stCondLst>
                                    <p:cond delay="0"/>
                                  </p:stCondLst>
                                  <p:childTnLst>
                                    <p:set>
                                      <p:cBhvr>
                                        <p:cTn dur="1" fill="hold" id="45">
                                          <p:stCondLst>
                                            <p:cond delay="0"/>
                                          </p:stCondLst>
                                        </p:cTn>
                                        <p:tgtEl>
                                          <p:spTgt spid="22"/>
                                        </p:tgtEl>
                                        <p:attrNameLst>
                                          <p:attrName>style.visibility</p:attrName>
                                        </p:attrNameLst>
                                      </p:cBhvr>
                                      <p:to>
                                        <p:strVal val="visible"/>
                                      </p:to>
                                    </p:set>
                                    <p:animEffect filter="slide(fromTop)" transition="in">
                                      <p:cBhvr>
                                        <p:cTn dur="500" id="46"/>
                                        <p:tgtEl>
                                          <p:spTgt spid="22"/>
                                        </p:tgtEl>
                                      </p:cBhvr>
                                    </p:animEffect>
                                  </p:childTnLst>
                                </p:cTn>
                              </p:par>
                            </p:childTnLst>
                          </p:cTn>
                        </p:par>
                        <p:par>
                          <p:cTn fill="hold" id="47" nodeType="afterGroup">
                            <p:stCondLst>
                              <p:cond delay="3500"/>
                            </p:stCondLst>
                            <p:childTnLst>
                              <p:par>
                                <p:cTn decel="100000" fill="hold" grpId="0" id="48" nodeType="afterEffect" presetClass="entr" presetID="49" presetSubtype="0">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p:cTn dur="500" fill="hold" id="50"/>
                                        <p:tgtEl>
                                          <p:spTgt spid="26"/>
                                        </p:tgtEl>
                                        <p:attrNameLst>
                                          <p:attrName>ppt_w</p:attrName>
                                        </p:attrNameLst>
                                      </p:cBhvr>
                                      <p:tavLst>
                                        <p:tav tm="0">
                                          <p:val>
                                            <p:fltVal val="0"/>
                                          </p:val>
                                        </p:tav>
                                        <p:tav tm="100000">
                                          <p:val>
                                            <p:strVal val="#ppt_w"/>
                                          </p:val>
                                        </p:tav>
                                      </p:tavLst>
                                    </p:anim>
                                    <p:anim calcmode="lin" valueType="num">
                                      <p:cBhvr>
                                        <p:cTn dur="500" fill="hold" id="51"/>
                                        <p:tgtEl>
                                          <p:spTgt spid="26"/>
                                        </p:tgtEl>
                                        <p:attrNameLst>
                                          <p:attrName>ppt_h</p:attrName>
                                        </p:attrNameLst>
                                      </p:cBhvr>
                                      <p:tavLst>
                                        <p:tav tm="0">
                                          <p:val>
                                            <p:fltVal val="0"/>
                                          </p:val>
                                        </p:tav>
                                        <p:tav tm="100000">
                                          <p:val>
                                            <p:strVal val="#ppt_h"/>
                                          </p:val>
                                        </p:tav>
                                      </p:tavLst>
                                    </p:anim>
                                    <p:anim calcmode="lin" valueType="num">
                                      <p:cBhvr>
                                        <p:cTn dur="500" fill="hold" id="52"/>
                                        <p:tgtEl>
                                          <p:spTgt spid="26"/>
                                        </p:tgtEl>
                                        <p:attrNameLst>
                                          <p:attrName>style.rotation</p:attrName>
                                        </p:attrNameLst>
                                      </p:cBhvr>
                                      <p:tavLst>
                                        <p:tav tm="0">
                                          <p:val>
                                            <p:fltVal val="360"/>
                                          </p:val>
                                        </p:tav>
                                        <p:tav tm="100000">
                                          <p:val>
                                            <p:fltVal val="0"/>
                                          </p:val>
                                        </p:tav>
                                      </p:tavLst>
                                    </p:anim>
                                    <p:animEffect filter="fade" transition="in">
                                      <p:cBhvr>
                                        <p:cTn dur="500" id="53"/>
                                        <p:tgtEl>
                                          <p:spTgt spid="26"/>
                                        </p:tgtEl>
                                      </p:cBhvr>
                                    </p:animEffect>
                                  </p:childTnLst>
                                </p:cTn>
                              </p:par>
                            </p:childTnLst>
                          </p:cTn>
                        </p:par>
                        <p:par>
                          <p:cTn fill="hold" id="54" nodeType="afterGroup">
                            <p:stCondLst>
                              <p:cond delay="4000"/>
                            </p:stCondLst>
                            <p:childTnLst>
                              <p:par>
                                <p:cTn decel="100000" fill="hold" grpId="0" id="55" nodeType="afterEffect" presetClass="entr" presetID="49" presetSubtype="0">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p:cTn dur="500" fill="hold" id="57"/>
                                        <p:tgtEl>
                                          <p:spTgt spid="25"/>
                                        </p:tgtEl>
                                        <p:attrNameLst>
                                          <p:attrName>ppt_w</p:attrName>
                                        </p:attrNameLst>
                                      </p:cBhvr>
                                      <p:tavLst>
                                        <p:tav tm="0">
                                          <p:val>
                                            <p:fltVal val="0"/>
                                          </p:val>
                                        </p:tav>
                                        <p:tav tm="100000">
                                          <p:val>
                                            <p:strVal val="#ppt_w"/>
                                          </p:val>
                                        </p:tav>
                                      </p:tavLst>
                                    </p:anim>
                                    <p:anim calcmode="lin" valueType="num">
                                      <p:cBhvr>
                                        <p:cTn dur="500" fill="hold" id="58"/>
                                        <p:tgtEl>
                                          <p:spTgt spid="25"/>
                                        </p:tgtEl>
                                        <p:attrNameLst>
                                          <p:attrName>ppt_h</p:attrName>
                                        </p:attrNameLst>
                                      </p:cBhvr>
                                      <p:tavLst>
                                        <p:tav tm="0">
                                          <p:val>
                                            <p:fltVal val="0"/>
                                          </p:val>
                                        </p:tav>
                                        <p:tav tm="100000">
                                          <p:val>
                                            <p:strVal val="#ppt_h"/>
                                          </p:val>
                                        </p:tav>
                                      </p:tavLst>
                                    </p:anim>
                                    <p:anim calcmode="lin" valueType="num">
                                      <p:cBhvr>
                                        <p:cTn dur="500" fill="hold" id="59"/>
                                        <p:tgtEl>
                                          <p:spTgt spid="25"/>
                                        </p:tgtEl>
                                        <p:attrNameLst>
                                          <p:attrName>style.rotation</p:attrName>
                                        </p:attrNameLst>
                                      </p:cBhvr>
                                      <p:tavLst>
                                        <p:tav tm="0">
                                          <p:val>
                                            <p:fltVal val="360"/>
                                          </p:val>
                                        </p:tav>
                                        <p:tav tm="100000">
                                          <p:val>
                                            <p:fltVal val="0"/>
                                          </p:val>
                                        </p:tav>
                                      </p:tavLst>
                                    </p:anim>
                                    <p:animEffect filter="fade" transition="in">
                                      <p:cBhvr>
                                        <p:cTn dur="500" id="60"/>
                                        <p:tgtEl>
                                          <p:spTgt spid="25"/>
                                        </p:tgtEl>
                                      </p:cBhvr>
                                    </p:animEffect>
                                  </p:childTnLst>
                                </p:cTn>
                              </p:par>
                            </p:childTnLst>
                          </p:cTn>
                        </p:par>
                        <p:par>
                          <p:cTn fill="hold" id="61" nodeType="afterGroup">
                            <p:stCondLst>
                              <p:cond delay="4500"/>
                            </p:stCondLst>
                            <p:childTnLst>
                              <p:par>
                                <p:cTn decel="100000" fill="hold" grpId="0" id="62" nodeType="afterEffect" presetClass="entr" presetID="49" presetSubtype="0">
                                  <p:stCondLst>
                                    <p:cond delay="0"/>
                                  </p:stCondLst>
                                  <p:childTnLst>
                                    <p:set>
                                      <p:cBhvr>
                                        <p:cTn dur="1" fill="hold" id="63">
                                          <p:stCondLst>
                                            <p:cond delay="0"/>
                                          </p:stCondLst>
                                        </p:cTn>
                                        <p:tgtEl>
                                          <p:spTgt spid="23"/>
                                        </p:tgtEl>
                                        <p:attrNameLst>
                                          <p:attrName>style.visibility</p:attrName>
                                        </p:attrNameLst>
                                      </p:cBhvr>
                                      <p:to>
                                        <p:strVal val="visible"/>
                                      </p:to>
                                    </p:set>
                                    <p:anim calcmode="lin" valueType="num">
                                      <p:cBhvr>
                                        <p:cTn dur="500" fill="hold" id="64"/>
                                        <p:tgtEl>
                                          <p:spTgt spid="23"/>
                                        </p:tgtEl>
                                        <p:attrNameLst>
                                          <p:attrName>ppt_w</p:attrName>
                                        </p:attrNameLst>
                                      </p:cBhvr>
                                      <p:tavLst>
                                        <p:tav tm="0">
                                          <p:val>
                                            <p:fltVal val="0"/>
                                          </p:val>
                                        </p:tav>
                                        <p:tav tm="100000">
                                          <p:val>
                                            <p:strVal val="#ppt_w"/>
                                          </p:val>
                                        </p:tav>
                                      </p:tavLst>
                                    </p:anim>
                                    <p:anim calcmode="lin" valueType="num">
                                      <p:cBhvr>
                                        <p:cTn dur="500" fill="hold" id="65"/>
                                        <p:tgtEl>
                                          <p:spTgt spid="23"/>
                                        </p:tgtEl>
                                        <p:attrNameLst>
                                          <p:attrName>ppt_h</p:attrName>
                                        </p:attrNameLst>
                                      </p:cBhvr>
                                      <p:tavLst>
                                        <p:tav tm="0">
                                          <p:val>
                                            <p:fltVal val="0"/>
                                          </p:val>
                                        </p:tav>
                                        <p:tav tm="100000">
                                          <p:val>
                                            <p:strVal val="#ppt_h"/>
                                          </p:val>
                                        </p:tav>
                                      </p:tavLst>
                                    </p:anim>
                                    <p:anim calcmode="lin" valueType="num">
                                      <p:cBhvr>
                                        <p:cTn dur="500" fill="hold" id="66"/>
                                        <p:tgtEl>
                                          <p:spTgt spid="23"/>
                                        </p:tgtEl>
                                        <p:attrNameLst>
                                          <p:attrName>style.rotation</p:attrName>
                                        </p:attrNameLst>
                                      </p:cBhvr>
                                      <p:tavLst>
                                        <p:tav tm="0">
                                          <p:val>
                                            <p:fltVal val="360"/>
                                          </p:val>
                                        </p:tav>
                                        <p:tav tm="100000">
                                          <p:val>
                                            <p:fltVal val="0"/>
                                          </p:val>
                                        </p:tav>
                                      </p:tavLst>
                                    </p:anim>
                                    <p:animEffect filter="fade" transition="in">
                                      <p:cBhvr>
                                        <p:cTn dur="500" id="67"/>
                                        <p:tgtEl>
                                          <p:spTgt spid="23"/>
                                        </p:tgtEl>
                                      </p:cBhvr>
                                    </p:animEffect>
                                  </p:childTnLst>
                                </p:cTn>
                              </p:par>
                            </p:childTnLst>
                          </p:cTn>
                        </p:par>
                        <p:par>
                          <p:cTn fill="hold" id="68" nodeType="afterGroup">
                            <p:stCondLst>
                              <p:cond delay="5000"/>
                            </p:stCondLst>
                            <p:childTnLst>
                              <p:par>
                                <p:cTn fill="hold" grpId="0" id="69" nodeType="afterEffect" presetClass="entr" presetID="12" presetSubtype="1">
                                  <p:stCondLst>
                                    <p:cond delay="0"/>
                                  </p:stCondLst>
                                  <p:childTnLst>
                                    <p:set>
                                      <p:cBhvr>
                                        <p:cTn dur="1" fill="hold" id="70">
                                          <p:stCondLst>
                                            <p:cond delay="0"/>
                                          </p:stCondLst>
                                        </p:cTn>
                                        <p:tgtEl>
                                          <p:spTgt spid="37"/>
                                        </p:tgtEl>
                                        <p:attrNameLst>
                                          <p:attrName>style.visibility</p:attrName>
                                        </p:attrNameLst>
                                      </p:cBhvr>
                                      <p:to>
                                        <p:strVal val="visible"/>
                                      </p:to>
                                    </p:set>
                                    <p:animEffect filter="slide(fromTop)" transition="in">
                                      <p:cBhvr>
                                        <p:cTn dur="500" id="71"/>
                                        <p:tgtEl>
                                          <p:spTgt spid="37"/>
                                        </p:tgtEl>
                                      </p:cBhvr>
                                    </p:animEffect>
                                  </p:childTnLst>
                                </p:cTn>
                              </p:par>
                            </p:childTnLst>
                          </p:cTn>
                        </p:par>
                        <p:par>
                          <p:cTn fill="hold" id="72" nodeType="afterGroup">
                            <p:stCondLst>
                              <p:cond delay="5500"/>
                            </p:stCondLst>
                            <p:childTnLst>
                              <p:par>
                                <p:cTn fill="hold" grpId="0" id="73" nodeType="afterEffect" presetClass="entr" presetID="12" presetSubtype="1">
                                  <p:stCondLst>
                                    <p:cond delay="0"/>
                                  </p:stCondLst>
                                  <p:childTnLst>
                                    <p:set>
                                      <p:cBhvr>
                                        <p:cTn dur="1" fill="hold" id="74">
                                          <p:stCondLst>
                                            <p:cond delay="0"/>
                                          </p:stCondLst>
                                        </p:cTn>
                                        <p:tgtEl>
                                          <p:spTgt spid="36"/>
                                        </p:tgtEl>
                                        <p:attrNameLst>
                                          <p:attrName>style.visibility</p:attrName>
                                        </p:attrNameLst>
                                      </p:cBhvr>
                                      <p:to>
                                        <p:strVal val="visible"/>
                                      </p:to>
                                    </p:set>
                                    <p:animEffect filter="slide(fromTop)" transition="in">
                                      <p:cBhvr>
                                        <p:cTn dur="500" id="75"/>
                                        <p:tgtEl>
                                          <p:spTgt spid="36"/>
                                        </p:tgtEl>
                                      </p:cBhvr>
                                    </p:animEffect>
                                  </p:childTnLst>
                                </p:cTn>
                              </p:par>
                            </p:childTnLst>
                          </p:cTn>
                        </p:par>
                        <p:par>
                          <p:cTn fill="hold" id="76" nodeType="afterGroup">
                            <p:stCondLst>
                              <p:cond delay="6000"/>
                            </p:stCondLst>
                            <p:childTnLst>
                              <p:par>
                                <p:cTn fill="hold" grpId="0" id="77" nodeType="afterEffect" presetClass="entr" presetID="12" presetSubtype="1">
                                  <p:stCondLst>
                                    <p:cond delay="0"/>
                                  </p:stCondLst>
                                  <p:childTnLst>
                                    <p:set>
                                      <p:cBhvr>
                                        <p:cTn dur="1" fill="hold" id="78">
                                          <p:stCondLst>
                                            <p:cond delay="0"/>
                                          </p:stCondLst>
                                        </p:cTn>
                                        <p:tgtEl>
                                          <p:spTgt spid="29"/>
                                        </p:tgtEl>
                                        <p:attrNameLst>
                                          <p:attrName>style.visibility</p:attrName>
                                        </p:attrNameLst>
                                      </p:cBhvr>
                                      <p:to>
                                        <p:strVal val="visible"/>
                                      </p:to>
                                    </p:set>
                                    <p:animEffect filter="slide(fromTop)" transition="in">
                                      <p:cBhvr>
                                        <p:cTn dur="500" id="79"/>
                                        <p:tgtEl>
                                          <p:spTgt spid="29"/>
                                        </p:tgtEl>
                                      </p:cBhvr>
                                    </p:animEffect>
                                  </p:childTnLst>
                                </p:cTn>
                              </p:par>
                            </p:childTnLst>
                          </p:cTn>
                        </p:par>
                        <p:par>
                          <p:cTn fill="hold" id="80" nodeType="afterGroup">
                            <p:stCondLst>
                              <p:cond delay="6500"/>
                            </p:stCondLst>
                            <p:childTnLst>
                              <p:par>
                                <p:cTn fill="hold" grpId="0" id="81" nodeType="afterEffect" presetClass="entr" presetID="53" presetSubtype="0">
                                  <p:stCondLst>
                                    <p:cond delay="0"/>
                                  </p:stCondLst>
                                  <p:childTnLst>
                                    <p:set>
                                      <p:cBhvr>
                                        <p:cTn dur="1" fill="hold" id="82">
                                          <p:stCondLst>
                                            <p:cond delay="0"/>
                                          </p:stCondLst>
                                        </p:cTn>
                                        <p:tgtEl>
                                          <p:spTgt spid="27"/>
                                        </p:tgtEl>
                                        <p:attrNameLst>
                                          <p:attrName>style.visibility</p:attrName>
                                        </p:attrNameLst>
                                      </p:cBhvr>
                                      <p:to>
                                        <p:strVal val="visible"/>
                                      </p:to>
                                    </p:set>
                                    <p:anim calcmode="lin" valueType="num">
                                      <p:cBhvr>
                                        <p:cTn dur="500" fill="hold" id="83"/>
                                        <p:tgtEl>
                                          <p:spTgt spid="27"/>
                                        </p:tgtEl>
                                        <p:attrNameLst>
                                          <p:attrName>ppt_w</p:attrName>
                                        </p:attrNameLst>
                                      </p:cBhvr>
                                      <p:tavLst>
                                        <p:tav tm="0">
                                          <p:val>
                                            <p:fltVal val="0"/>
                                          </p:val>
                                        </p:tav>
                                        <p:tav tm="100000">
                                          <p:val>
                                            <p:strVal val="#ppt_w"/>
                                          </p:val>
                                        </p:tav>
                                      </p:tavLst>
                                    </p:anim>
                                    <p:anim calcmode="lin" valueType="num">
                                      <p:cBhvr>
                                        <p:cTn dur="500" fill="hold" id="84"/>
                                        <p:tgtEl>
                                          <p:spTgt spid="27"/>
                                        </p:tgtEl>
                                        <p:attrNameLst>
                                          <p:attrName>ppt_h</p:attrName>
                                        </p:attrNameLst>
                                      </p:cBhvr>
                                      <p:tavLst>
                                        <p:tav tm="0">
                                          <p:val>
                                            <p:fltVal val="0"/>
                                          </p:val>
                                        </p:tav>
                                        <p:tav tm="100000">
                                          <p:val>
                                            <p:strVal val="#ppt_h"/>
                                          </p:val>
                                        </p:tav>
                                      </p:tavLst>
                                    </p:anim>
                                    <p:animEffect filter="fade" transition="in">
                                      <p:cBhvr>
                                        <p:cTn dur="500" id="85"/>
                                        <p:tgtEl>
                                          <p:spTgt spid="27"/>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28"/>
                                        </p:tgtEl>
                                        <p:attrNameLst>
                                          <p:attrName>style.visibility</p:attrName>
                                        </p:attrNameLst>
                                      </p:cBhvr>
                                      <p:to>
                                        <p:strVal val="visible"/>
                                      </p:to>
                                    </p:set>
                                    <p:anim calcmode="lin" valueType="num">
                                      <p:cBhvr>
                                        <p:cTn dur="500" fill="hold" id="88"/>
                                        <p:tgtEl>
                                          <p:spTgt spid="28"/>
                                        </p:tgtEl>
                                        <p:attrNameLst>
                                          <p:attrName>ppt_w</p:attrName>
                                        </p:attrNameLst>
                                      </p:cBhvr>
                                      <p:tavLst>
                                        <p:tav tm="0">
                                          <p:val>
                                            <p:fltVal val="0"/>
                                          </p:val>
                                        </p:tav>
                                        <p:tav tm="100000">
                                          <p:val>
                                            <p:strVal val="#ppt_w"/>
                                          </p:val>
                                        </p:tav>
                                      </p:tavLst>
                                    </p:anim>
                                    <p:anim calcmode="lin" valueType="num">
                                      <p:cBhvr>
                                        <p:cTn dur="500" fill="hold" id="89"/>
                                        <p:tgtEl>
                                          <p:spTgt spid="28"/>
                                        </p:tgtEl>
                                        <p:attrNameLst>
                                          <p:attrName>ppt_h</p:attrName>
                                        </p:attrNameLst>
                                      </p:cBhvr>
                                      <p:tavLst>
                                        <p:tav tm="0">
                                          <p:val>
                                            <p:fltVal val="0"/>
                                          </p:val>
                                        </p:tav>
                                        <p:tav tm="100000">
                                          <p:val>
                                            <p:strVal val="#ppt_h"/>
                                          </p:val>
                                        </p:tav>
                                      </p:tavLst>
                                    </p:anim>
                                    <p:animEffect filter="fade" transition="in">
                                      <p:cBhvr>
                                        <p:cTn dur="500" id="9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圆角矩形 56"/>
          <p:cNvSpPr>
            <a:spLocks noChangeArrowheads="1"/>
          </p:cNvSpPr>
          <p:nvPr/>
        </p:nvSpPr>
        <p:spPr bwMode="auto">
          <a:xfrm>
            <a:off x="1946275" y="1349375"/>
            <a:ext cx="2066925" cy="484188"/>
          </a:xfrm>
          <a:prstGeom prst="roundRect">
            <a:avLst>
              <a:gd fmla="val 50000" name="adj"/>
            </a:avLst>
          </a:prstGeom>
          <a:solidFill>
            <a:schemeClr val="accent1"/>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58" name="文本框 12"/>
          <p:cNvSpPr txBox="1">
            <a:spLocks noChangeArrowheads="1"/>
          </p:cNvSpPr>
          <p:nvPr/>
        </p:nvSpPr>
        <p:spPr bwMode="auto">
          <a:xfrm>
            <a:off x="2330450" y="1416050"/>
            <a:ext cx="1508686" cy="34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p>
            <a:r>
              <a:rPr altLang="en-US" b="1" lang="zh-CN">
                <a:solidFill>
                  <a:srgbClr val="FFFFFF"/>
                </a:solidFill>
                <a:latin charset="-122" panose="020b0503020204020204" pitchFamily="34" typeface="微软雅黑"/>
                <a:ea charset="-122" panose="020b0503020204020204" pitchFamily="34" typeface="微软雅黑"/>
              </a:rPr>
              <a:t>点击输入标题</a:t>
            </a:r>
          </a:p>
        </p:txBody>
      </p:sp>
      <p:sp>
        <p:nvSpPr>
          <p:cNvPr id="59" name="Freeform 12"/>
          <p:cNvSpPr>
            <a:spLocks noChangeArrowheads="1" noEditPoints="1"/>
          </p:cNvSpPr>
          <p:nvPr/>
        </p:nvSpPr>
        <p:spPr bwMode="auto">
          <a:xfrm>
            <a:off x="1357313" y="1349375"/>
            <a:ext cx="420687" cy="422275"/>
          </a:xfrm>
          <a:custGeom>
            <a:gdLst>
              <a:gd fmla="*/ 80 w 85" name="T0"/>
              <a:gd fmla="*/ 53 h 85" name="T1"/>
              <a:gd fmla="*/ 80 w 85" name="T2"/>
              <a:gd fmla="*/ 80 h 85" name="T3"/>
              <a:gd fmla="*/ 74 w 85" name="T4"/>
              <a:gd fmla="*/ 85 h 85" name="T5"/>
              <a:gd fmla="*/ 10 w 85" name="T6"/>
              <a:gd fmla="*/ 85 h 85" name="T7"/>
              <a:gd fmla="*/ 5 w 85" name="T8"/>
              <a:gd fmla="*/ 80 h 85" name="T9"/>
              <a:gd fmla="*/ 5 w 85" name="T10"/>
              <a:gd fmla="*/ 53 h 85" name="T11"/>
              <a:gd fmla="*/ 17 w 85" name="T12"/>
              <a:gd fmla="*/ 56 h 85" name="T13"/>
              <a:gd fmla="*/ 17 w 85" name="T14"/>
              <a:gd fmla="*/ 60 h 85" name="T15"/>
              <a:gd fmla="*/ 20 w 85" name="T16"/>
              <a:gd fmla="*/ 60 h 85" name="T17"/>
              <a:gd fmla="*/ 20 w 85" name="T18"/>
              <a:gd fmla="*/ 68 h 85" name="T19"/>
              <a:gd fmla="*/ 27 w 85" name="T20"/>
              <a:gd fmla="*/ 68 h 85" name="T21"/>
              <a:gd fmla="*/ 27 w 85" name="T22"/>
              <a:gd fmla="*/ 60 h 85" name="T23"/>
              <a:gd fmla="*/ 30 w 85" name="T24"/>
              <a:gd fmla="*/ 60 h 85" name="T25"/>
              <a:gd fmla="*/ 30 w 85" name="T26"/>
              <a:gd fmla="*/ 57 h 85" name="T27"/>
              <a:gd fmla="*/ 54 w 85" name="T28"/>
              <a:gd fmla="*/ 57 h 85" name="T29"/>
              <a:gd fmla="*/ 54 w 85" name="T30"/>
              <a:gd fmla="*/ 60 h 85" name="T31"/>
              <a:gd fmla="*/ 57 w 85" name="T32"/>
              <a:gd fmla="*/ 60 h 85" name="T33"/>
              <a:gd fmla="*/ 57 w 85" name="T34"/>
              <a:gd fmla="*/ 68 h 85" name="T35"/>
              <a:gd fmla="*/ 63 w 85" name="T36"/>
              <a:gd fmla="*/ 68 h 85" name="T37"/>
              <a:gd fmla="*/ 63 w 85" name="T38"/>
              <a:gd fmla="*/ 60 h 85" name="T39"/>
              <a:gd fmla="*/ 66 w 85" name="T40"/>
              <a:gd fmla="*/ 60 h 85" name="T41"/>
              <a:gd fmla="*/ 66 w 85" name="T42"/>
              <a:gd fmla="*/ 56 h 85" name="T43"/>
              <a:gd fmla="*/ 80 w 85" name="T44"/>
              <a:gd fmla="*/ 53 h 85" name="T45"/>
              <a:gd fmla="*/ 31 w 85" name="T46"/>
              <a:gd fmla="*/ 0 h 85" name="T47"/>
              <a:gd fmla="*/ 54 w 85" name="T48"/>
              <a:gd fmla="*/ 0 h 85" name="T49"/>
              <a:gd fmla="*/ 61 w 85" name="T50"/>
              <a:gd fmla="*/ 7 h 85" name="T51"/>
              <a:gd fmla="*/ 61 w 85" name="T52"/>
              <a:gd fmla="*/ 16 h 85" name="T53"/>
              <a:gd fmla="*/ 53 w 85" name="T54"/>
              <a:gd fmla="*/ 16 h 85" name="T55"/>
              <a:gd fmla="*/ 53 w 85" name="T56"/>
              <a:gd fmla="*/ 8 h 85" name="T57"/>
              <a:gd fmla="*/ 32 w 85" name="T58"/>
              <a:gd fmla="*/ 8 h 85" name="T59"/>
              <a:gd fmla="*/ 32 w 85" name="T60"/>
              <a:gd fmla="*/ 16 h 85" name="T61"/>
              <a:gd fmla="*/ 24 w 85" name="T62"/>
              <a:gd fmla="*/ 16 h 85" name="T63"/>
              <a:gd fmla="*/ 24 w 85" name="T64"/>
              <a:gd fmla="*/ 7 h 85" name="T65"/>
              <a:gd fmla="*/ 31 w 85" name="T66"/>
              <a:gd fmla="*/ 0 h 85" name="T67"/>
              <a:gd fmla="*/ 0 w 85" name="T68"/>
              <a:gd fmla="*/ 20 h 85" name="T69"/>
              <a:gd fmla="*/ 0 w 85" name="T70"/>
              <a:gd fmla="*/ 48 h 85" name="T71"/>
              <a:gd fmla="*/ 85 w 85" name="T72"/>
              <a:gd fmla="*/ 48 h 85" name="T73"/>
              <a:gd fmla="*/ 85 w 85" name="T74"/>
              <a:gd fmla="*/ 20 h 85" name="T75"/>
              <a:gd fmla="*/ 0 w 85" name="T76"/>
              <a:gd fmla="*/ 20 h 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0" name="圆角矩形 59"/>
          <p:cNvSpPr>
            <a:spLocks noChangeArrowheads="1"/>
          </p:cNvSpPr>
          <p:nvPr/>
        </p:nvSpPr>
        <p:spPr bwMode="auto">
          <a:xfrm>
            <a:off x="1981200" y="2198688"/>
            <a:ext cx="2065338" cy="484187"/>
          </a:xfrm>
          <a:prstGeom prst="roundRect">
            <a:avLst>
              <a:gd fmla="val 50000" name="adj"/>
            </a:avLst>
          </a:prstGeom>
          <a:solidFill>
            <a:schemeClr val="accent2"/>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1" name="Freeform 5"/>
          <p:cNvSpPr>
            <a:spLocks noChangeArrowheads="1" noEditPoints="1"/>
          </p:cNvSpPr>
          <p:nvPr/>
        </p:nvSpPr>
        <p:spPr bwMode="auto">
          <a:xfrm>
            <a:off x="1344613" y="2192338"/>
            <a:ext cx="444500" cy="446087"/>
          </a:xfrm>
          <a:custGeom>
            <a:gdLst>
              <a:gd fmla="*/ 43 w 104" name="T0"/>
              <a:gd fmla="*/ 27 h 104" name="T1"/>
              <a:gd fmla="*/ 63 w 104" name="T2"/>
              <a:gd fmla="*/ 56 h 104" name="T3"/>
              <a:gd fmla="*/ 43 w 104" name="T4"/>
              <a:gd fmla="*/ 56 h 104" name="T5"/>
              <a:gd fmla="*/ 52 w 104" name="T6"/>
              <a:gd fmla="*/ 0 h 104" name="T7"/>
              <a:gd fmla="*/ 0 w 104" name="T8"/>
              <a:gd fmla="*/ 52 h 104" name="T9"/>
              <a:gd fmla="*/ 52 w 104" name="T10"/>
              <a:gd fmla="*/ 104 h 104" name="T11"/>
              <a:gd fmla="*/ 104 w 104" name="T12"/>
              <a:gd fmla="*/ 52 h 104" name="T13"/>
              <a:gd fmla="*/ 52 w 104" name="T14"/>
              <a:gd fmla="*/ 0 h 104" name="T15"/>
              <a:gd fmla="*/ 52 w 104" name="T16"/>
              <a:gd fmla="*/ 9 h 104" name="T17"/>
              <a:gd fmla="*/ 9 w 104" name="T18"/>
              <a:gd fmla="*/ 52 h 104" name="T19"/>
              <a:gd fmla="*/ 52 w 104" name="T20"/>
              <a:gd fmla="*/ 95 h 104" name="T21"/>
              <a:gd fmla="*/ 95 w 104" name="T22"/>
              <a:gd fmla="*/ 52 h 104" name="T23"/>
              <a:gd fmla="*/ 24 w 104" name="T24"/>
              <a:gd fmla="*/ 64 h 104" name="T25"/>
              <a:gd fmla="*/ 28 w 104" name="T26"/>
              <a:gd fmla="*/ 55 h 104" name="T27"/>
              <a:gd fmla="*/ 22 w 104" name="T28"/>
              <a:gd fmla="*/ 49 h 104" name="T29"/>
              <a:gd fmla="*/ 28 w 104" name="T30"/>
              <a:gd fmla="*/ 43 h 104" name="T31"/>
              <a:gd fmla="*/ 27 w 104" name="T32"/>
              <a:gd fmla="*/ 34 h 104" name="T33"/>
              <a:gd fmla="*/ 33 w 104" name="T34"/>
              <a:gd fmla="*/ 28 h 104" name="T35"/>
              <a:gd fmla="*/ 41 w 104" name="T36"/>
              <a:gd fmla="*/ 29 h 104" name="T37"/>
              <a:gd fmla="*/ 47 w 104" name="T38"/>
              <a:gd fmla="*/ 22 h 104" name="T39"/>
              <a:gd fmla="*/ 54 w 104" name="T40"/>
              <a:gd fmla="*/ 26 h 104" name="T41"/>
              <a:gd fmla="*/ 62 w 104" name="T42"/>
              <a:gd fmla="*/ 23 h 104" name="T43"/>
              <a:gd fmla="*/ 66 w 104" name="T44"/>
              <a:gd fmla="*/ 30 h 104" name="T45"/>
              <a:gd fmla="*/ 74 w 104" name="T46"/>
              <a:gd fmla="*/ 30 h 104" name="T47"/>
              <a:gd fmla="*/ 70 w 104" name="T48"/>
              <a:gd fmla="*/ 34 h 104" name="T49"/>
              <a:gd fmla="*/ 79 w 104" name="T50"/>
              <a:gd fmla="*/ 37 h 104" name="T51"/>
              <a:gd fmla="*/ 76 w 104" name="T52"/>
              <a:gd fmla="*/ 46 h 104" name="T53"/>
              <a:gd fmla="*/ 83 w 104" name="T54"/>
              <a:gd fmla="*/ 52 h 104" name="T55"/>
              <a:gd fmla="*/ 75 w 104" name="T56"/>
              <a:gd fmla="*/ 58 h 104" name="T57"/>
              <a:gd fmla="*/ 78 w 104" name="T58"/>
              <a:gd fmla="*/ 68 h 104" name="T59"/>
              <a:gd fmla="*/ 90 w 104" name="T60"/>
              <a:gd fmla="*/ 52 h 104" name="T61"/>
              <a:gd fmla="*/ 52 w 104" name="T62"/>
              <a:gd fmla="*/ 15 h 104" name="T63"/>
              <a:gd fmla="*/ 15 w 104" name="T64"/>
              <a:gd fmla="*/ 52 h 104" name="T65"/>
              <a:gd fmla="*/ 27 w 104" name="T66"/>
              <a:gd fmla="*/ 70 h 104" name="T67"/>
              <a:gd fmla="*/ 33 w 104" name="T68"/>
              <a:gd fmla="*/ 67 h 104" name="T69"/>
              <a:gd fmla="*/ 24 w 104" name="T70"/>
              <a:gd fmla="*/ 64 h 104" name="T71"/>
              <a:gd fmla="*/ 48 w 104" name="T72"/>
              <a:gd fmla="*/ 56 h 104" name="T73"/>
              <a:gd fmla="*/ 58 w 104" name="T74"/>
              <a:gd fmla="*/ 56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2" name="圆角矩形 61"/>
          <p:cNvSpPr>
            <a:spLocks noChangeArrowheads="1"/>
          </p:cNvSpPr>
          <p:nvPr/>
        </p:nvSpPr>
        <p:spPr bwMode="auto">
          <a:xfrm>
            <a:off x="1990725" y="3041650"/>
            <a:ext cx="2063750" cy="482600"/>
          </a:xfrm>
          <a:prstGeom prst="roundRect">
            <a:avLst>
              <a:gd fmla="val 50000" name="adj"/>
            </a:avLst>
          </a:prstGeom>
          <a:solidFill>
            <a:schemeClr val="accent1"/>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3" name="Freeform 22"/>
          <p:cNvSpPr>
            <a:spLocks noChangeArrowheads="1" noEditPoints="1"/>
          </p:cNvSpPr>
          <p:nvPr/>
        </p:nvSpPr>
        <p:spPr bwMode="auto">
          <a:xfrm>
            <a:off x="1336675" y="3082925"/>
            <a:ext cx="482600" cy="39052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4" name="圆角矩形 63"/>
          <p:cNvSpPr>
            <a:spLocks noChangeArrowheads="1"/>
          </p:cNvSpPr>
          <p:nvPr/>
        </p:nvSpPr>
        <p:spPr bwMode="auto">
          <a:xfrm>
            <a:off x="1963738" y="3883025"/>
            <a:ext cx="2065337" cy="485775"/>
          </a:xfrm>
          <a:prstGeom prst="roundRect">
            <a:avLst>
              <a:gd fmla="val 50000" name="adj"/>
            </a:avLst>
          </a:prstGeom>
          <a:solidFill>
            <a:schemeClr val="accent2"/>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5" name="Freeform 24"/>
          <p:cNvSpPr>
            <a:spLocks noChangeArrowheads="1" noEditPoints="1"/>
          </p:cNvSpPr>
          <p:nvPr/>
        </p:nvSpPr>
        <p:spPr bwMode="auto">
          <a:xfrm>
            <a:off x="1331913" y="3884613"/>
            <a:ext cx="471487" cy="487362"/>
          </a:xfrm>
          <a:custGeom>
            <a:gdLst>
              <a:gd fmla="*/ 35 w 89" name="T0"/>
              <a:gd fmla="*/ 11 h 92" name="T1"/>
              <a:gd fmla="*/ 56 w 89" name="T2"/>
              <a:gd fmla="*/ 11 h 92" name="T3"/>
              <a:gd fmla="*/ 70 w 89" name="T4"/>
              <a:gd fmla="*/ 10 h 92" name="T5"/>
              <a:gd fmla="*/ 70 w 89" name="T6"/>
              <a:gd fmla="*/ 27 h 92" name="T7"/>
              <a:gd fmla="*/ 70 w 89" name="T8"/>
              <a:gd fmla="*/ 10 h 92" name="T9"/>
              <a:gd fmla="*/ 30 w 89" name="T10"/>
              <a:gd fmla="*/ 55 h 92" name="T11"/>
              <a:gd fmla="*/ 32 w 89" name="T12"/>
              <a:gd fmla="*/ 85 h 92" name="T13"/>
              <a:gd fmla="*/ 22 w 89" name="T14"/>
              <a:gd fmla="*/ 59 h 92" name="T15"/>
              <a:gd fmla="*/ 17 w 89" name="T16"/>
              <a:gd fmla="*/ 85 h 92" name="T17"/>
              <a:gd fmla="*/ 11 w 89" name="T18"/>
              <a:gd fmla="*/ 55 h 92" name="T19"/>
              <a:gd fmla="*/ 4 w 89" name="T20"/>
              <a:gd fmla="*/ 53 h 92" name="T21"/>
              <a:gd fmla="*/ 10 w 89" name="T22"/>
              <a:gd fmla="*/ 28 h 92" name="T23"/>
              <a:gd fmla="*/ 21 w 89" name="T24"/>
              <a:gd fmla="*/ 35 h 92" name="T25"/>
              <a:gd fmla="*/ 31 w 89" name="T26"/>
              <a:gd fmla="*/ 28 h 92" name="T27"/>
              <a:gd fmla="*/ 44 w 89" name="T28"/>
              <a:gd fmla="*/ 24 h 92" name="T29"/>
              <a:gd fmla="*/ 44 w 89" name="T30"/>
              <a:gd fmla="*/ 27 h 92" name="T31"/>
              <a:gd fmla="*/ 45 w 89" name="T32"/>
              <a:gd fmla="*/ 48 h 92" name="T33"/>
              <a:gd fmla="*/ 45 w 89" name="T34"/>
              <a:gd fmla="*/ 48 h 92" name="T35"/>
              <a:gd fmla="*/ 45 w 89" name="T36"/>
              <a:gd fmla="*/ 48 h 92" name="T37"/>
              <a:gd fmla="*/ 47 w 89" name="T38"/>
              <a:gd fmla="*/ 27 h 92" name="T39"/>
              <a:gd fmla="*/ 47 w 89" name="T40"/>
              <a:gd fmla="*/ 24 h 92" name="T41"/>
              <a:gd fmla="*/ 59 w 89" name="T42"/>
              <a:gd fmla="*/ 28 h 92" name="T43"/>
              <a:gd fmla="*/ 70 w 89" name="T44"/>
              <a:gd fmla="*/ 35 h 92" name="T45"/>
              <a:gd fmla="*/ 80 w 89" name="T46"/>
              <a:gd fmla="*/ 28 h 92" name="T47"/>
              <a:gd fmla="*/ 85 w 89" name="T48"/>
              <a:gd fmla="*/ 51 h 92" name="T49"/>
              <a:gd fmla="*/ 79 w 89" name="T50"/>
              <a:gd fmla="*/ 55 h 92" name="T51"/>
              <a:gd fmla="*/ 80 w 89" name="T52"/>
              <a:gd fmla="*/ 85 h 92" name="T53"/>
              <a:gd fmla="*/ 71 w 89" name="T54"/>
              <a:gd fmla="*/ 59 h 92" name="T55"/>
              <a:gd fmla="*/ 66 w 89" name="T56"/>
              <a:gd fmla="*/ 85 h 92" name="T57"/>
              <a:gd fmla="*/ 60 w 89" name="T58"/>
              <a:gd fmla="*/ 55 h 92" name="T59"/>
              <a:gd fmla="*/ 57 w 89" name="T60"/>
              <a:gd fmla="*/ 55 h 92" name="T61"/>
              <a:gd fmla="*/ 49 w 89" name="T62"/>
              <a:gd fmla="*/ 92 h 92" name="T63"/>
              <a:gd fmla="*/ 43 w 89" name="T64"/>
              <a:gd fmla="*/ 61 h 92" name="T65"/>
              <a:gd fmla="*/ 32 w 89" name="T66"/>
              <a:gd fmla="*/ 92 h 92" name="T67"/>
              <a:gd fmla="*/ 30 w 89" name="T68"/>
              <a:gd fmla="*/ 52 h 92" name="T69"/>
              <a:gd fmla="*/ 13 w 89" name="T70"/>
              <a:gd fmla="*/ 18 h 92" name="T71"/>
              <a:gd fmla="*/ 29 w 89" name="T72"/>
              <a:gd fmla="*/ 1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a:noFill/>
          </a:ln>
          <a:extLst>
            <a:ext uri="{91240B29-F687-4F45-9708-019B960494DF}">
              <a14:hiddenLine w="28575">
                <a:solidFill>
                  <a:srgbClr val="000000"/>
                </a:solidFill>
                <a:miter lim="800000"/>
                <a:headEnd/>
                <a:tailEnd/>
              </a14:hiddenLine>
            </a:ext>
          </a:extLst>
        </p:spPr>
        <p:txBody>
          <a:bodyPr anchor="ctr" bIns="34272" lIns="68543" rIns="68543" tIns="34272"/>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66" name="TextBox 65"/>
          <p:cNvSpPr txBox="1">
            <a:spLocks noChangeArrowheads="1"/>
          </p:cNvSpPr>
          <p:nvPr/>
        </p:nvSpPr>
        <p:spPr bwMode="auto">
          <a:xfrm>
            <a:off x="4192588" y="2201863"/>
            <a:ext cx="3548062"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p>
            <a:r>
              <a:rPr altLang="en-US" lang="zh-CN" sz="12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67" name="TextBox 66"/>
          <p:cNvSpPr txBox="1">
            <a:spLocks noChangeArrowheads="1"/>
          </p:cNvSpPr>
          <p:nvPr/>
        </p:nvSpPr>
        <p:spPr bwMode="auto">
          <a:xfrm>
            <a:off x="4192588" y="3044824"/>
            <a:ext cx="3548062"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p>
            <a:r>
              <a:rPr altLang="en-US" lang="zh-CN" sz="12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68" name="TextBox 67"/>
          <p:cNvSpPr txBox="1">
            <a:spLocks noChangeArrowheads="1"/>
          </p:cNvSpPr>
          <p:nvPr/>
        </p:nvSpPr>
        <p:spPr bwMode="auto">
          <a:xfrm>
            <a:off x="4192588" y="3886200"/>
            <a:ext cx="3548062"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p>
            <a:r>
              <a:rPr altLang="en-US" lang="zh-CN" sz="12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69" name="TextBox 68"/>
          <p:cNvSpPr txBox="1">
            <a:spLocks noChangeArrowheads="1"/>
          </p:cNvSpPr>
          <p:nvPr/>
        </p:nvSpPr>
        <p:spPr bwMode="auto">
          <a:xfrm>
            <a:off x="4192588" y="1352550"/>
            <a:ext cx="3548062"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p>
            <a:r>
              <a:rPr altLang="en-US" lang="zh-CN" sz="12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70" name="文本框 12"/>
          <p:cNvSpPr txBox="1">
            <a:spLocks noChangeArrowheads="1"/>
          </p:cNvSpPr>
          <p:nvPr/>
        </p:nvSpPr>
        <p:spPr bwMode="auto">
          <a:xfrm>
            <a:off x="2330450" y="2286000"/>
            <a:ext cx="1508686" cy="34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p>
            <a:r>
              <a:rPr altLang="en-US" b="1" lang="zh-CN">
                <a:solidFill>
                  <a:srgbClr val="FFFFFF"/>
                </a:solidFill>
                <a:latin charset="-122" panose="020b0503020204020204" pitchFamily="34" typeface="微软雅黑"/>
                <a:ea charset="-122" panose="020b0503020204020204" pitchFamily="34" typeface="微软雅黑"/>
              </a:rPr>
              <a:t>点击输入标题</a:t>
            </a:r>
          </a:p>
        </p:txBody>
      </p:sp>
      <p:sp>
        <p:nvSpPr>
          <p:cNvPr id="71" name="文本框 12"/>
          <p:cNvSpPr txBox="1">
            <a:spLocks noChangeArrowheads="1"/>
          </p:cNvSpPr>
          <p:nvPr/>
        </p:nvSpPr>
        <p:spPr bwMode="auto">
          <a:xfrm>
            <a:off x="2303463" y="3122614"/>
            <a:ext cx="1508686" cy="34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p>
            <a:r>
              <a:rPr altLang="en-US" b="1" lang="zh-CN">
                <a:solidFill>
                  <a:srgbClr val="FFFFFF"/>
                </a:solidFill>
                <a:latin charset="-122" panose="020b0503020204020204" pitchFamily="34" typeface="微软雅黑"/>
                <a:ea charset="-122" panose="020b0503020204020204" pitchFamily="34" typeface="微软雅黑"/>
              </a:rPr>
              <a:t>点击输入标题</a:t>
            </a:r>
          </a:p>
        </p:txBody>
      </p:sp>
      <p:sp>
        <p:nvSpPr>
          <p:cNvPr id="72" name="文本框 12"/>
          <p:cNvSpPr txBox="1">
            <a:spLocks noChangeArrowheads="1"/>
          </p:cNvSpPr>
          <p:nvPr/>
        </p:nvSpPr>
        <p:spPr bwMode="auto">
          <a:xfrm>
            <a:off x="2330450" y="3970338"/>
            <a:ext cx="1508686" cy="342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p>
            <a:r>
              <a:rPr altLang="en-US" b="1" lang="zh-CN">
                <a:solidFill>
                  <a:srgbClr val="FFFFFF"/>
                </a:solidFill>
                <a:latin charset="-122" panose="020b0503020204020204" pitchFamily="34" typeface="微软雅黑"/>
                <a:ea charset="-122" panose="020b0503020204020204" pitchFamily="34" typeface="微软雅黑"/>
              </a:rPr>
              <a:t>点击输入标题</a:t>
            </a:r>
          </a:p>
        </p:txBody>
      </p:sp>
      <p:sp>
        <p:nvSpPr>
          <p:cNvPr id="53265" name="TextBox 17"/>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53266" name="TextBox 18"/>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ppt_x</p:attrName>
                                        </p:attrNameLst>
                                      </p:cBhvr>
                                      <p:tavLst>
                                        <p:tav tm="0">
                                          <p:val>
                                            <p:strVal val="0-#ppt_w/2"/>
                                          </p:val>
                                        </p:tav>
                                        <p:tav tm="100000">
                                          <p:val>
                                            <p:strVal val="#ppt_x"/>
                                          </p:val>
                                        </p:tav>
                                      </p:tavLst>
                                    </p:anim>
                                    <p:anim calcmode="lin" valueType="num">
                                      <p:cBhvr>
                                        <p:cTn dur="500" fill="hold" id="8"/>
                                        <p:tgtEl>
                                          <p:spTgt spid="5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1"/>
                                        </p:tgtEl>
                                        <p:attrNameLst>
                                          <p:attrName>style.visibility</p:attrName>
                                        </p:attrNameLst>
                                      </p:cBhvr>
                                      <p:to>
                                        <p:strVal val="visible"/>
                                      </p:to>
                                    </p:set>
                                    <p:anim calcmode="lin" valueType="num">
                                      <p:cBhvr>
                                        <p:cTn dur="500" fill="hold" id="11"/>
                                        <p:tgtEl>
                                          <p:spTgt spid="61"/>
                                        </p:tgtEl>
                                        <p:attrNameLst>
                                          <p:attrName>ppt_x</p:attrName>
                                        </p:attrNameLst>
                                      </p:cBhvr>
                                      <p:tavLst>
                                        <p:tav tm="0">
                                          <p:val>
                                            <p:strVal val="0-#ppt_w/2"/>
                                          </p:val>
                                        </p:tav>
                                        <p:tav tm="100000">
                                          <p:val>
                                            <p:strVal val="#ppt_x"/>
                                          </p:val>
                                        </p:tav>
                                      </p:tavLst>
                                    </p:anim>
                                    <p:anim calcmode="lin" valueType="num">
                                      <p:cBhvr>
                                        <p:cTn dur="500" fill="hold" id="12"/>
                                        <p:tgtEl>
                                          <p:spTgt spid="6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3"/>
                                        </p:tgtEl>
                                        <p:attrNameLst>
                                          <p:attrName>style.visibility</p:attrName>
                                        </p:attrNameLst>
                                      </p:cBhvr>
                                      <p:to>
                                        <p:strVal val="visible"/>
                                      </p:to>
                                    </p:set>
                                    <p:anim calcmode="lin" valueType="num">
                                      <p:cBhvr>
                                        <p:cTn dur="500" fill="hold" id="15"/>
                                        <p:tgtEl>
                                          <p:spTgt spid="63"/>
                                        </p:tgtEl>
                                        <p:attrNameLst>
                                          <p:attrName>ppt_x</p:attrName>
                                        </p:attrNameLst>
                                      </p:cBhvr>
                                      <p:tavLst>
                                        <p:tav tm="0">
                                          <p:val>
                                            <p:strVal val="0-#ppt_w/2"/>
                                          </p:val>
                                        </p:tav>
                                        <p:tav tm="100000">
                                          <p:val>
                                            <p:strVal val="#ppt_x"/>
                                          </p:val>
                                        </p:tav>
                                      </p:tavLst>
                                    </p:anim>
                                    <p:anim calcmode="lin" valueType="num">
                                      <p:cBhvr>
                                        <p:cTn dur="500" fill="hold" id="16"/>
                                        <p:tgtEl>
                                          <p:spTgt spid="6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5"/>
                                        </p:tgtEl>
                                        <p:attrNameLst>
                                          <p:attrName>style.visibility</p:attrName>
                                        </p:attrNameLst>
                                      </p:cBhvr>
                                      <p:to>
                                        <p:strVal val="visible"/>
                                      </p:to>
                                    </p:set>
                                    <p:anim calcmode="lin" valueType="num">
                                      <p:cBhvr>
                                        <p:cTn dur="500" fill="hold" id="19"/>
                                        <p:tgtEl>
                                          <p:spTgt spid="65"/>
                                        </p:tgtEl>
                                        <p:attrNameLst>
                                          <p:attrName>ppt_x</p:attrName>
                                        </p:attrNameLst>
                                      </p:cBhvr>
                                      <p:tavLst>
                                        <p:tav tm="0">
                                          <p:val>
                                            <p:strVal val="0-#ppt_w/2"/>
                                          </p:val>
                                        </p:tav>
                                        <p:tav tm="100000">
                                          <p:val>
                                            <p:strVal val="#ppt_x"/>
                                          </p:val>
                                        </p:tav>
                                      </p:tavLst>
                                    </p:anim>
                                    <p:anim calcmode="lin" valueType="num">
                                      <p:cBhvr>
                                        <p:cTn dur="500" fill="hold" id="20"/>
                                        <p:tgtEl>
                                          <p:spTgt spid="6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57"/>
                                        </p:tgtEl>
                                        <p:attrNameLst>
                                          <p:attrName>style.visibility</p:attrName>
                                        </p:attrNameLst>
                                      </p:cBhvr>
                                      <p:to>
                                        <p:strVal val="visible"/>
                                      </p:to>
                                    </p:set>
                                    <p:anim calcmode="lin" valueType="num">
                                      <p:cBhvr>
                                        <p:cTn dur="500" fill="hold" id="23"/>
                                        <p:tgtEl>
                                          <p:spTgt spid="57"/>
                                        </p:tgtEl>
                                        <p:attrNameLst>
                                          <p:attrName>ppt_x</p:attrName>
                                        </p:attrNameLst>
                                      </p:cBhvr>
                                      <p:tavLst>
                                        <p:tav tm="0">
                                          <p:val>
                                            <p:strVal val="1+#ppt_w/2"/>
                                          </p:val>
                                        </p:tav>
                                        <p:tav tm="100000">
                                          <p:val>
                                            <p:strVal val="#ppt_x"/>
                                          </p:val>
                                        </p:tav>
                                      </p:tavLst>
                                    </p:anim>
                                    <p:anim calcmode="lin" valueType="num">
                                      <p:cBhvr>
                                        <p:cTn dur="500" fill="hold" id="24"/>
                                        <p:tgtEl>
                                          <p:spTgt spid="5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60"/>
                                        </p:tgtEl>
                                        <p:attrNameLst>
                                          <p:attrName>style.visibility</p:attrName>
                                        </p:attrNameLst>
                                      </p:cBhvr>
                                      <p:to>
                                        <p:strVal val="visible"/>
                                      </p:to>
                                    </p:set>
                                    <p:anim calcmode="lin" valueType="num">
                                      <p:cBhvr>
                                        <p:cTn dur="500" fill="hold" id="27"/>
                                        <p:tgtEl>
                                          <p:spTgt spid="60"/>
                                        </p:tgtEl>
                                        <p:attrNameLst>
                                          <p:attrName>ppt_x</p:attrName>
                                        </p:attrNameLst>
                                      </p:cBhvr>
                                      <p:tavLst>
                                        <p:tav tm="0">
                                          <p:val>
                                            <p:strVal val="1+#ppt_w/2"/>
                                          </p:val>
                                        </p:tav>
                                        <p:tav tm="100000">
                                          <p:val>
                                            <p:strVal val="#ppt_x"/>
                                          </p:val>
                                        </p:tav>
                                      </p:tavLst>
                                    </p:anim>
                                    <p:anim calcmode="lin" valueType="num">
                                      <p:cBhvr>
                                        <p:cTn dur="500" fill="hold" id="28"/>
                                        <p:tgtEl>
                                          <p:spTgt spid="6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62"/>
                                        </p:tgtEl>
                                        <p:attrNameLst>
                                          <p:attrName>style.visibility</p:attrName>
                                        </p:attrNameLst>
                                      </p:cBhvr>
                                      <p:to>
                                        <p:strVal val="visible"/>
                                      </p:to>
                                    </p:set>
                                    <p:anim calcmode="lin" valueType="num">
                                      <p:cBhvr>
                                        <p:cTn dur="500" fill="hold" id="31"/>
                                        <p:tgtEl>
                                          <p:spTgt spid="62"/>
                                        </p:tgtEl>
                                        <p:attrNameLst>
                                          <p:attrName>ppt_x</p:attrName>
                                        </p:attrNameLst>
                                      </p:cBhvr>
                                      <p:tavLst>
                                        <p:tav tm="0">
                                          <p:val>
                                            <p:strVal val="1+#ppt_w/2"/>
                                          </p:val>
                                        </p:tav>
                                        <p:tav tm="100000">
                                          <p:val>
                                            <p:strVal val="#ppt_x"/>
                                          </p:val>
                                        </p:tav>
                                      </p:tavLst>
                                    </p:anim>
                                    <p:anim calcmode="lin" valueType="num">
                                      <p:cBhvr>
                                        <p:cTn dur="500" fill="hold" id="32"/>
                                        <p:tgtEl>
                                          <p:spTgt spid="6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64"/>
                                        </p:tgtEl>
                                        <p:attrNameLst>
                                          <p:attrName>style.visibility</p:attrName>
                                        </p:attrNameLst>
                                      </p:cBhvr>
                                      <p:to>
                                        <p:strVal val="visible"/>
                                      </p:to>
                                    </p:set>
                                    <p:anim calcmode="lin" valueType="num">
                                      <p:cBhvr>
                                        <p:cTn dur="500" fill="hold" id="35"/>
                                        <p:tgtEl>
                                          <p:spTgt spid="64"/>
                                        </p:tgtEl>
                                        <p:attrNameLst>
                                          <p:attrName>ppt_x</p:attrName>
                                        </p:attrNameLst>
                                      </p:cBhvr>
                                      <p:tavLst>
                                        <p:tav tm="0">
                                          <p:val>
                                            <p:strVal val="1+#ppt_w/2"/>
                                          </p:val>
                                        </p:tav>
                                        <p:tav tm="100000">
                                          <p:val>
                                            <p:strVal val="#ppt_x"/>
                                          </p:val>
                                        </p:tav>
                                      </p:tavLst>
                                    </p:anim>
                                    <p:anim calcmode="lin" valueType="num">
                                      <p:cBhvr>
                                        <p:cTn dur="500" fill="hold" id="36"/>
                                        <p:tgtEl>
                                          <p:spTgt spid="64"/>
                                        </p:tgtEl>
                                        <p:attrNameLst>
                                          <p:attrName>ppt_y</p:attrName>
                                        </p:attrNameLst>
                                      </p:cBhvr>
                                      <p:tavLst>
                                        <p:tav tm="0">
                                          <p:val>
                                            <p:strVal val="#ppt_y"/>
                                          </p:val>
                                        </p:tav>
                                        <p:tav tm="100000">
                                          <p:val>
                                            <p:strVal val="#ppt_y"/>
                                          </p:val>
                                        </p:tav>
                                      </p:tavLst>
                                    </p:anim>
                                  </p:childTnLst>
                                </p:cTn>
                              </p:par>
                              <p:par>
                                <p:cTn fill="hold" grpId="0" id="37" nodeType="withEffect" presetClass="entr" presetID="41" presetSubtype="0">
                                  <p:stCondLst>
                                    <p:cond delay="0"/>
                                  </p:stCondLst>
                                  <p:iterate type="lt">
                                    <p:tmPct val="10000"/>
                                  </p:iterate>
                                  <p:childTnLst>
                                    <p:set>
                                      <p:cBhvr>
                                        <p:cTn dur="1" fill="hold" id="38">
                                          <p:stCondLst>
                                            <p:cond delay="0"/>
                                          </p:stCondLst>
                                        </p:cTn>
                                        <p:tgtEl>
                                          <p:spTgt spid="58"/>
                                        </p:tgtEl>
                                        <p:attrNameLst>
                                          <p:attrName>style.visibility</p:attrName>
                                        </p:attrNameLst>
                                      </p:cBhvr>
                                      <p:to>
                                        <p:strVal val="visible"/>
                                      </p:to>
                                    </p:set>
                                    <p:anim calcmode="lin" valueType="num">
                                      <p:cBhvr>
                                        <p:cTn dur="500" fill="hold" id="39"/>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58"/>
                                        </p:tgtEl>
                                        <p:attrNameLst>
                                          <p:attrName>ppt_y</p:attrName>
                                        </p:attrNameLst>
                                      </p:cBhvr>
                                      <p:tavLst>
                                        <p:tav tm="0">
                                          <p:val>
                                            <p:strVal val="#ppt_y"/>
                                          </p:val>
                                        </p:tav>
                                        <p:tav tm="100000">
                                          <p:val>
                                            <p:strVal val="#ppt_y"/>
                                          </p:val>
                                        </p:tav>
                                      </p:tavLst>
                                    </p:anim>
                                    <p:anim calcmode="lin" valueType="num">
                                      <p:cBhvr>
                                        <p:cTn dur="500" fill="hold" id="41"/>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5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58"/>
                                        </p:tgtEl>
                                      </p:cBhvr>
                                    </p:animEffect>
                                  </p:childTnLst>
                                </p:cTn>
                              </p:par>
                            </p:childTnLst>
                          </p:cTn>
                        </p:par>
                        <p:par>
                          <p:cTn fill="hold" id="44" nodeType="afterGroup">
                            <p:stCondLst>
                              <p:cond delay="500"/>
                            </p:stCondLst>
                            <p:childTnLst>
                              <p:par>
                                <p:cTn fill="hold" grpId="0" id="45" nodeType="afterEffect" presetClass="entr" presetID="42" presetSubtype="0">
                                  <p:stCondLst>
                                    <p:cond delay="0"/>
                                  </p:stCondLst>
                                  <p:childTnLst>
                                    <p:set>
                                      <p:cBhvr>
                                        <p:cTn dur="1" fill="hold" id="46">
                                          <p:stCondLst>
                                            <p:cond delay="0"/>
                                          </p:stCondLst>
                                        </p:cTn>
                                        <p:tgtEl>
                                          <p:spTgt spid="69"/>
                                        </p:tgtEl>
                                        <p:attrNameLst>
                                          <p:attrName>style.visibility</p:attrName>
                                        </p:attrNameLst>
                                      </p:cBhvr>
                                      <p:to>
                                        <p:strVal val="visible"/>
                                      </p:to>
                                    </p:set>
                                    <p:animEffect filter="fade" transition="in">
                                      <p:cBhvr>
                                        <p:cTn dur="1000" id="47"/>
                                        <p:tgtEl>
                                          <p:spTgt spid="69"/>
                                        </p:tgtEl>
                                      </p:cBhvr>
                                    </p:animEffect>
                                    <p:anim calcmode="lin" valueType="num">
                                      <p:cBhvr>
                                        <p:cTn dur="1000" fill="hold" id="48"/>
                                        <p:tgtEl>
                                          <p:spTgt spid="69"/>
                                        </p:tgtEl>
                                        <p:attrNameLst>
                                          <p:attrName>ppt_x</p:attrName>
                                        </p:attrNameLst>
                                      </p:cBhvr>
                                      <p:tavLst>
                                        <p:tav tm="0">
                                          <p:val>
                                            <p:strVal val="#ppt_x"/>
                                          </p:val>
                                        </p:tav>
                                        <p:tav tm="100000">
                                          <p:val>
                                            <p:strVal val="#ppt_x"/>
                                          </p:val>
                                        </p:tav>
                                      </p:tavLst>
                                    </p:anim>
                                    <p:anim calcmode="lin" valueType="num">
                                      <p:cBhvr>
                                        <p:cTn dur="1000" fill="hold" id="49"/>
                                        <p:tgtEl>
                                          <p:spTgt spid="69"/>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70"/>
                                        </p:tgtEl>
                                        <p:attrNameLst>
                                          <p:attrName>style.visibility</p:attrName>
                                        </p:attrNameLst>
                                      </p:cBhvr>
                                      <p:to>
                                        <p:strVal val="visible"/>
                                      </p:to>
                                    </p:set>
                                    <p:anim calcmode="lin" valueType="num">
                                      <p:cBhvr>
                                        <p:cTn dur="500" fill="hold" id="53"/>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70"/>
                                        </p:tgtEl>
                                        <p:attrNameLst>
                                          <p:attrName>ppt_y</p:attrName>
                                        </p:attrNameLst>
                                      </p:cBhvr>
                                      <p:tavLst>
                                        <p:tav tm="0">
                                          <p:val>
                                            <p:strVal val="#ppt_y"/>
                                          </p:val>
                                        </p:tav>
                                        <p:tav tm="100000">
                                          <p:val>
                                            <p:strVal val="#ppt_y"/>
                                          </p:val>
                                        </p:tav>
                                      </p:tavLst>
                                    </p:anim>
                                    <p:anim calcmode="lin" valueType="num">
                                      <p:cBhvr>
                                        <p:cTn dur="500" fill="hold" id="55"/>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70"/>
                                        </p:tgtEl>
                                      </p:cBhvr>
                                    </p:animEffect>
                                  </p:childTnLst>
                                </p:cTn>
                              </p:par>
                            </p:childTnLst>
                          </p:cTn>
                        </p:par>
                        <p:par>
                          <p:cTn fill="hold" id="58" nodeType="afterGroup">
                            <p:stCondLst>
                              <p:cond delay="2000"/>
                            </p:stCondLst>
                            <p:childTnLst>
                              <p:par>
                                <p:cTn fill="hold" grpId="0" id="59" nodeType="afterEffect" presetClass="entr" presetID="42" presetSubtype="0">
                                  <p:stCondLst>
                                    <p:cond delay="0"/>
                                  </p:stCondLst>
                                  <p:childTnLst>
                                    <p:set>
                                      <p:cBhvr>
                                        <p:cTn dur="1" fill="hold" id="60">
                                          <p:stCondLst>
                                            <p:cond delay="0"/>
                                          </p:stCondLst>
                                        </p:cTn>
                                        <p:tgtEl>
                                          <p:spTgt spid="66"/>
                                        </p:tgtEl>
                                        <p:attrNameLst>
                                          <p:attrName>style.visibility</p:attrName>
                                        </p:attrNameLst>
                                      </p:cBhvr>
                                      <p:to>
                                        <p:strVal val="visible"/>
                                      </p:to>
                                    </p:set>
                                    <p:animEffect filter="fade" transition="in">
                                      <p:cBhvr>
                                        <p:cTn dur="1000" id="61"/>
                                        <p:tgtEl>
                                          <p:spTgt spid="66"/>
                                        </p:tgtEl>
                                      </p:cBhvr>
                                    </p:animEffect>
                                    <p:anim calcmode="lin" valueType="num">
                                      <p:cBhvr>
                                        <p:cTn dur="1000" fill="hold" id="62"/>
                                        <p:tgtEl>
                                          <p:spTgt spid="66"/>
                                        </p:tgtEl>
                                        <p:attrNameLst>
                                          <p:attrName>ppt_x</p:attrName>
                                        </p:attrNameLst>
                                      </p:cBhvr>
                                      <p:tavLst>
                                        <p:tav tm="0">
                                          <p:val>
                                            <p:strVal val="#ppt_x"/>
                                          </p:val>
                                        </p:tav>
                                        <p:tav tm="100000">
                                          <p:val>
                                            <p:strVal val="#ppt_x"/>
                                          </p:val>
                                        </p:tav>
                                      </p:tavLst>
                                    </p:anim>
                                    <p:anim calcmode="lin" valueType="num">
                                      <p:cBhvr>
                                        <p:cTn dur="1000" fill="hold" id="63"/>
                                        <p:tgtEl>
                                          <p:spTgt spid="6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41" presetSubtype="0">
                                  <p:stCondLst>
                                    <p:cond delay="0"/>
                                  </p:stCondLst>
                                  <p:iterate type="lt">
                                    <p:tmPct val="10000"/>
                                  </p:iterate>
                                  <p:childTnLst>
                                    <p:set>
                                      <p:cBhvr>
                                        <p:cTn dur="1" fill="hold" id="66">
                                          <p:stCondLst>
                                            <p:cond delay="0"/>
                                          </p:stCondLst>
                                        </p:cTn>
                                        <p:tgtEl>
                                          <p:spTgt spid="71"/>
                                        </p:tgtEl>
                                        <p:attrNameLst>
                                          <p:attrName>style.visibility</p:attrName>
                                        </p:attrNameLst>
                                      </p:cBhvr>
                                      <p:to>
                                        <p:strVal val="visible"/>
                                      </p:to>
                                    </p:set>
                                    <p:anim calcmode="lin" valueType="num">
                                      <p:cBhvr>
                                        <p:cTn dur="500" fill="hold" id="67"/>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8"/>
                                        <p:tgtEl>
                                          <p:spTgt spid="71"/>
                                        </p:tgtEl>
                                        <p:attrNameLst>
                                          <p:attrName>ppt_y</p:attrName>
                                        </p:attrNameLst>
                                      </p:cBhvr>
                                      <p:tavLst>
                                        <p:tav tm="0">
                                          <p:val>
                                            <p:strVal val="#ppt_y"/>
                                          </p:val>
                                        </p:tav>
                                        <p:tav tm="100000">
                                          <p:val>
                                            <p:strVal val="#ppt_y"/>
                                          </p:val>
                                        </p:tav>
                                      </p:tavLst>
                                    </p:anim>
                                    <p:anim calcmode="lin" valueType="num">
                                      <p:cBhvr>
                                        <p:cTn dur="500" fill="hold" id="69"/>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0"/>
                                        <p:tgtEl>
                                          <p:spTgt spid="7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1" tmFilter="0,0; .5, 1; 1, 1"/>
                                        <p:tgtEl>
                                          <p:spTgt spid="71"/>
                                        </p:tgtEl>
                                      </p:cBhvr>
                                    </p:animEffect>
                                  </p:childTnLst>
                                </p:cTn>
                              </p:par>
                            </p:childTnLst>
                          </p:cTn>
                        </p:par>
                        <p:par>
                          <p:cTn fill="hold" id="72" nodeType="afterGroup">
                            <p:stCondLst>
                              <p:cond delay="3500"/>
                            </p:stCondLst>
                            <p:childTnLst>
                              <p:par>
                                <p:cTn fill="hold" grpId="0" id="73" nodeType="afterEffect" presetClass="entr" presetID="42" presetSubtype="0">
                                  <p:stCondLst>
                                    <p:cond delay="0"/>
                                  </p:stCondLst>
                                  <p:childTnLst>
                                    <p:set>
                                      <p:cBhvr>
                                        <p:cTn dur="1" fill="hold" id="74">
                                          <p:stCondLst>
                                            <p:cond delay="0"/>
                                          </p:stCondLst>
                                        </p:cTn>
                                        <p:tgtEl>
                                          <p:spTgt spid="67"/>
                                        </p:tgtEl>
                                        <p:attrNameLst>
                                          <p:attrName>style.visibility</p:attrName>
                                        </p:attrNameLst>
                                      </p:cBhvr>
                                      <p:to>
                                        <p:strVal val="visible"/>
                                      </p:to>
                                    </p:set>
                                    <p:animEffect filter="fade" transition="in">
                                      <p:cBhvr>
                                        <p:cTn dur="1000" id="75"/>
                                        <p:tgtEl>
                                          <p:spTgt spid="67"/>
                                        </p:tgtEl>
                                      </p:cBhvr>
                                    </p:animEffect>
                                    <p:anim calcmode="lin" valueType="num">
                                      <p:cBhvr>
                                        <p:cTn dur="1000" fill="hold" id="76"/>
                                        <p:tgtEl>
                                          <p:spTgt spid="67"/>
                                        </p:tgtEl>
                                        <p:attrNameLst>
                                          <p:attrName>ppt_x</p:attrName>
                                        </p:attrNameLst>
                                      </p:cBhvr>
                                      <p:tavLst>
                                        <p:tav tm="0">
                                          <p:val>
                                            <p:strVal val="#ppt_x"/>
                                          </p:val>
                                        </p:tav>
                                        <p:tav tm="100000">
                                          <p:val>
                                            <p:strVal val="#ppt_x"/>
                                          </p:val>
                                        </p:tav>
                                      </p:tavLst>
                                    </p:anim>
                                    <p:anim calcmode="lin" valueType="num">
                                      <p:cBhvr>
                                        <p:cTn dur="1000" fill="hold" id="77"/>
                                        <p:tgtEl>
                                          <p:spTgt spid="67"/>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4500"/>
                            </p:stCondLst>
                            <p:childTnLst>
                              <p:par>
                                <p:cTn fill="hold" grpId="0" id="79" nodeType="afterEffect" presetClass="entr" presetID="41" presetSubtype="0">
                                  <p:stCondLst>
                                    <p:cond delay="0"/>
                                  </p:stCondLst>
                                  <p:iterate type="lt">
                                    <p:tmPct val="10000"/>
                                  </p:iterate>
                                  <p:childTnLst>
                                    <p:set>
                                      <p:cBhvr>
                                        <p:cTn dur="1" fill="hold" id="80">
                                          <p:stCondLst>
                                            <p:cond delay="0"/>
                                          </p:stCondLst>
                                        </p:cTn>
                                        <p:tgtEl>
                                          <p:spTgt spid="72"/>
                                        </p:tgtEl>
                                        <p:attrNameLst>
                                          <p:attrName>style.visibility</p:attrName>
                                        </p:attrNameLst>
                                      </p:cBhvr>
                                      <p:to>
                                        <p:strVal val="visible"/>
                                      </p:to>
                                    </p:set>
                                    <p:anim calcmode="lin" valueType="num">
                                      <p:cBhvr>
                                        <p:cTn dur="500" fill="hold" id="81"/>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2"/>
                                        <p:tgtEl>
                                          <p:spTgt spid="72"/>
                                        </p:tgtEl>
                                        <p:attrNameLst>
                                          <p:attrName>ppt_y</p:attrName>
                                        </p:attrNameLst>
                                      </p:cBhvr>
                                      <p:tavLst>
                                        <p:tav tm="0">
                                          <p:val>
                                            <p:strVal val="#ppt_y"/>
                                          </p:val>
                                        </p:tav>
                                        <p:tav tm="100000">
                                          <p:val>
                                            <p:strVal val="#ppt_y"/>
                                          </p:val>
                                        </p:tav>
                                      </p:tavLst>
                                    </p:anim>
                                    <p:anim calcmode="lin" valueType="num">
                                      <p:cBhvr>
                                        <p:cTn dur="500" fill="hold" id="83"/>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4"/>
                                        <p:tgtEl>
                                          <p:spTgt spid="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5" tmFilter="0,0; .5, 1; 1, 1"/>
                                        <p:tgtEl>
                                          <p:spTgt spid="72"/>
                                        </p:tgtEl>
                                      </p:cBhvr>
                                    </p:animEffect>
                                  </p:childTnLst>
                                </p:cTn>
                              </p:par>
                            </p:childTnLst>
                          </p:cTn>
                        </p:par>
                        <p:par>
                          <p:cTn fill="hold" id="86" nodeType="afterGroup">
                            <p:stCondLst>
                              <p:cond delay="5000"/>
                            </p:stCondLst>
                            <p:childTnLst>
                              <p:par>
                                <p:cTn fill="hold" grpId="0" id="87" nodeType="afterEffect" presetClass="entr" presetID="42" presetSubtype="0">
                                  <p:stCondLst>
                                    <p:cond delay="0"/>
                                  </p:stCondLst>
                                  <p:childTnLst>
                                    <p:set>
                                      <p:cBhvr>
                                        <p:cTn dur="1" fill="hold" id="88">
                                          <p:stCondLst>
                                            <p:cond delay="0"/>
                                          </p:stCondLst>
                                        </p:cTn>
                                        <p:tgtEl>
                                          <p:spTgt spid="68"/>
                                        </p:tgtEl>
                                        <p:attrNameLst>
                                          <p:attrName>style.visibility</p:attrName>
                                        </p:attrNameLst>
                                      </p:cBhvr>
                                      <p:to>
                                        <p:strVal val="visible"/>
                                      </p:to>
                                    </p:set>
                                    <p:animEffect filter="fade" transition="in">
                                      <p:cBhvr>
                                        <p:cTn dur="1000" id="89"/>
                                        <p:tgtEl>
                                          <p:spTgt spid="68"/>
                                        </p:tgtEl>
                                      </p:cBhvr>
                                    </p:animEffect>
                                    <p:anim calcmode="lin" valueType="num">
                                      <p:cBhvr>
                                        <p:cTn dur="1000" fill="hold" id="90"/>
                                        <p:tgtEl>
                                          <p:spTgt spid="68"/>
                                        </p:tgtEl>
                                        <p:attrNameLst>
                                          <p:attrName>ppt_x</p:attrName>
                                        </p:attrNameLst>
                                      </p:cBhvr>
                                      <p:tavLst>
                                        <p:tav tm="0">
                                          <p:val>
                                            <p:strVal val="#ppt_x"/>
                                          </p:val>
                                        </p:tav>
                                        <p:tav tm="100000">
                                          <p:val>
                                            <p:strVal val="#ppt_x"/>
                                          </p:val>
                                        </p:tav>
                                      </p:tavLst>
                                    </p:anim>
                                    <p:anim calcmode="lin" valueType="num">
                                      <p:cBhvr>
                                        <p:cTn dur="1000" fill="hold" id="91"/>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ct val="0"/>
              </a:spcBef>
              <a:spcAft>
                <a:spcPct val="0"/>
              </a:spcAft>
              <a:defRPr/>
            </a:pPr>
            <a:endParaRPr altLang="en-US" lang="zh-CN" noProof="1" sz="1600"/>
          </a:p>
        </p:txBody>
      </p:sp>
      <p:sp>
        <p:nvSpPr>
          <p:cNvPr id="24" name="Text Box 2"/>
          <p:cNvSpPr txBox="1">
            <a:spLocks noChangeArrowheads="1"/>
          </p:cNvSpPr>
          <p:nvPr/>
        </p:nvSpPr>
        <p:spPr bwMode="auto">
          <a:xfrm>
            <a:off x="2700338" y="1924050"/>
            <a:ext cx="4857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3600">
                <a:solidFill>
                  <a:schemeClr val="bg1"/>
                </a:solidFill>
                <a:latin charset="-122" panose="020b0503020204020204" pitchFamily="34" typeface="微软雅黑"/>
                <a:ea charset="-122" panose="020b0503020204020204" pitchFamily="34" typeface="微软雅黑"/>
              </a:rPr>
              <a:t>在此输入过渡页标题</a:t>
            </a:r>
          </a:p>
        </p:txBody>
      </p:sp>
      <p:sp>
        <p:nvSpPr>
          <p:cNvPr id="25" name="Text Box 2"/>
          <p:cNvSpPr txBox="1">
            <a:spLocks noChangeArrowheads="1"/>
          </p:cNvSpPr>
          <p:nvPr/>
        </p:nvSpPr>
        <p:spPr bwMode="auto">
          <a:xfrm>
            <a:off x="2749550" y="2643188"/>
            <a:ext cx="48085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solidFill>
                <a:latin charset="-122" panose="020b0503020204020204" pitchFamily="34" typeface="微软雅黑"/>
                <a:ea charset="-122" panose="020b0503020204020204" pitchFamily="34" typeface="微软雅黑"/>
              </a:rPr>
              <a:t>点击录入此部分的内容及说明，简单扼要。</a:t>
            </a:r>
          </a:p>
        </p:txBody>
      </p:sp>
      <p:sp>
        <p:nvSpPr>
          <p:cNvPr id="7" name="TextBox 6"/>
          <p:cNvSpPr txBox="1">
            <a:spLocks noChangeArrowheads="1"/>
          </p:cNvSpPr>
          <p:nvPr/>
        </p:nvSpPr>
        <p:spPr bwMode="auto">
          <a:xfrm>
            <a:off x="506254" y="1773238"/>
            <a:ext cx="1340167"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8800">
                <a:solidFill>
                  <a:schemeClr val="bg1"/>
                </a:solidFill>
                <a:latin charset="0" panose="020b0806030902050204" pitchFamily="34" typeface="Impact"/>
                <a:ea charset="-122" panose="020b0503020204020204" pitchFamily="34" typeface="微软雅黑"/>
              </a:rPr>
              <a:t>04</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ppt_x</p:attrName>
                                        </p:attrNameLst>
                                      </p:cBhvr>
                                      <p:tavLst>
                                        <p:tav tm="0">
                                          <p:val>
                                            <p:strVal val="0-#ppt_w/2"/>
                                          </p:val>
                                        </p:tav>
                                        <p:tav tm="100000">
                                          <p:val>
                                            <p:strVal val="#ppt_x"/>
                                          </p:val>
                                        </p:tav>
                                      </p:tavLst>
                                    </p:anim>
                                    <p:anim calcmode="lin" valueType="num">
                                      <p:cBhvr>
                                        <p:cTn dur="500" fill="hold" id="8"/>
                                        <p:tgtEl>
                                          <p:spTgt spid="2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ppt_x</p:attrName>
                                        </p:attrNameLst>
                                      </p:cBhvr>
                                      <p:tavLst>
                                        <p:tav tm="0">
                                          <p:val>
                                            <p:strVal val="1+#ppt_w/2"/>
                                          </p:val>
                                        </p:tav>
                                        <p:tav tm="100000">
                                          <p:val>
                                            <p:strVal val="#ppt_x"/>
                                          </p:val>
                                        </p:tav>
                                      </p:tavLst>
                                    </p:anim>
                                    <p:anim calcmode="lin" valueType="num">
                                      <p:cBhvr>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49"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 calcmode="lin" valueType="num">
                                      <p:cBhvr>
                                        <p:cTn dur="500" fill="hold" id="18"/>
                                        <p:tgtEl>
                                          <p:spTgt spid="7"/>
                                        </p:tgtEl>
                                        <p:attrNameLst>
                                          <p:attrName>style.rotation</p:attrName>
                                        </p:attrNameLst>
                                      </p:cBhvr>
                                      <p:tavLst>
                                        <p:tav tm="0">
                                          <p:val>
                                            <p:fltVal val="360"/>
                                          </p:val>
                                        </p:tav>
                                        <p:tav tm="100000">
                                          <p:val>
                                            <p:fltVal val="0"/>
                                          </p:val>
                                        </p:tav>
                                      </p:tavLst>
                                    </p:anim>
                                    <p:animEffect filter="fade" transition="in">
                                      <p:cBhvr>
                                        <p:cTn dur="500" id="19"/>
                                        <p:tgtEl>
                                          <p:spTgt spid="7"/>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24"/>
                                        </p:tgtEl>
                                        <p:attrNameLst>
                                          <p:attrName>style.visibility</p:attrName>
                                        </p:attrNameLst>
                                      </p:cBhvr>
                                      <p:to>
                                        <p:strVal val="visible"/>
                                      </p:to>
                                    </p:set>
                                    <p:anim calcmode="lin" valueType="num">
                                      <p:cBhvr>
                                        <p:cTn dur="800" fill="hold" id="2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24"/>
                                        <p:tgtEl>
                                          <p:spTgt spid="24"/>
                                        </p:tgtEl>
                                        <p:attrNameLst>
                                          <p:attrName>ppt_y</p:attrName>
                                        </p:attrNameLst>
                                      </p:cBhvr>
                                      <p:tavLst>
                                        <p:tav tm="0">
                                          <p:val>
                                            <p:strVal val="#ppt_y"/>
                                          </p:val>
                                        </p:tav>
                                        <p:tav tm="100000">
                                          <p:val>
                                            <p:strVal val="#ppt_y"/>
                                          </p:val>
                                        </p:tav>
                                      </p:tavLst>
                                    </p:anim>
                                    <p:anim calcmode="lin" valueType="num">
                                      <p:cBhvr>
                                        <p:cTn dur="800" fill="hold" id="2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2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27" tmFilter="0,0; .5, 1; 1, 1"/>
                                        <p:tgtEl>
                                          <p:spTgt spid="24"/>
                                        </p:tgtEl>
                                      </p:cBhvr>
                                    </p:animEffect>
                                  </p:childTnLst>
                                </p:cTn>
                              </p:par>
                            </p:childTnLst>
                          </p:cTn>
                        </p:par>
                        <p:par>
                          <p:cTn fill="hold" id="28" nodeType="afterGroup">
                            <p:stCondLst>
                              <p:cond delay="1800"/>
                            </p:stCondLst>
                            <p:childTnLst>
                              <p:par>
                                <p:cTn fill="hold" grpId="0" id="29" nodeType="afterEffect" presetClass="entr" presetID="22" presetSubtype="4">
                                  <p:stCondLst>
                                    <p:cond delay="0"/>
                                  </p:stCondLst>
                                  <p:childTnLst>
                                    <p:set>
                                      <p:cBhvr>
                                        <p:cTn dur="1" fill="hold" id="30">
                                          <p:stCondLst>
                                            <p:cond delay="0"/>
                                          </p:stCondLst>
                                        </p:cTn>
                                        <p:tgtEl>
                                          <p:spTgt spid="25"/>
                                        </p:tgtEl>
                                        <p:attrNameLst>
                                          <p:attrName>style.visibility</p:attrName>
                                        </p:attrNameLst>
                                      </p:cBhvr>
                                      <p:to>
                                        <p:strVal val="visible"/>
                                      </p:to>
                                    </p:set>
                                    <p:animEffect filter="wipe(down)"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五边形 25"/>
          <p:cNvSpPr>
            <a:spLocks noChangeArrowheads="1"/>
          </p:cNvSpPr>
          <p:nvPr/>
        </p:nvSpPr>
        <p:spPr bwMode="auto">
          <a:xfrm>
            <a:off x="2211388" y="1447800"/>
            <a:ext cx="1258887" cy="385763"/>
          </a:xfrm>
          <a:prstGeom prst="homePlate">
            <a:avLst>
              <a:gd fmla="val 50114" name="adj"/>
            </a:avLst>
          </a:prstGeom>
          <a:solidFill>
            <a:schemeClr val="accent1"/>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endParaRPr altLang="en-US" b="1" lang="zh-CN" sz="1400">
              <a:solidFill>
                <a:srgbClr val="F8F8F8"/>
              </a:solidFill>
              <a:latin charset="0" panose="020b0604020202020204" pitchFamily="34" typeface="Arial"/>
              <a:ea charset="-122" panose="020b0503020204020204" pitchFamily="34" typeface="微软雅黑"/>
            </a:endParaRPr>
          </a:p>
        </p:txBody>
      </p:sp>
      <p:sp>
        <p:nvSpPr>
          <p:cNvPr id="27" name="TextBox 22"/>
          <p:cNvSpPr txBox="1">
            <a:spLocks noChangeArrowheads="1"/>
          </p:cNvSpPr>
          <p:nvPr/>
        </p:nvSpPr>
        <p:spPr bwMode="auto">
          <a:xfrm>
            <a:off x="2347913" y="1509713"/>
            <a:ext cx="1057275" cy="250825"/>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b="1" lang="zh-CN" sz="1100">
                <a:solidFill>
                  <a:srgbClr val="F8F8F8"/>
                </a:solidFill>
                <a:ea charset="-122" panose="020b0503020204020204" pitchFamily="34" typeface="微软雅黑"/>
              </a:rPr>
              <a:t>添加标题</a:t>
            </a:r>
          </a:p>
        </p:txBody>
      </p:sp>
      <p:sp>
        <p:nvSpPr>
          <p:cNvPr id="28" name="五边形 27"/>
          <p:cNvSpPr>
            <a:spLocks noChangeArrowheads="1"/>
          </p:cNvSpPr>
          <p:nvPr/>
        </p:nvSpPr>
        <p:spPr bwMode="auto">
          <a:xfrm>
            <a:off x="2211388" y="2638425"/>
            <a:ext cx="1258887" cy="385763"/>
          </a:xfrm>
          <a:prstGeom prst="homePlate">
            <a:avLst>
              <a:gd fmla="val 50114" name="adj"/>
            </a:avLst>
          </a:prstGeom>
          <a:solidFill>
            <a:schemeClr val="accent1"/>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endParaRPr altLang="en-US" b="1" lang="zh-CN" sz="1400">
              <a:solidFill>
                <a:srgbClr val="F8F8F8"/>
              </a:solidFill>
              <a:latin charset="0" panose="020b0604020202020204" pitchFamily="34" typeface="Arial"/>
              <a:ea charset="-122" panose="020b0503020204020204" pitchFamily="34" typeface="微软雅黑"/>
            </a:endParaRPr>
          </a:p>
        </p:txBody>
      </p:sp>
      <p:sp>
        <p:nvSpPr>
          <p:cNvPr id="29" name="TextBox 22"/>
          <p:cNvSpPr txBox="1">
            <a:spLocks noChangeArrowheads="1"/>
          </p:cNvSpPr>
          <p:nvPr/>
        </p:nvSpPr>
        <p:spPr bwMode="auto">
          <a:xfrm>
            <a:off x="2354263" y="2714625"/>
            <a:ext cx="1050925" cy="250825"/>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b="1" lang="zh-CN" sz="1100">
                <a:solidFill>
                  <a:srgbClr val="F8F8F8"/>
                </a:solidFill>
                <a:ea charset="-122" panose="020b0503020204020204" pitchFamily="34" typeface="微软雅黑"/>
              </a:rPr>
              <a:t>添加标题</a:t>
            </a:r>
          </a:p>
        </p:txBody>
      </p:sp>
      <p:sp>
        <p:nvSpPr>
          <p:cNvPr id="30" name="五边形 29"/>
          <p:cNvSpPr>
            <a:spLocks noChangeArrowheads="1"/>
          </p:cNvSpPr>
          <p:nvPr/>
        </p:nvSpPr>
        <p:spPr bwMode="auto">
          <a:xfrm>
            <a:off x="2211388" y="3884613"/>
            <a:ext cx="1258887" cy="387350"/>
          </a:xfrm>
          <a:prstGeom prst="homePlate">
            <a:avLst>
              <a:gd fmla="val 49909" name="adj"/>
            </a:avLst>
          </a:prstGeom>
          <a:solidFill>
            <a:schemeClr val="accent1"/>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endParaRPr altLang="en-US" b="1" lang="zh-CN" sz="1400">
              <a:solidFill>
                <a:srgbClr val="F8F8F8"/>
              </a:solidFill>
              <a:latin charset="0" panose="020b0604020202020204" pitchFamily="34" typeface="Arial"/>
              <a:ea charset="-122" panose="020b0503020204020204" pitchFamily="34" typeface="微软雅黑"/>
            </a:endParaRPr>
          </a:p>
        </p:txBody>
      </p:sp>
      <p:sp>
        <p:nvSpPr>
          <p:cNvPr id="31" name="TextBox 22"/>
          <p:cNvSpPr txBox="1">
            <a:spLocks noChangeArrowheads="1"/>
          </p:cNvSpPr>
          <p:nvPr/>
        </p:nvSpPr>
        <p:spPr bwMode="auto">
          <a:xfrm>
            <a:off x="2354263" y="3948113"/>
            <a:ext cx="1050925" cy="250825"/>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b="1" lang="zh-CN" sz="1100">
                <a:solidFill>
                  <a:srgbClr val="F8F8F8"/>
                </a:solidFill>
                <a:ea charset="-122" panose="020b0503020204020204" pitchFamily="34" typeface="微软雅黑"/>
              </a:rPr>
              <a:t>添加标题</a:t>
            </a:r>
          </a:p>
        </p:txBody>
      </p:sp>
      <p:sp>
        <p:nvSpPr>
          <p:cNvPr id="32" name="任意多边形 31"/>
          <p:cNvSpPr/>
          <p:nvPr/>
        </p:nvSpPr>
        <p:spPr bwMode="auto">
          <a:xfrm>
            <a:off x="1497013" y="1628775"/>
            <a:ext cx="855662" cy="1204913"/>
          </a:xfrm>
          <a:custGeom>
            <a:gdLst>
              <a:gd fmla="*/ 0 w 1092530" name="connsiteX0"/>
              <a:gd fmla="*/ 1068780 h 1068780" name="connsiteY0"/>
              <a:gd fmla="*/ 1092530 w 1092530" name="connsiteX1"/>
              <a:gd fmla="*/ 0 h 1068780" name="connsiteY1"/>
            </a:gdLst>
            <a:cxnLst>
              <a:cxn ang="0">
                <a:pos x="connsiteX0" y="connsiteY0"/>
              </a:cxn>
              <a:cxn ang="0">
                <a:pos x="connsiteX1" y="connsiteY1"/>
              </a:cxn>
            </a:cxnLst>
            <a:rect b="b" l="l" r="r" t="t"/>
            <a:pathLst>
              <a:path h="1068780" w="109253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anchor="ctr" bIns="31058" lIns="62118" rIns="62118" tIns="31058"/>
          <a:lstStyle/>
          <a:p>
            <a:pPr algn="ctr" eaLnBrk="0" fontAlgn="ctr" hangingPunct="0">
              <a:buClr>
                <a:srgbClr val="FF0000"/>
              </a:buClr>
              <a:buSzPct val="70000"/>
              <a:defRPr/>
            </a:pPr>
            <a:endParaRPr altLang="en-US" b="1" lang="zh-CN" noProof="1" sz="1100">
              <a:solidFill>
                <a:schemeClr val="bg1"/>
              </a:solidFill>
              <a:latin charset="-122" panose="020b0503020204020204" pitchFamily="34" typeface="微软雅黑"/>
              <a:ea charset="-122" panose="020b0503020204020204" pitchFamily="34" typeface="微软雅黑"/>
            </a:endParaRPr>
          </a:p>
        </p:txBody>
      </p:sp>
      <p:sp>
        <p:nvSpPr>
          <p:cNvPr id="33" name="任意多边形 32"/>
          <p:cNvSpPr/>
          <p:nvPr/>
        </p:nvSpPr>
        <p:spPr bwMode="auto">
          <a:xfrm flipV="1">
            <a:off x="1497013" y="2851150"/>
            <a:ext cx="855662" cy="1227138"/>
          </a:xfrm>
          <a:custGeom>
            <a:gdLst>
              <a:gd fmla="*/ 0 w 1092530" name="connsiteX0"/>
              <a:gd fmla="*/ 1068780 h 1068780" name="connsiteY0"/>
              <a:gd fmla="*/ 1092530 w 1092530" name="connsiteX1"/>
              <a:gd fmla="*/ 0 h 1068780" name="connsiteY1"/>
            </a:gdLst>
            <a:cxnLst>
              <a:cxn ang="0">
                <a:pos x="connsiteX0" y="connsiteY0"/>
              </a:cxn>
              <a:cxn ang="0">
                <a:pos x="connsiteX1" y="connsiteY1"/>
              </a:cxn>
            </a:cxnLst>
            <a:rect b="b" l="l" r="r" t="t"/>
            <a:pathLst>
              <a:path h="1068780" w="109253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anchor="ctr" bIns="31058" lIns="62118" rIns="62118" tIns="31058"/>
          <a:lstStyle/>
          <a:p>
            <a:pPr algn="ctr" eaLnBrk="0" fontAlgn="ctr" hangingPunct="0">
              <a:buClr>
                <a:srgbClr val="FF0000"/>
              </a:buClr>
              <a:buSzPct val="70000"/>
              <a:defRPr/>
            </a:pPr>
            <a:endParaRPr altLang="en-US" b="1" lang="zh-CN" noProof="1" sz="1100">
              <a:solidFill>
                <a:schemeClr val="bg1"/>
              </a:solidFill>
              <a:latin charset="-122" panose="020b0503020204020204" pitchFamily="34" typeface="微软雅黑"/>
              <a:ea charset="-122" panose="020b0503020204020204" pitchFamily="34" typeface="微软雅黑"/>
            </a:endParaRPr>
          </a:p>
        </p:txBody>
      </p:sp>
      <p:cxnSp>
        <p:nvCxnSpPr>
          <p:cNvPr id="34" name="直接连接符 33"/>
          <p:cNvCxnSpPr/>
          <p:nvPr/>
        </p:nvCxnSpPr>
        <p:spPr bwMode="auto">
          <a:xfrm>
            <a:off x="1497013" y="2851150"/>
            <a:ext cx="855662"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5200" y="2379663"/>
            <a:ext cx="942975" cy="942975"/>
          </a:xfrm>
          <a:prstGeom prst="ellipse">
            <a:avLst/>
          </a:prstGeom>
          <a:solidFill>
            <a:schemeClr val="accent1"/>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r>
              <a:rPr altLang="en-US" b="1" lang="zh-CN" sz="1400">
                <a:solidFill>
                  <a:srgbClr val="F8F8F8"/>
                </a:solidFill>
                <a:ea charset="-122" panose="020b0503020204020204" pitchFamily="34" typeface="微软雅黑"/>
              </a:rPr>
              <a:t>添加</a:t>
            </a:r>
          </a:p>
          <a:p>
            <a:pPr algn="ctr"/>
            <a:r>
              <a:rPr altLang="en-US" b="1" lang="zh-CN" sz="1400">
                <a:solidFill>
                  <a:srgbClr val="F8F8F8"/>
                </a:solidFill>
                <a:ea charset="-122" panose="020b0503020204020204" pitchFamily="34" typeface="微软雅黑"/>
              </a:rPr>
              <a:t>标题</a:t>
            </a:r>
          </a:p>
        </p:txBody>
      </p:sp>
      <p:sp>
        <p:nvSpPr>
          <p:cNvPr id="36" name="右弧形箭头 35"/>
          <p:cNvSpPr>
            <a:spLocks noChangeArrowheads="1"/>
          </p:cNvSpPr>
          <p:nvPr/>
        </p:nvSpPr>
        <p:spPr bwMode="auto">
          <a:xfrm>
            <a:off x="6435725" y="1389063"/>
            <a:ext cx="673100" cy="1409700"/>
          </a:xfrm>
          <a:prstGeom prst="curvedLeftArrow">
            <a:avLst>
              <a:gd fmla="val 25035" name="adj1"/>
              <a:gd fmla="val 50070" name="adj2"/>
              <a:gd fmla="val 25000" name="adj3"/>
            </a:avLst>
          </a:prstGeom>
          <a:solidFill>
            <a:schemeClr val="accent2"/>
          </a:solidFill>
          <a:ln>
            <a:noFill/>
          </a:ln>
          <a:extLst>
            <a:ext uri="{91240B29-F687-4F45-9708-019B960494DF}">
              <a14:hiddenLine w="19050">
                <a:solidFill>
                  <a:srgbClr val="000000"/>
                </a:solidFill>
                <a:miter lim="800000"/>
                <a:headEnd/>
                <a:tailEnd/>
              </a14:hiddenLine>
            </a:ext>
          </a:extLst>
        </p:spPr>
        <p:txBody>
          <a:bodyPr bIns="27953" lIns="55905" rIns="55905" tIns="27953"/>
          <a:lstStyle/>
          <a:p>
            <a:endParaRPr altLang="en-US" lang="zh-CN" sz="1100">
              <a:solidFill>
                <a:srgbClr val="1E1C11"/>
              </a:solidFill>
              <a:ea charset="-122" panose="020b0503020204020204" pitchFamily="34" typeface="微软雅黑"/>
            </a:endParaRPr>
          </a:p>
        </p:txBody>
      </p:sp>
      <p:sp>
        <p:nvSpPr>
          <p:cNvPr id="37" name="右弧形箭头 36"/>
          <p:cNvSpPr>
            <a:spLocks noChangeArrowheads="1"/>
          </p:cNvSpPr>
          <p:nvPr/>
        </p:nvSpPr>
        <p:spPr bwMode="auto">
          <a:xfrm>
            <a:off x="6442075" y="2801938"/>
            <a:ext cx="666750" cy="1557337"/>
          </a:xfrm>
          <a:prstGeom prst="curvedLeftArrow">
            <a:avLst>
              <a:gd fmla="val 25012" name="adj1"/>
              <a:gd fmla="val 50012" name="adj2"/>
              <a:gd fmla="val 25000" name="adj3"/>
            </a:avLst>
          </a:prstGeom>
          <a:solidFill>
            <a:schemeClr val="accent2"/>
          </a:solidFill>
          <a:ln>
            <a:noFill/>
          </a:ln>
          <a:extLst>
            <a:ext uri="{91240B29-F687-4F45-9708-019B960494DF}">
              <a14:hiddenLine w="19050">
                <a:solidFill>
                  <a:srgbClr val="000000"/>
                </a:solidFill>
                <a:miter lim="800000"/>
                <a:headEnd/>
                <a:tailEnd/>
              </a14:hiddenLine>
            </a:ext>
          </a:extLst>
        </p:spPr>
        <p:txBody>
          <a:bodyPr bIns="27953" lIns="55905" rIns="55905" tIns="27953"/>
          <a:lstStyle/>
          <a:p>
            <a:endParaRPr altLang="en-US" lang="zh-CN" sz="1100">
              <a:solidFill>
                <a:srgbClr val="1E1C11"/>
              </a:solidFill>
              <a:ea charset="-122" panose="020b0503020204020204" pitchFamily="34" typeface="微软雅黑"/>
            </a:endParaRPr>
          </a:p>
        </p:txBody>
      </p:sp>
      <p:sp>
        <p:nvSpPr>
          <p:cNvPr id="38" name="右弧形箭头 37"/>
          <p:cNvSpPr>
            <a:spLocks noChangeArrowheads="1"/>
          </p:cNvSpPr>
          <p:nvPr/>
        </p:nvSpPr>
        <p:spPr bwMode="auto">
          <a:xfrm flipH="1" rot="10800000">
            <a:off x="6243638" y="1697038"/>
            <a:ext cx="769937" cy="2286000"/>
          </a:xfrm>
          <a:prstGeom prst="curvedLeftArrow">
            <a:avLst>
              <a:gd fmla="val 25017" name="adj1"/>
              <a:gd fmla="val 50034" name="adj2"/>
              <a:gd fmla="val 25000" name="adj3"/>
            </a:avLst>
          </a:prstGeom>
          <a:solidFill>
            <a:schemeClr val="accent1"/>
          </a:solidFill>
          <a:ln>
            <a:noFill/>
          </a:ln>
          <a:extLst>
            <a:ext uri="{91240B29-F687-4F45-9708-019B960494DF}">
              <a14:hiddenLine w="19050">
                <a:solidFill>
                  <a:srgbClr val="000000"/>
                </a:solidFill>
                <a:miter lim="800000"/>
                <a:headEnd/>
                <a:tailEnd/>
              </a14:hiddenLine>
            </a:ext>
          </a:extLst>
        </p:spPr>
        <p:txBody>
          <a:bodyPr bIns="27953" lIns="55905" rIns="55905" tIns="27953"/>
          <a:lstStyle/>
          <a:p>
            <a:endParaRPr altLang="en-US" lang="zh-CN" sz="1100">
              <a:solidFill>
                <a:srgbClr val="1E1C11"/>
              </a:solidFill>
              <a:ea charset="-122" panose="020b0503020204020204" pitchFamily="34" typeface="微软雅黑"/>
            </a:endParaRPr>
          </a:p>
        </p:txBody>
      </p:sp>
      <p:sp>
        <p:nvSpPr>
          <p:cNvPr id="39" name="TextBox 31"/>
          <p:cNvSpPr txBox="1">
            <a:spLocks noChangeArrowheads="1"/>
          </p:cNvSpPr>
          <p:nvPr/>
        </p:nvSpPr>
        <p:spPr bwMode="auto">
          <a:xfrm>
            <a:off x="7064374" y="2724150"/>
            <a:ext cx="828675" cy="229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gn="ctr"/>
            <a:r>
              <a:rPr altLang="en-US" b="1" lang="zh-CN" sz="1100">
                <a:solidFill>
                  <a:schemeClr val="accent1"/>
                </a:solidFill>
                <a:latin typeface="Broadway BT"/>
                <a:ea charset="-122" panose="020b0503020204020204" pitchFamily="34" typeface="微软雅黑"/>
              </a:rPr>
              <a:t>补充性文字</a:t>
            </a:r>
          </a:p>
        </p:txBody>
      </p:sp>
      <p:sp>
        <p:nvSpPr>
          <p:cNvPr id="40" name="TextBox 31"/>
          <p:cNvSpPr txBox="1">
            <a:spLocks noChangeArrowheads="1"/>
          </p:cNvSpPr>
          <p:nvPr/>
        </p:nvSpPr>
        <p:spPr bwMode="auto">
          <a:xfrm>
            <a:off x="7200899" y="3471862"/>
            <a:ext cx="827088" cy="229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gn="ctr"/>
            <a:r>
              <a:rPr altLang="en-US" b="1" lang="zh-CN" sz="1100">
                <a:solidFill>
                  <a:schemeClr val="accent1"/>
                </a:solidFill>
                <a:latin typeface="Broadway BT"/>
                <a:ea charset="-122" panose="020b0503020204020204" pitchFamily="34" typeface="微软雅黑"/>
              </a:rPr>
              <a:t>补充性文字</a:t>
            </a:r>
          </a:p>
        </p:txBody>
      </p:sp>
      <p:sp>
        <p:nvSpPr>
          <p:cNvPr id="41" name="TextBox 31"/>
          <p:cNvSpPr txBox="1">
            <a:spLocks noChangeArrowheads="1"/>
          </p:cNvSpPr>
          <p:nvPr/>
        </p:nvSpPr>
        <p:spPr bwMode="auto">
          <a:xfrm>
            <a:off x="7200899" y="1958975"/>
            <a:ext cx="827088" cy="229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gn="ctr"/>
            <a:r>
              <a:rPr altLang="en-US" b="1" lang="zh-CN" sz="1100">
                <a:solidFill>
                  <a:schemeClr val="accent1"/>
                </a:solidFill>
                <a:latin typeface="Broadway BT"/>
                <a:ea charset="-122" panose="020b0503020204020204" pitchFamily="34" typeface="微软雅黑"/>
              </a:rPr>
              <a:t>补充性文字</a:t>
            </a:r>
          </a:p>
        </p:txBody>
      </p:sp>
      <p:sp>
        <p:nvSpPr>
          <p:cNvPr id="42" name="圆角矩形 41"/>
          <p:cNvSpPr>
            <a:spLocks noChangeArrowheads="1"/>
          </p:cNvSpPr>
          <p:nvPr/>
        </p:nvSpPr>
        <p:spPr bwMode="auto">
          <a:xfrm>
            <a:off x="3101975" y="2413000"/>
            <a:ext cx="3049588" cy="876300"/>
          </a:xfrm>
          <a:prstGeom prst="roundRect">
            <a:avLst>
              <a:gd fmla="val 9991" name="adj"/>
            </a:avLst>
          </a:prstGeom>
          <a:solidFill>
            <a:srgbClr val="F2F2F2"/>
          </a:solidFill>
          <a:ln w="3175">
            <a:solidFill>
              <a:srgbClr val="7F7F7F"/>
            </a:solidFill>
            <a:bevel/>
          </a:ln>
        </p:spPr>
        <p:txBody>
          <a:bodyPr anchor="ct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sz="1000">
              <a:solidFill>
                <a:srgbClr val="434343"/>
              </a:solidFill>
            </a:endParaRPr>
          </a:p>
        </p:txBody>
      </p:sp>
      <p:sp>
        <p:nvSpPr>
          <p:cNvPr id="43" name="圆角矩形 42"/>
          <p:cNvSpPr>
            <a:spLocks noChangeArrowheads="1"/>
          </p:cNvSpPr>
          <p:nvPr/>
        </p:nvSpPr>
        <p:spPr bwMode="auto">
          <a:xfrm>
            <a:off x="3101975" y="3640138"/>
            <a:ext cx="3049588" cy="876300"/>
          </a:xfrm>
          <a:prstGeom prst="roundRect">
            <a:avLst>
              <a:gd fmla="val 9991" name="adj"/>
            </a:avLst>
          </a:prstGeom>
          <a:solidFill>
            <a:srgbClr val="F2F2F2"/>
          </a:solidFill>
          <a:ln w="3175">
            <a:solidFill>
              <a:srgbClr val="7F7F7F"/>
            </a:solidFill>
            <a:bevel/>
          </a:ln>
        </p:spPr>
        <p:txBody>
          <a:bodyPr anchor="ct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sz="1000">
              <a:solidFill>
                <a:srgbClr val="434343"/>
              </a:solidFill>
              <a:latin charset="0" panose="020b0604020202020204" pitchFamily="34" typeface="Arial"/>
            </a:endParaRPr>
          </a:p>
        </p:txBody>
      </p:sp>
      <p:sp>
        <p:nvSpPr>
          <p:cNvPr id="44" name="圆角矩形 43"/>
          <p:cNvSpPr>
            <a:spLocks noChangeArrowheads="1"/>
          </p:cNvSpPr>
          <p:nvPr/>
        </p:nvSpPr>
        <p:spPr bwMode="auto">
          <a:xfrm>
            <a:off x="3101975" y="1198563"/>
            <a:ext cx="3049588" cy="874712"/>
          </a:xfrm>
          <a:prstGeom prst="roundRect">
            <a:avLst>
              <a:gd fmla="val 9991" name="adj"/>
            </a:avLst>
          </a:prstGeom>
          <a:solidFill>
            <a:srgbClr val="F2F2F2"/>
          </a:solidFill>
          <a:ln w="3175">
            <a:solidFill>
              <a:srgbClr val="7F7F7F"/>
            </a:solidFill>
            <a:bevel/>
          </a:ln>
        </p:spPr>
        <p:txBody>
          <a:bodyPr anchor="ct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lvl="2"/>
            <a:endParaRPr altLang="en-US" lang="zh-CN" sz="1000">
              <a:solidFill>
                <a:srgbClr val="434343"/>
              </a:solidFill>
              <a:latin charset="0" panose="020b0604020202020204" pitchFamily="34" typeface="Arial"/>
            </a:endParaRPr>
          </a:p>
        </p:txBody>
      </p:sp>
      <p:sp>
        <p:nvSpPr>
          <p:cNvPr id="45" name="TextBox 32"/>
          <p:cNvSpPr txBox="1">
            <a:spLocks noChangeArrowheads="1"/>
          </p:cNvSpPr>
          <p:nvPr/>
        </p:nvSpPr>
        <p:spPr bwMode="auto">
          <a:xfrm>
            <a:off x="3294063" y="3859213"/>
            <a:ext cx="2657475" cy="471487"/>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lang="zh-CN" sz="1200">
                <a:solidFill>
                  <a:srgbClr val="404040"/>
                </a:solidFill>
                <a:ea charset="-122" panose="020b0503020204020204" pitchFamily="34" typeface="微软雅黑"/>
              </a:rPr>
              <a:t>您的内容打在这里，或者通过复制您的文本后，在此框中选择粘贴，并选择只保留文字。</a:t>
            </a:r>
          </a:p>
        </p:txBody>
      </p:sp>
      <p:sp>
        <p:nvSpPr>
          <p:cNvPr id="46" name="TextBox 32"/>
          <p:cNvSpPr txBox="1">
            <a:spLocks noChangeArrowheads="1"/>
          </p:cNvSpPr>
          <p:nvPr/>
        </p:nvSpPr>
        <p:spPr bwMode="auto">
          <a:xfrm>
            <a:off x="3282950" y="2566988"/>
            <a:ext cx="2657475" cy="471487"/>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lang="zh-CN" sz="1200">
                <a:solidFill>
                  <a:srgbClr val="404040"/>
                </a:solidFill>
                <a:ea charset="-122" panose="020b0503020204020204" pitchFamily="34" typeface="微软雅黑"/>
              </a:rPr>
              <a:t>您的内容打在这里，或者通过复制您的文本后，在此框中选择粘贴，并选择只保留文字。</a:t>
            </a:r>
          </a:p>
        </p:txBody>
      </p:sp>
      <p:sp>
        <p:nvSpPr>
          <p:cNvPr id="47" name="TextBox 32"/>
          <p:cNvSpPr txBox="1">
            <a:spLocks noChangeArrowheads="1"/>
          </p:cNvSpPr>
          <p:nvPr/>
        </p:nvSpPr>
        <p:spPr bwMode="auto">
          <a:xfrm>
            <a:off x="3286125" y="1393825"/>
            <a:ext cx="2657475" cy="471488"/>
          </a:xfrm>
          <a:prstGeom prst="rect">
            <a:avLst/>
          </a:prstGeom>
          <a:noFill/>
          <a:ln>
            <a:noFill/>
          </a:ln>
          <a:extLst>
            <a:ext uri="{909E8E84-426E-40DD-AFC4-6F175D3DCCD1}">
              <a14:hiddenFill>
                <a:solidFill>
                  <a:srgbClr val="FFFFFF"/>
                </a:solidFill>
              </a14:hiddenFill>
            </a:ext>
            <a:ext uri="{91240B29-F687-4F45-9708-019B960494DF}">
              <a14:hiddenLine w="3175">
                <a:solidFill>
                  <a:srgbClr val="000000"/>
                </a:solidFill>
                <a:bevel/>
                <a:headEnd/>
                <a:tailEnd/>
              </a14:hiddenLine>
            </a:ext>
          </a:extLst>
        </p:spPr>
        <p:txBody>
          <a:bodyPr anchor="ctr" bIns="31058" lIns="62118" rIns="62118" tIns="31058"/>
          <a:lstStyle/>
          <a:p>
            <a:r>
              <a:rPr altLang="en-US" lang="zh-CN" sz="1200">
                <a:solidFill>
                  <a:srgbClr val="404040"/>
                </a:solidFill>
                <a:ea charset="-122" panose="020b0503020204020204" pitchFamily="34" typeface="微软雅黑"/>
              </a:rPr>
              <a:t>您的内容打在这里，或者通过复制您的文本后，在此框中选择粘贴，并选择只保留文字。</a:t>
            </a:r>
          </a:p>
        </p:txBody>
      </p:sp>
      <p:sp>
        <p:nvSpPr>
          <p:cNvPr id="57367" name="TextBox 23"/>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57368" name="TextBox 24"/>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5"/>
                                        </p:tgtEl>
                                        <p:attrNameLst>
                                          <p:attrName>style.visibility</p:attrName>
                                        </p:attrNameLst>
                                      </p:cBhvr>
                                      <p:to>
                                        <p:strVal val="visible"/>
                                      </p:to>
                                    </p:set>
                                    <p:animEffect filter="wheel(1)" transition="in">
                                      <p:cBhvr>
                                        <p:cTn dur="500" id="7"/>
                                        <p:tgtEl>
                                          <p:spTgt spid="3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2"/>
                                        </p:tgtEl>
                                        <p:attrNameLst>
                                          <p:attrName>style.visibility</p:attrName>
                                        </p:attrNameLst>
                                      </p:cBhvr>
                                      <p:to>
                                        <p:strVal val="visible"/>
                                      </p:to>
                                    </p:set>
                                    <p:animEffect filter="wipe(down)" transition="in">
                                      <p:cBhvr>
                                        <p:cTn dur="500" id="11"/>
                                        <p:tgtEl>
                                          <p:spTgt spid="32"/>
                                        </p:tgtEl>
                                      </p:cBhvr>
                                    </p:animEffect>
                                  </p:childTnLst>
                                </p:cTn>
                              </p:par>
                            </p:childTnLst>
                          </p:cTn>
                        </p:par>
                        <p:par>
                          <p:cTn fill="hold" id="12" nodeType="afterGroup">
                            <p:stCondLst>
                              <p:cond delay="1000"/>
                            </p:stCondLst>
                            <p:childTnLst>
                              <p:par>
                                <p:cTn fill="hold" grpId="0" id="13" nodeType="afterEffect" presetClass="entr" presetID="31" presetSubtype="0">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p:cTn dur="300" fill="hold" id="15"/>
                                        <p:tgtEl>
                                          <p:spTgt spid="26"/>
                                        </p:tgtEl>
                                        <p:attrNameLst>
                                          <p:attrName>ppt_w</p:attrName>
                                        </p:attrNameLst>
                                      </p:cBhvr>
                                      <p:tavLst>
                                        <p:tav tm="0">
                                          <p:val>
                                            <p:fltVal val="0"/>
                                          </p:val>
                                        </p:tav>
                                        <p:tav tm="100000">
                                          <p:val>
                                            <p:strVal val="#ppt_w"/>
                                          </p:val>
                                        </p:tav>
                                      </p:tavLst>
                                    </p:anim>
                                    <p:anim calcmode="lin" valueType="num">
                                      <p:cBhvr>
                                        <p:cTn dur="300" fill="hold" id="16"/>
                                        <p:tgtEl>
                                          <p:spTgt spid="26"/>
                                        </p:tgtEl>
                                        <p:attrNameLst>
                                          <p:attrName>ppt_h</p:attrName>
                                        </p:attrNameLst>
                                      </p:cBhvr>
                                      <p:tavLst>
                                        <p:tav tm="0">
                                          <p:val>
                                            <p:fltVal val="0"/>
                                          </p:val>
                                        </p:tav>
                                        <p:tav tm="100000">
                                          <p:val>
                                            <p:strVal val="#ppt_h"/>
                                          </p:val>
                                        </p:tav>
                                      </p:tavLst>
                                    </p:anim>
                                    <p:anim calcmode="lin" valueType="num">
                                      <p:cBhvr>
                                        <p:cTn dur="300" fill="hold" id="17"/>
                                        <p:tgtEl>
                                          <p:spTgt spid="26"/>
                                        </p:tgtEl>
                                        <p:attrNameLst>
                                          <p:attrName>style.rotation</p:attrName>
                                        </p:attrNameLst>
                                      </p:cBhvr>
                                      <p:tavLst>
                                        <p:tav tm="0">
                                          <p:val>
                                            <p:fltVal val="90"/>
                                          </p:val>
                                        </p:tav>
                                        <p:tav tm="100000">
                                          <p:val>
                                            <p:fltVal val="0"/>
                                          </p:val>
                                        </p:tav>
                                      </p:tavLst>
                                    </p:anim>
                                    <p:animEffect filter="fade" transition="in">
                                      <p:cBhvr>
                                        <p:cTn dur="300" id="18"/>
                                        <p:tgtEl>
                                          <p:spTgt spid="26"/>
                                        </p:tgtEl>
                                      </p:cBhvr>
                                    </p:animEffect>
                                  </p:childTnLst>
                                </p:cTn>
                              </p:par>
                              <p:par>
                                <p:cTn fill="hold" grpId="0" id="19" nodeType="withEffect" presetClass="entr" presetID="31" presetSubtype="0">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p:cTn dur="300" fill="hold" id="21"/>
                                        <p:tgtEl>
                                          <p:spTgt spid="27"/>
                                        </p:tgtEl>
                                        <p:attrNameLst>
                                          <p:attrName>ppt_w</p:attrName>
                                        </p:attrNameLst>
                                      </p:cBhvr>
                                      <p:tavLst>
                                        <p:tav tm="0">
                                          <p:val>
                                            <p:fltVal val="0"/>
                                          </p:val>
                                        </p:tav>
                                        <p:tav tm="100000">
                                          <p:val>
                                            <p:strVal val="#ppt_w"/>
                                          </p:val>
                                        </p:tav>
                                      </p:tavLst>
                                    </p:anim>
                                    <p:anim calcmode="lin" valueType="num">
                                      <p:cBhvr>
                                        <p:cTn dur="300" fill="hold" id="22"/>
                                        <p:tgtEl>
                                          <p:spTgt spid="27"/>
                                        </p:tgtEl>
                                        <p:attrNameLst>
                                          <p:attrName>ppt_h</p:attrName>
                                        </p:attrNameLst>
                                      </p:cBhvr>
                                      <p:tavLst>
                                        <p:tav tm="0">
                                          <p:val>
                                            <p:fltVal val="0"/>
                                          </p:val>
                                        </p:tav>
                                        <p:tav tm="100000">
                                          <p:val>
                                            <p:strVal val="#ppt_h"/>
                                          </p:val>
                                        </p:tav>
                                      </p:tavLst>
                                    </p:anim>
                                    <p:anim calcmode="lin" valueType="num">
                                      <p:cBhvr>
                                        <p:cTn dur="300" fill="hold" id="23"/>
                                        <p:tgtEl>
                                          <p:spTgt spid="27"/>
                                        </p:tgtEl>
                                        <p:attrNameLst>
                                          <p:attrName>style.rotation</p:attrName>
                                        </p:attrNameLst>
                                      </p:cBhvr>
                                      <p:tavLst>
                                        <p:tav tm="0">
                                          <p:val>
                                            <p:fltVal val="90"/>
                                          </p:val>
                                        </p:tav>
                                        <p:tav tm="100000">
                                          <p:val>
                                            <p:fltVal val="0"/>
                                          </p:val>
                                        </p:tav>
                                      </p:tavLst>
                                    </p:anim>
                                    <p:animEffect filter="fade" transition="in">
                                      <p:cBhvr>
                                        <p:cTn dur="300" id="24"/>
                                        <p:tgtEl>
                                          <p:spTgt spid="27"/>
                                        </p:tgtEl>
                                      </p:cBhvr>
                                    </p:animEffect>
                                  </p:childTnLst>
                                </p:cTn>
                              </p:par>
                            </p:childTnLst>
                          </p:cTn>
                        </p:par>
                        <p:par>
                          <p:cTn fill="hold" id="25" nodeType="afterGroup">
                            <p:stCondLst>
                              <p:cond delay="1300"/>
                            </p:stCondLst>
                            <p:childTnLst>
                              <p:par>
                                <p:cTn fill="hold" grpId="0" id="26" nodeType="afterEffect" presetClass="entr" presetID="22" presetSubtype="8">
                                  <p:stCondLst>
                                    <p:cond delay="0"/>
                                  </p:stCondLst>
                                  <p:childTnLst>
                                    <p:set>
                                      <p:cBhvr>
                                        <p:cTn dur="1" fill="hold" id="27">
                                          <p:stCondLst>
                                            <p:cond delay="0"/>
                                          </p:stCondLst>
                                        </p:cTn>
                                        <p:tgtEl>
                                          <p:spTgt spid="47"/>
                                        </p:tgtEl>
                                        <p:attrNameLst>
                                          <p:attrName>style.visibility</p:attrName>
                                        </p:attrNameLst>
                                      </p:cBhvr>
                                      <p:to>
                                        <p:strVal val="visible"/>
                                      </p:to>
                                    </p:set>
                                    <p:animEffect filter="wipe(left)" transition="in">
                                      <p:cBhvr>
                                        <p:cTn dur="500" id="28"/>
                                        <p:tgtEl>
                                          <p:spTgt spid="47"/>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44"/>
                                        </p:tgtEl>
                                        <p:attrNameLst>
                                          <p:attrName>style.visibility</p:attrName>
                                        </p:attrNameLst>
                                      </p:cBhvr>
                                      <p:to>
                                        <p:strVal val="visible"/>
                                      </p:to>
                                    </p:set>
                                    <p:animEffect filter="wipe(left)" transition="in">
                                      <p:cBhvr>
                                        <p:cTn dur="500" id="31"/>
                                        <p:tgtEl>
                                          <p:spTgt spid="44"/>
                                        </p:tgtEl>
                                      </p:cBhvr>
                                    </p:animEffect>
                                  </p:childTnLst>
                                </p:cTn>
                              </p:par>
                            </p:childTnLst>
                          </p:cTn>
                        </p:par>
                        <p:par>
                          <p:cTn fill="hold" id="32" nodeType="afterGroup">
                            <p:stCondLst>
                              <p:cond delay="1800"/>
                            </p:stCondLst>
                            <p:childTnLst>
                              <p:par>
                                <p:cTn fill="hold" id="33" nodeType="afterEffect" presetClass="entr" presetID="22" presetSubtype="8">
                                  <p:stCondLst>
                                    <p:cond delay="0"/>
                                  </p:stCondLst>
                                  <p:childTnLst>
                                    <p:set>
                                      <p:cBhvr>
                                        <p:cTn dur="1" fill="hold" id="34">
                                          <p:stCondLst>
                                            <p:cond delay="0"/>
                                          </p:stCondLst>
                                        </p:cTn>
                                        <p:tgtEl>
                                          <p:spTgt spid="34"/>
                                        </p:tgtEl>
                                        <p:attrNameLst>
                                          <p:attrName>style.visibility</p:attrName>
                                        </p:attrNameLst>
                                      </p:cBhvr>
                                      <p:to>
                                        <p:strVal val="visible"/>
                                      </p:to>
                                    </p:set>
                                    <p:animEffect filter="wipe(left)" transition="in">
                                      <p:cBhvr>
                                        <p:cTn dur="500" id="35"/>
                                        <p:tgtEl>
                                          <p:spTgt spid="34"/>
                                        </p:tgtEl>
                                      </p:cBhvr>
                                    </p:animEffect>
                                  </p:childTnLst>
                                </p:cTn>
                              </p:par>
                            </p:childTnLst>
                          </p:cTn>
                        </p:par>
                        <p:par>
                          <p:cTn fill="hold" id="36" nodeType="afterGroup">
                            <p:stCondLst>
                              <p:cond delay="2300"/>
                            </p:stCondLst>
                            <p:childTnLst>
                              <p:par>
                                <p:cTn fill="hold" grpId="0" id="37" nodeType="afterEffect" presetClass="entr" presetID="31" presetSubtype="0">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p:cTn dur="300" fill="hold" id="39"/>
                                        <p:tgtEl>
                                          <p:spTgt spid="28"/>
                                        </p:tgtEl>
                                        <p:attrNameLst>
                                          <p:attrName>ppt_w</p:attrName>
                                        </p:attrNameLst>
                                      </p:cBhvr>
                                      <p:tavLst>
                                        <p:tav tm="0">
                                          <p:val>
                                            <p:fltVal val="0"/>
                                          </p:val>
                                        </p:tav>
                                        <p:tav tm="100000">
                                          <p:val>
                                            <p:strVal val="#ppt_w"/>
                                          </p:val>
                                        </p:tav>
                                      </p:tavLst>
                                    </p:anim>
                                    <p:anim calcmode="lin" valueType="num">
                                      <p:cBhvr>
                                        <p:cTn dur="300" fill="hold" id="40"/>
                                        <p:tgtEl>
                                          <p:spTgt spid="28"/>
                                        </p:tgtEl>
                                        <p:attrNameLst>
                                          <p:attrName>ppt_h</p:attrName>
                                        </p:attrNameLst>
                                      </p:cBhvr>
                                      <p:tavLst>
                                        <p:tav tm="0">
                                          <p:val>
                                            <p:fltVal val="0"/>
                                          </p:val>
                                        </p:tav>
                                        <p:tav tm="100000">
                                          <p:val>
                                            <p:strVal val="#ppt_h"/>
                                          </p:val>
                                        </p:tav>
                                      </p:tavLst>
                                    </p:anim>
                                    <p:anim calcmode="lin" valueType="num">
                                      <p:cBhvr>
                                        <p:cTn dur="300" fill="hold" id="41"/>
                                        <p:tgtEl>
                                          <p:spTgt spid="28"/>
                                        </p:tgtEl>
                                        <p:attrNameLst>
                                          <p:attrName>style.rotation</p:attrName>
                                        </p:attrNameLst>
                                      </p:cBhvr>
                                      <p:tavLst>
                                        <p:tav tm="0">
                                          <p:val>
                                            <p:fltVal val="90"/>
                                          </p:val>
                                        </p:tav>
                                        <p:tav tm="100000">
                                          <p:val>
                                            <p:fltVal val="0"/>
                                          </p:val>
                                        </p:tav>
                                      </p:tavLst>
                                    </p:anim>
                                    <p:animEffect filter="fade" transition="in">
                                      <p:cBhvr>
                                        <p:cTn dur="300" id="42"/>
                                        <p:tgtEl>
                                          <p:spTgt spid="28"/>
                                        </p:tgtEl>
                                      </p:cBhvr>
                                    </p:animEffect>
                                  </p:childTnLst>
                                </p:cTn>
                              </p:par>
                              <p:par>
                                <p:cTn fill="hold" grpId="0" id="43" nodeType="withEffect" presetClass="entr" presetID="31" presetSubtype="0">
                                  <p:stCondLst>
                                    <p:cond delay="0"/>
                                  </p:stCondLst>
                                  <p:childTnLst>
                                    <p:set>
                                      <p:cBhvr>
                                        <p:cTn dur="1" fill="hold" id="44">
                                          <p:stCondLst>
                                            <p:cond delay="0"/>
                                          </p:stCondLst>
                                        </p:cTn>
                                        <p:tgtEl>
                                          <p:spTgt spid="29"/>
                                        </p:tgtEl>
                                        <p:attrNameLst>
                                          <p:attrName>style.visibility</p:attrName>
                                        </p:attrNameLst>
                                      </p:cBhvr>
                                      <p:to>
                                        <p:strVal val="visible"/>
                                      </p:to>
                                    </p:set>
                                    <p:anim calcmode="lin" valueType="num">
                                      <p:cBhvr>
                                        <p:cTn dur="300" fill="hold" id="45"/>
                                        <p:tgtEl>
                                          <p:spTgt spid="29"/>
                                        </p:tgtEl>
                                        <p:attrNameLst>
                                          <p:attrName>ppt_w</p:attrName>
                                        </p:attrNameLst>
                                      </p:cBhvr>
                                      <p:tavLst>
                                        <p:tav tm="0">
                                          <p:val>
                                            <p:fltVal val="0"/>
                                          </p:val>
                                        </p:tav>
                                        <p:tav tm="100000">
                                          <p:val>
                                            <p:strVal val="#ppt_w"/>
                                          </p:val>
                                        </p:tav>
                                      </p:tavLst>
                                    </p:anim>
                                    <p:anim calcmode="lin" valueType="num">
                                      <p:cBhvr>
                                        <p:cTn dur="300" fill="hold" id="46"/>
                                        <p:tgtEl>
                                          <p:spTgt spid="29"/>
                                        </p:tgtEl>
                                        <p:attrNameLst>
                                          <p:attrName>ppt_h</p:attrName>
                                        </p:attrNameLst>
                                      </p:cBhvr>
                                      <p:tavLst>
                                        <p:tav tm="0">
                                          <p:val>
                                            <p:fltVal val="0"/>
                                          </p:val>
                                        </p:tav>
                                        <p:tav tm="100000">
                                          <p:val>
                                            <p:strVal val="#ppt_h"/>
                                          </p:val>
                                        </p:tav>
                                      </p:tavLst>
                                    </p:anim>
                                    <p:anim calcmode="lin" valueType="num">
                                      <p:cBhvr>
                                        <p:cTn dur="300" fill="hold" id="47"/>
                                        <p:tgtEl>
                                          <p:spTgt spid="29"/>
                                        </p:tgtEl>
                                        <p:attrNameLst>
                                          <p:attrName>style.rotation</p:attrName>
                                        </p:attrNameLst>
                                      </p:cBhvr>
                                      <p:tavLst>
                                        <p:tav tm="0">
                                          <p:val>
                                            <p:fltVal val="90"/>
                                          </p:val>
                                        </p:tav>
                                        <p:tav tm="100000">
                                          <p:val>
                                            <p:fltVal val="0"/>
                                          </p:val>
                                        </p:tav>
                                      </p:tavLst>
                                    </p:anim>
                                    <p:animEffect filter="fade" transition="in">
                                      <p:cBhvr>
                                        <p:cTn dur="300" id="48"/>
                                        <p:tgtEl>
                                          <p:spTgt spid="29"/>
                                        </p:tgtEl>
                                      </p:cBhvr>
                                    </p:animEffect>
                                  </p:childTnLst>
                                </p:cTn>
                              </p:par>
                            </p:childTnLst>
                          </p:cTn>
                        </p:par>
                        <p:par>
                          <p:cTn fill="hold" id="49" nodeType="afterGroup">
                            <p:stCondLst>
                              <p:cond delay="2600"/>
                            </p:stCondLst>
                            <p:childTnLst>
                              <p:par>
                                <p:cTn fill="hold" grpId="0" id="50" nodeType="afterEffect" presetClass="entr" presetID="22" presetSubtype="8">
                                  <p:stCondLst>
                                    <p:cond delay="0"/>
                                  </p:stCondLst>
                                  <p:childTnLst>
                                    <p:set>
                                      <p:cBhvr>
                                        <p:cTn dur="1" fill="hold" id="51">
                                          <p:stCondLst>
                                            <p:cond delay="0"/>
                                          </p:stCondLst>
                                        </p:cTn>
                                        <p:tgtEl>
                                          <p:spTgt spid="42"/>
                                        </p:tgtEl>
                                        <p:attrNameLst>
                                          <p:attrName>style.visibility</p:attrName>
                                        </p:attrNameLst>
                                      </p:cBhvr>
                                      <p:to>
                                        <p:strVal val="visible"/>
                                      </p:to>
                                    </p:set>
                                    <p:animEffect filter="wipe(left)" transition="in">
                                      <p:cBhvr>
                                        <p:cTn dur="500" id="52"/>
                                        <p:tgtEl>
                                          <p:spTgt spid="42"/>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46"/>
                                        </p:tgtEl>
                                        <p:attrNameLst>
                                          <p:attrName>style.visibility</p:attrName>
                                        </p:attrNameLst>
                                      </p:cBhvr>
                                      <p:to>
                                        <p:strVal val="visible"/>
                                      </p:to>
                                    </p:set>
                                    <p:animEffect filter="wipe(left)" transition="in">
                                      <p:cBhvr>
                                        <p:cTn dur="500" id="55"/>
                                        <p:tgtEl>
                                          <p:spTgt spid="46"/>
                                        </p:tgtEl>
                                      </p:cBhvr>
                                    </p:animEffect>
                                  </p:childTnLst>
                                </p:cTn>
                              </p:par>
                            </p:childTnLst>
                          </p:cTn>
                        </p:par>
                        <p:par>
                          <p:cTn fill="hold" id="56" nodeType="afterGroup">
                            <p:stCondLst>
                              <p:cond delay="3100"/>
                            </p:stCondLst>
                            <p:childTnLst>
                              <p:par>
                                <p:cTn fill="hold" grpId="0" id="57" nodeType="afterEffect" presetClass="entr" presetID="22" presetSubtype="8">
                                  <p:stCondLst>
                                    <p:cond delay="0"/>
                                  </p:stCondLst>
                                  <p:childTnLst>
                                    <p:set>
                                      <p:cBhvr>
                                        <p:cTn dur="1" fill="hold" id="58">
                                          <p:stCondLst>
                                            <p:cond delay="0"/>
                                          </p:stCondLst>
                                        </p:cTn>
                                        <p:tgtEl>
                                          <p:spTgt spid="33"/>
                                        </p:tgtEl>
                                        <p:attrNameLst>
                                          <p:attrName>style.visibility</p:attrName>
                                        </p:attrNameLst>
                                      </p:cBhvr>
                                      <p:to>
                                        <p:strVal val="visible"/>
                                      </p:to>
                                    </p:set>
                                    <p:animEffect filter="wipe(left)" transition="in">
                                      <p:cBhvr>
                                        <p:cTn dur="500" id="59"/>
                                        <p:tgtEl>
                                          <p:spTgt spid="33"/>
                                        </p:tgtEl>
                                      </p:cBhvr>
                                    </p:animEffect>
                                  </p:childTnLst>
                                </p:cTn>
                              </p:par>
                            </p:childTnLst>
                          </p:cTn>
                        </p:par>
                        <p:par>
                          <p:cTn fill="hold" id="60" nodeType="afterGroup">
                            <p:stCondLst>
                              <p:cond delay="3600"/>
                            </p:stCondLst>
                            <p:childTnLst>
                              <p:par>
                                <p:cTn fill="hold" grpId="0" id="61" nodeType="afterEffect" presetClass="entr" presetID="31" presetSubtype="0">
                                  <p:stCondLst>
                                    <p:cond delay="0"/>
                                  </p:stCondLst>
                                  <p:childTnLst>
                                    <p:set>
                                      <p:cBhvr>
                                        <p:cTn dur="1" fill="hold" id="62">
                                          <p:stCondLst>
                                            <p:cond delay="0"/>
                                          </p:stCondLst>
                                        </p:cTn>
                                        <p:tgtEl>
                                          <p:spTgt spid="30"/>
                                        </p:tgtEl>
                                        <p:attrNameLst>
                                          <p:attrName>style.visibility</p:attrName>
                                        </p:attrNameLst>
                                      </p:cBhvr>
                                      <p:to>
                                        <p:strVal val="visible"/>
                                      </p:to>
                                    </p:set>
                                    <p:anim calcmode="lin" valueType="num">
                                      <p:cBhvr>
                                        <p:cTn dur="300" fill="hold" id="63"/>
                                        <p:tgtEl>
                                          <p:spTgt spid="30"/>
                                        </p:tgtEl>
                                        <p:attrNameLst>
                                          <p:attrName>ppt_w</p:attrName>
                                        </p:attrNameLst>
                                      </p:cBhvr>
                                      <p:tavLst>
                                        <p:tav tm="0">
                                          <p:val>
                                            <p:fltVal val="0"/>
                                          </p:val>
                                        </p:tav>
                                        <p:tav tm="100000">
                                          <p:val>
                                            <p:strVal val="#ppt_w"/>
                                          </p:val>
                                        </p:tav>
                                      </p:tavLst>
                                    </p:anim>
                                    <p:anim calcmode="lin" valueType="num">
                                      <p:cBhvr>
                                        <p:cTn dur="300" fill="hold" id="64"/>
                                        <p:tgtEl>
                                          <p:spTgt spid="30"/>
                                        </p:tgtEl>
                                        <p:attrNameLst>
                                          <p:attrName>ppt_h</p:attrName>
                                        </p:attrNameLst>
                                      </p:cBhvr>
                                      <p:tavLst>
                                        <p:tav tm="0">
                                          <p:val>
                                            <p:fltVal val="0"/>
                                          </p:val>
                                        </p:tav>
                                        <p:tav tm="100000">
                                          <p:val>
                                            <p:strVal val="#ppt_h"/>
                                          </p:val>
                                        </p:tav>
                                      </p:tavLst>
                                    </p:anim>
                                    <p:anim calcmode="lin" valueType="num">
                                      <p:cBhvr>
                                        <p:cTn dur="300" fill="hold" id="65"/>
                                        <p:tgtEl>
                                          <p:spTgt spid="30"/>
                                        </p:tgtEl>
                                        <p:attrNameLst>
                                          <p:attrName>style.rotation</p:attrName>
                                        </p:attrNameLst>
                                      </p:cBhvr>
                                      <p:tavLst>
                                        <p:tav tm="0">
                                          <p:val>
                                            <p:fltVal val="90"/>
                                          </p:val>
                                        </p:tav>
                                        <p:tav tm="100000">
                                          <p:val>
                                            <p:fltVal val="0"/>
                                          </p:val>
                                        </p:tav>
                                      </p:tavLst>
                                    </p:anim>
                                    <p:animEffect filter="fade" transition="in">
                                      <p:cBhvr>
                                        <p:cTn dur="300" id="66"/>
                                        <p:tgtEl>
                                          <p:spTgt spid="30"/>
                                        </p:tgtEl>
                                      </p:cBhvr>
                                    </p:animEffect>
                                  </p:childTnLst>
                                </p:cTn>
                              </p:par>
                              <p:par>
                                <p:cTn fill="hold" grpId="0" id="67" nodeType="withEffect" presetClass="entr" presetID="31" presetSubtype="0">
                                  <p:stCondLst>
                                    <p:cond delay="0"/>
                                  </p:stCondLst>
                                  <p:childTnLst>
                                    <p:set>
                                      <p:cBhvr>
                                        <p:cTn dur="1" fill="hold" id="68">
                                          <p:stCondLst>
                                            <p:cond delay="0"/>
                                          </p:stCondLst>
                                        </p:cTn>
                                        <p:tgtEl>
                                          <p:spTgt spid="31"/>
                                        </p:tgtEl>
                                        <p:attrNameLst>
                                          <p:attrName>style.visibility</p:attrName>
                                        </p:attrNameLst>
                                      </p:cBhvr>
                                      <p:to>
                                        <p:strVal val="visible"/>
                                      </p:to>
                                    </p:set>
                                    <p:anim calcmode="lin" valueType="num">
                                      <p:cBhvr>
                                        <p:cTn dur="300" fill="hold" id="69"/>
                                        <p:tgtEl>
                                          <p:spTgt spid="31"/>
                                        </p:tgtEl>
                                        <p:attrNameLst>
                                          <p:attrName>ppt_w</p:attrName>
                                        </p:attrNameLst>
                                      </p:cBhvr>
                                      <p:tavLst>
                                        <p:tav tm="0">
                                          <p:val>
                                            <p:fltVal val="0"/>
                                          </p:val>
                                        </p:tav>
                                        <p:tav tm="100000">
                                          <p:val>
                                            <p:strVal val="#ppt_w"/>
                                          </p:val>
                                        </p:tav>
                                      </p:tavLst>
                                    </p:anim>
                                    <p:anim calcmode="lin" valueType="num">
                                      <p:cBhvr>
                                        <p:cTn dur="300" fill="hold" id="70"/>
                                        <p:tgtEl>
                                          <p:spTgt spid="31"/>
                                        </p:tgtEl>
                                        <p:attrNameLst>
                                          <p:attrName>ppt_h</p:attrName>
                                        </p:attrNameLst>
                                      </p:cBhvr>
                                      <p:tavLst>
                                        <p:tav tm="0">
                                          <p:val>
                                            <p:fltVal val="0"/>
                                          </p:val>
                                        </p:tav>
                                        <p:tav tm="100000">
                                          <p:val>
                                            <p:strVal val="#ppt_h"/>
                                          </p:val>
                                        </p:tav>
                                      </p:tavLst>
                                    </p:anim>
                                    <p:anim calcmode="lin" valueType="num">
                                      <p:cBhvr>
                                        <p:cTn dur="300" fill="hold" id="71"/>
                                        <p:tgtEl>
                                          <p:spTgt spid="31"/>
                                        </p:tgtEl>
                                        <p:attrNameLst>
                                          <p:attrName>style.rotation</p:attrName>
                                        </p:attrNameLst>
                                      </p:cBhvr>
                                      <p:tavLst>
                                        <p:tav tm="0">
                                          <p:val>
                                            <p:fltVal val="90"/>
                                          </p:val>
                                        </p:tav>
                                        <p:tav tm="100000">
                                          <p:val>
                                            <p:fltVal val="0"/>
                                          </p:val>
                                        </p:tav>
                                      </p:tavLst>
                                    </p:anim>
                                    <p:animEffect filter="fade" transition="in">
                                      <p:cBhvr>
                                        <p:cTn dur="300" id="72"/>
                                        <p:tgtEl>
                                          <p:spTgt spid="31"/>
                                        </p:tgtEl>
                                      </p:cBhvr>
                                    </p:animEffect>
                                  </p:childTnLst>
                                </p:cTn>
                              </p:par>
                            </p:childTnLst>
                          </p:cTn>
                        </p:par>
                        <p:par>
                          <p:cTn fill="hold" id="73" nodeType="afterGroup">
                            <p:stCondLst>
                              <p:cond delay="3900"/>
                            </p:stCondLst>
                            <p:childTnLst>
                              <p:par>
                                <p:cTn fill="hold" grpId="0" id="74" nodeType="afterEffect" presetClass="entr" presetID="22" presetSubtype="8">
                                  <p:stCondLst>
                                    <p:cond delay="0"/>
                                  </p:stCondLst>
                                  <p:childTnLst>
                                    <p:set>
                                      <p:cBhvr>
                                        <p:cTn dur="1" fill="hold" id="75">
                                          <p:stCondLst>
                                            <p:cond delay="0"/>
                                          </p:stCondLst>
                                        </p:cTn>
                                        <p:tgtEl>
                                          <p:spTgt spid="43"/>
                                        </p:tgtEl>
                                        <p:attrNameLst>
                                          <p:attrName>style.visibility</p:attrName>
                                        </p:attrNameLst>
                                      </p:cBhvr>
                                      <p:to>
                                        <p:strVal val="visible"/>
                                      </p:to>
                                    </p:set>
                                    <p:animEffect filter="wipe(left)" transition="in">
                                      <p:cBhvr>
                                        <p:cTn dur="500" id="76"/>
                                        <p:tgtEl>
                                          <p:spTgt spid="43"/>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45"/>
                                        </p:tgtEl>
                                        <p:attrNameLst>
                                          <p:attrName>style.visibility</p:attrName>
                                        </p:attrNameLst>
                                      </p:cBhvr>
                                      <p:to>
                                        <p:strVal val="visible"/>
                                      </p:to>
                                    </p:set>
                                    <p:animEffect filter="wipe(left)" transition="in">
                                      <p:cBhvr>
                                        <p:cTn dur="500" id="79"/>
                                        <p:tgtEl>
                                          <p:spTgt spid="45"/>
                                        </p:tgtEl>
                                      </p:cBhvr>
                                    </p:animEffect>
                                  </p:childTnLst>
                                </p:cTn>
                              </p:par>
                            </p:childTnLst>
                          </p:cTn>
                        </p:par>
                        <p:par>
                          <p:cTn fill="hold" id="80" nodeType="afterGroup">
                            <p:stCondLst>
                              <p:cond delay="4400"/>
                            </p:stCondLst>
                            <p:childTnLst>
                              <p:par>
                                <p:cTn fill="hold" grpId="0" id="81" nodeType="afterEffect" presetClass="entr" presetID="22" presetSubtype="1">
                                  <p:stCondLst>
                                    <p:cond delay="0"/>
                                  </p:stCondLst>
                                  <p:childTnLst>
                                    <p:set>
                                      <p:cBhvr>
                                        <p:cTn dur="1" fill="hold" id="82">
                                          <p:stCondLst>
                                            <p:cond delay="0"/>
                                          </p:stCondLst>
                                        </p:cTn>
                                        <p:tgtEl>
                                          <p:spTgt spid="36"/>
                                        </p:tgtEl>
                                        <p:attrNameLst>
                                          <p:attrName>style.visibility</p:attrName>
                                        </p:attrNameLst>
                                      </p:cBhvr>
                                      <p:to>
                                        <p:strVal val="visible"/>
                                      </p:to>
                                    </p:set>
                                    <p:animEffect filter="wipe(up)" transition="in">
                                      <p:cBhvr>
                                        <p:cTn dur="500" id="83"/>
                                        <p:tgtEl>
                                          <p:spTgt spid="36"/>
                                        </p:tgtEl>
                                      </p:cBhvr>
                                    </p:animEffect>
                                  </p:childTnLst>
                                </p:cTn>
                              </p:par>
                            </p:childTnLst>
                          </p:cTn>
                        </p:par>
                        <p:par>
                          <p:cTn fill="hold" id="84" nodeType="afterGroup">
                            <p:stCondLst>
                              <p:cond delay="4900"/>
                            </p:stCondLst>
                            <p:childTnLst>
                              <p:par>
                                <p:cTn fill="hold" grpId="0" id="85" nodeType="afterEffect" presetClass="entr" presetID="16" presetSubtype="37">
                                  <p:stCondLst>
                                    <p:cond delay="0"/>
                                  </p:stCondLst>
                                  <p:childTnLst>
                                    <p:set>
                                      <p:cBhvr>
                                        <p:cTn dur="1" fill="hold" id="86">
                                          <p:stCondLst>
                                            <p:cond delay="0"/>
                                          </p:stCondLst>
                                        </p:cTn>
                                        <p:tgtEl>
                                          <p:spTgt spid="41"/>
                                        </p:tgtEl>
                                        <p:attrNameLst>
                                          <p:attrName>style.visibility</p:attrName>
                                        </p:attrNameLst>
                                      </p:cBhvr>
                                      <p:to>
                                        <p:strVal val="visible"/>
                                      </p:to>
                                    </p:set>
                                    <p:animEffect filter="barn(outVertical)" transition="in">
                                      <p:cBhvr>
                                        <p:cTn dur="500" id="87"/>
                                        <p:tgtEl>
                                          <p:spTgt spid="41"/>
                                        </p:tgtEl>
                                      </p:cBhvr>
                                    </p:animEffect>
                                  </p:childTnLst>
                                </p:cTn>
                              </p:par>
                            </p:childTnLst>
                          </p:cTn>
                        </p:par>
                        <p:par>
                          <p:cTn fill="hold" id="88" nodeType="afterGroup">
                            <p:stCondLst>
                              <p:cond delay="5400"/>
                            </p:stCondLst>
                            <p:childTnLst>
                              <p:par>
                                <p:cTn fill="hold" grpId="0" id="89" nodeType="afterEffect" presetClass="entr" presetID="22" presetSubtype="1">
                                  <p:stCondLst>
                                    <p:cond delay="0"/>
                                  </p:stCondLst>
                                  <p:childTnLst>
                                    <p:set>
                                      <p:cBhvr>
                                        <p:cTn dur="1" fill="hold" id="90">
                                          <p:stCondLst>
                                            <p:cond delay="0"/>
                                          </p:stCondLst>
                                        </p:cTn>
                                        <p:tgtEl>
                                          <p:spTgt spid="37"/>
                                        </p:tgtEl>
                                        <p:attrNameLst>
                                          <p:attrName>style.visibility</p:attrName>
                                        </p:attrNameLst>
                                      </p:cBhvr>
                                      <p:to>
                                        <p:strVal val="visible"/>
                                      </p:to>
                                    </p:set>
                                    <p:animEffect filter="wipe(up)" transition="in">
                                      <p:cBhvr>
                                        <p:cTn dur="500" id="91"/>
                                        <p:tgtEl>
                                          <p:spTgt spid="37"/>
                                        </p:tgtEl>
                                      </p:cBhvr>
                                    </p:animEffect>
                                  </p:childTnLst>
                                </p:cTn>
                              </p:par>
                            </p:childTnLst>
                          </p:cTn>
                        </p:par>
                        <p:par>
                          <p:cTn fill="hold" id="92" nodeType="afterGroup">
                            <p:stCondLst>
                              <p:cond delay="5900"/>
                            </p:stCondLst>
                            <p:childTnLst>
                              <p:par>
                                <p:cTn fill="hold" grpId="0" id="93" nodeType="afterEffect" presetClass="entr" presetID="16" presetSubtype="37">
                                  <p:stCondLst>
                                    <p:cond delay="0"/>
                                  </p:stCondLst>
                                  <p:childTnLst>
                                    <p:set>
                                      <p:cBhvr>
                                        <p:cTn dur="1" fill="hold" id="94">
                                          <p:stCondLst>
                                            <p:cond delay="0"/>
                                          </p:stCondLst>
                                        </p:cTn>
                                        <p:tgtEl>
                                          <p:spTgt spid="40"/>
                                        </p:tgtEl>
                                        <p:attrNameLst>
                                          <p:attrName>style.visibility</p:attrName>
                                        </p:attrNameLst>
                                      </p:cBhvr>
                                      <p:to>
                                        <p:strVal val="visible"/>
                                      </p:to>
                                    </p:set>
                                    <p:animEffect filter="barn(outVertical)" transition="in">
                                      <p:cBhvr>
                                        <p:cTn dur="500" id="95"/>
                                        <p:tgtEl>
                                          <p:spTgt spid="40"/>
                                        </p:tgtEl>
                                      </p:cBhvr>
                                    </p:animEffect>
                                  </p:childTnLst>
                                </p:cTn>
                              </p:par>
                            </p:childTnLst>
                          </p:cTn>
                        </p:par>
                        <p:par>
                          <p:cTn fill="hold" id="96" nodeType="afterGroup">
                            <p:stCondLst>
                              <p:cond delay="6400"/>
                            </p:stCondLst>
                            <p:childTnLst>
                              <p:par>
                                <p:cTn fill="hold" grpId="0" id="97" nodeType="afterEffect" presetClass="entr" presetID="22" presetSubtype="4">
                                  <p:stCondLst>
                                    <p:cond delay="0"/>
                                  </p:stCondLst>
                                  <p:childTnLst>
                                    <p:set>
                                      <p:cBhvr>
                                        <p:cTn dur="1" fill="hold" id="98">
                                          <p:stCondLst>
                                            <p:cond delay="0"/>
                                          </p:stCondLst>
                                        </p:cTn>
                                        <p:tgtEl>
                                          <p:spTgt spid="38"/>
                                        </p:tgtEl>
                                        <p:attrNameLst>
                                          <p:attrName>style.visibility</p:attrName>
                                        </p:attrNameLst>
                                      </p:cBhvr>
                                      <p:to>
                                        <p:strVal val="visible"/>
                                      </p:to>
                                    </p:set>
                                    <p:animEffect filter="wipe(down)" transition="in">
                                      <p:cBhvr>
                                        <p:cTn dur="500" id="99"/>
                                        <p:tgtEl>
                                          <p:spTgt spid="38"/>
                                        </p:tgtEl>
                                      </p:cBhvr>
                                    </p:animEffect>
                                  </p:childTnLst>
                                </p:cTn>
                              </p:par>
                            </p:childTnLst>
                          </p:cTn>
                        </p:par>
                        <p:par>
                          <p:cTn fill="hold" id="100" nodeType="afterGroup">
                            <p:stCondLst>
                              <p:cond delay="6900"/>
                            </p:stCondLst>
                            <p:childTnLst>
                              <p:par>
                                <p:cTn fill="hold" grpId="0" id="101" nodeType="afterEffect" presetClass="entr" presetID="16" presetSubtype="37">
                                  <p:stCondLst>
                                    <p:cond delay="0"/>
                                  </p:stCondLst>
                                  <p:childTnLst>
                                    <p:set>
                                      <p:cBhvr>
                                        <p:cTn dur="1" fill="hold" id="102">
                                          <p:stCondLst>
                                            <p:cond delay="0"/>
                                          </p:stCondLst>
                                        </p:cTn>
                                        <p:tgtEl>
                                          <p:spTgt spid="39"/>
                                        </p:tgtEl>
                                        <p:attrNameLst>
                                          <p:attrName>style.visibility</p:attrName>
                                        </p:attrNameLst>
                                      </p:cBhvr>
                                      <p:to>
                                        <p:strVal val="visible"/>
                                      </p:to>
                                    </p:set>
                                    <p:animEffect filter="barn(outVertical)" transition="in">
                                      <p:cBhvr>
                                        <p:cTn dur="500" id="10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5"/>
      <p:bldP grpId="0" spid="36"/>
      <p:bldP grpId="0" spid="37"/>
      <p:bldP grpId="0" spid="38"/>
      <p:bldP grpId="0" spid="39"/>
      <p:bldP grpId="0" spid="40"/>
      <p:bldP grpId="0" spid="41"/>
      <p:bldP grpId="0" spid="42"/>
      <p:bldP grpId="0" spid="43"/>
      <p:bldP grpId="0" spid="44"/>
      <p:bldP grpId="0" spid="45"/>
      <p:bldP grpId="0" spid="46"/>
      <p:bldP grpId="0" spid="4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Group 8"/>
          <p:cNvGrpSpPr/>
          <p:nvPr/>
        </p:nvGrpSpPr>
        <p:grpSpPr>
          <a:xfrm>
            <a:off x="2366628" y="1131590"/>
            <a:ext cx="1442867" cy="845091"/>
            <a:chExt cx="9801" cy="6692"/>
          </a:xfrm>
          <a:solidFill>
            <a:schemeClr val="accent1"/>
          </a:solidFill>
        </p:grpSpPr>
        <p:sp>
          <p:nvSpPr>
            <p:cNvPr id="22" name="曲线 948"/>
            <p:cNvSpPr/>
            <p:nvPr/>
          </p:nvSpPr>
          <p:spPr bwMode="auto">
            <a:xfrm>
              <a:off x="2263" y="0"/>
              <a:ext cx="5780" cy="6693"/>
            </a:xfrm>
            <a:custGeom>
              <a:gdLst>
                <a:gd fmla="*/ 13513 w 21600" name="T0"/>
                <a:gd fmla="*/ 693 h 21600" name="T1"/>
                <a:gd fmla="*/ 15646 w 21600" name="T2"/>
                <a:gd fmla="*/ 2743 h 21600" name="T3"/>
                <a:gd fmla="*/ 16293 w 21600" name="T4"/>
                <a:gd fmla="*/ 5076 h 21600" name="T5"/>
                <a:gd fmla="*/ 14013 w 21600" name="T6"/>
                <a:gd fmla="*/ 10033 h 21600" name="T7"/>
                <a:gd fmla="*/ 15000 w 21600" name="T8"/>
                <a:gd fmla="*/ 12047 h 21600" name="T9"/>
                <a:gd fmla="*/ 18939 w 21600" name="T10"/>
                <a:gd fmla="*/ 12550 h 21600" name="T11"/>
                <a:gd fmla="*/ 20878 w 21600" name="T12"/>
                <a:gd fmla="*/ 15742 h 21600" name="T13"/>
                <a:gd fmla="*/ 21054 w 21600" name="T14"/>
                <a:gd fmla="*/ 19957 h 21600" name="T15"/>
                <a:gd fmla="*/ 9652 w 21600" name="T16"/>
                <a:gd fmla="*/ 21374 h 21600" name="T17"/>
                <a:gd fmla="*/ 455 w 21600" name="T18"/>
                <a:gd fmla="*/ 19563 h 21600" name="T19"/>
                <a:gd fmla="*/ 2201 w 21600" name="T20"/>
                <a:gd fmla="*/ 13225 h 21600" name="T21"/>
                <a:gd fmla="*/ 6270 w 21600" name="T22"/>
                <a:gd fmla="*/ 12189 h 21600" name="T23"/>
                <a:gd fmla="*/ 7447 w 21600" name="T24"/>
                <a:gd fmla="*/ 10075 h 21600" name="T25"/>
                <a:gd fmla="*/ 5239 w 21600" name="T26"/>
                <a:gd fmla="*/ 4682 h 21600" name="T27"/>
                <a:gd fmla="*/ 8512 w 21600" name="T28"/>
                <a:gd fmla="*/ 603 h 21600" name="T29"/>
                <a:gd fmla="*/ 12963 w 21600" name="T30"/>
                <a:gd fmla="*/ 542 h 216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600" w="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fontAlgn="auto"/>
              <a:endParaRPr altLang="en-US" lang="zh-CN" noProof="1"/>
            </a:p>
          </p:txBody>
        </p:sp>
        <p:sp>
          <p:nvSpPr>
            <p:cNvPr id="23" name="曲线 948"/>
            <p:cNvSpPr/>
            <p:nvPr/>
          </p:nvSpPr>
          <p:spPr bwMode="auto">
            <a:xfrm>
              <a:off x="0" y="0"/>
              <a:ext cx="3885" cy="4606"/>
            </a:xfrm>
            <a:custGeom>
              <a:gdLst>
                <a:gd fmla="*/ 13877 w 21600" name="T0"/>
                <a:gd fmla="*/ 647 h 21600" name="T1"/>
                <a:gd fmla="*/ 16040 w 21600" name="T2"/>
                <a:gd fmla="*/ 2715 h 21600" name="T3"/>
                <a:gd fmla="*/ 16690 w 21600" name="T4"/>
                <a:gd fmla="*/ 5069 h 21600" name="T5"/>
                <a:gd fmla="*/ 14383 w 21600" name="T6"/>
                <a:gd fmla="*/ 10068 h 21600" name="T7"/>
                <a:gd fmla="*/ 15495 w 21600" name="T8"/>
                <a:gd fmla="*/ 11986 h 21600" name="T9"/>
                <a:gd fmla="*/ 18725 w 21600" name="T10"/>
                <a:gd fmla="*/ 12460 h 21600" name="T11"/>
                <a:gd fmla="*/ 20932 w 21600" name="T12"/>
                <a:gd fmla="*/ 14790 h 21600" name="T13"/>
                <a:gd fmla="*/ 16796 w 21600" name="T14"/>
                <a:gd fmla="*/ 15475 h 21600" name="T15"/>
                <a:gd fmla="*/ 12020 w 21600" name="T16"/>
                <a:gd fmla="*/ 21529 h 21600" name="T17"/>
                <a:gd fmla="*/ 394 w 21600" name="T18"/>
                <a:gd fmla="*/ 19836 h 21600" name="T19"/>
                <a:gd fmla="*/ 2429 w 21600" name="T20"/>
                <a:gd fmla="*/ 13290 h 21600" name="T21"/>
                <a:gd fmla="*/ 6549 w 21600" name="T22"/>
                <a:gd fmla="*/ 12244 h 21600" name="T23"/>
                <a:gd fmla="*/ 7739 w 21600" name="T24"/>
                <a:gd fmla="*/ 10110 h 21600" name="T25"/>
                <a:gd fmla="*/ 5504 w 21600" name="T26"/>
                <a:gd fmla="*/ 4670 h 21600" name="T27"/>
                <a:gd fmla="*/ 8817 w 21600" name="T28"/>
                <a:gd fmla="*/ 553 h 21600" name="T29"/>
                <a:gd fmla="*/ 13321 w 21600" name="T30"/>
                <a:gd fmla="*/ 492 h 216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600" w="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fontAlgn="auto"/>
              <a:endParaRPr altLang="en-US" lang="zh-CN" noProof="1"/>
            </a:p>
          </p:txBody>
        </p:sp>
        <p:sp>
          <p:nvSpPr>
            <p:cNvPr id="24" name="曲线 950"/>
            <p:cNvSpPr/>
            <p:nvPr/>
          </p:nvSpPr>
          <p:spPr bwMode="auto">
            <a:xfrm>
              <a:off x="6721" y="290"/>
              <a:ext cx="3080" cy="4121"/>
            </a:xfrm>
            <a:custGeom>
              <a:gdLst>
                <a:gd fmla="*/ 2749 w 21600" name="T0"/>
                <a:gd fmla="*/ 9083 h 21600" name="T1"/>
                <a:gd fmla="*/ 4130 w 21600" name="T2"/>
                <a:gd fmla="*/ 2148 h 21600" name="T3"/>
                <a:gd fmla="*/ 10743 w 21600" name="T4"/>
                <a:gd fmla="*/ 15 h 21600" name="T5"/>
                <a:gd fmla="*/ 15989 w 21600" name="T6"/>
                <a:gd fmla="*/ 1839 h 21600" name="T7"/>
                <a:gd fmla="*/ 17686 w 21600" name="T8"/>
                <a:gd fmla="*/ 5309 h 21600" name="T9"/>
                <a:gd fmla="*/ 17897 w 21600" name="T10"/>
                <a:gd fmla="*/ 8611 h 21600" name="T11"/>
                <a:gd fmla="*/ 16564 w 21600" name="T12"/>
                <a:gd fmla="*/ 9764 h 21600" name="T13"/>
                <a:gd fmla="*/ 14250 w 21600" name="T14"/>
                <a:gd fmla="*/ 10393 h 21600" name="T15"/>
                <a:gd fmla="*/ 13198 w 21600" name="T16"/>
                <a:gd fmla="*/ 12385 h 21600" name="T17"/>
                <a:gd fmla="*/ 14811 w 21600" name="T18"/>
                <a:gd fmla="*/ 13643 h 21600" name="T19"/>
                <a:gd fmla="*/ 18738 w 21600" name="T20"/>
                <a:gd fmla="*/ 14010 h 21600" name="T21"/>
                <a:gd fmla="*/ 20520 w 21600" name="T22"/>
                <a:gd fmla="*/ 14953 h 21600" name="T23"/>
                <a:gd fmla="*/ 21263 w 21600" name="T24"/>
                <a:gd fmla="*/ 17207 h 21600" name="T25"/>
                <a:gd fmla="*/ 21123 w 21600" name="T26"/>
                <a:gd fmla="*/ 20247 h 21600" name="T27"/>
                <a:gd fmla="*/ 9481 w 21600" name="T28"/>
                <a:gd fmla="*/ 21400 h 21600" name="T29"/>
                <a:gd fmla="*/ 5273 w 21600" name="T30"/>
                <a:gd fmla="*/ 16159 h 21600" name="T31"/>
                <a:gd fmla="*/ 855 w 21600" name="T32"/>
                <a:gd fmla="*/ 15635 h 21600" name="T33"/>
                <a:gd fmla="*/ 715 w 21600" name="T34"/>
                <a:gd fmla="*/ 14534 h 21600" name="T35"/>
                <a:gd fmla="*/ 3352 w 21600" name="T36"/>
                <a:gd fmla="*/ 13779 h 21600" name="T37"/>
                <a:gd fmla="*/ 6480 w 21600" name="T38"/>
                <a:gd fmla="*/ 13538 h 21600" name="T39"/>
                <a:gd fmla="*/ 7307 w 21600" name="T40"/>
                <a:gd fmla="*/ 11651 h 21600" name="T41"/>
                <a:gd fmla="*/ 6255 w 21600" name="T42"/>
                <a:gd fmla="*/ 11180 h 21600" name="T43"/>
                <a:gd fmla="*/ 5414 w 21600" name="T44"/>
                <a:gd fmla="*/ 9922 h 21600" name="T45"/>
                <a:gd fmla="*/ 3590 w 21600" name="T46"/>
                <a:gd fmla="*/ 9712 h 21600" name="T47"/>
                <a:gd fmla="*/ 3029 w 21600" name="T48"/>
                <a:gd fmla="*/ 9450 h 2160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1600" w="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fontAlgn="auto"/>
              <a:endParaRPr altLang="en-US" lang="zh-CN" noProof="1"/>
            </a:p>
          </p:txBody>
        </p:sp>
      </p:grpSp>
      <p:grpSp>
        <p:nvGrpSpPr>
          <p:cNvPr id="25" name="Group 12"/>
          <p:cNvGrpSpPr/>
          <p:nvPr/>
        </p:nvGrpSpPr>
        <p:grpSpPr>
          <a:xfrm>
            <a:off x="5120293" y="1131590"/>
            <a:ext cx="1442867" cy="845091"/>
            <a:chExt cx="9801" cy="6692"/>
          </a:xfrm>
          <a:solidFill>
            <a:schemeClr val="accent2"/>
          </a:solidFill>
        </p:grpSpPr>
        <p:sp>
          <p:nvSpPr>
            <p:cNvPr id="45" name="曲线 948"/>
            <p:cNvSpPr/>
            <p:nvPr/>
          </p:nvSpPr>
          <p:spPr bwMode="auto">
            <a:xfrm>
              <a:off x="2263" y="0"/>
              <a:ext cx="5780" cy="6693"/>
            </a:xfrm>
            <a:custGeom>
              <a:gdLst>
                <a:gd fmla="*/ 13513 w 21600" name="T0"/>
                <a:gd fmla="*/ 693 h 21600" name="T1"/>
                <a:gd fmla="*/ 15646 w 21600" name="T2"/>
                <a:gd fmla="*/ 2743 h 21600" name="T3"/>
                <a:gd fmla="*/ 16293 w 21600" name="T4"/>
                <a:gd fmla="*/ 5076 h 21600" name="T5"/>
                <a:gd fmla="*/ 14013 w 21600" name="T6"/>
                <a:gd fmla="*/ 10033 h 21600" name="T7"/>
                <a:gd fmla="*/ 15000 w 21600" name="T8"/>
                <a:gd fmla="*/ 12047 h 21600" name="T9"/>
                <a:gd fmla="*/ 18939 w 21600" name="T10"/>
                <a:gd fmla="*/ 12550 h 21600" name="T11"/>
                <a:gd fmla="*/ 20878 w 21600" name="T12"/>
                <a:gd fmla="*/ 15742 h 21600" name="T13"/>
                <a:gd fmla="*/ 21054 w 21600" name="T14"/>
                <a:gd fmla="*/ 19957 h 21600" name="T15"/>
                <a:gd fmla="*/ 9652 w 21600" name="T16"/>
                <a:gd fmla="*/ 21374 h 21600" name="T17"/>
                <a:gd fmla="*/ 455 w 21600" name="T18"/>
                <a:gd fmla="*/ 19563 h 21600" name="T19"/>
                <a:gd fmla="*/ 2201 w 21600" name="T20"/>
                <a:gd fmla="*/ 13225 h 21600" name="T21"/>
                <a:gd fmla="*/ 6270 w 21600" name="T22"/>
                <a:gd fmla="*/ 12189 h 21600" name="T23"/>
                <a:gd fmla="*/ 7447 w 21600" name="T24"/>
                <a:gd fmla="*/ 10075 h 21600" name="T25"/>
                <a:gd fmla="*/ 5239 w 21600" name="T26"/>
                <a:gd fmla="*/ 4682 h 21600" name="T27"/>
                <a:gd fmla="*/ 8512 w 21600" name="T28"/>
                <a:gd fmla="*/ 603 h 21600" name="T29"/>
                <a:gd fmla="*/ 12963 w 21600" name="T30"/>
                <a:gd fmla="*/ 542 h 216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600" w="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algn="ctr" fontAlgn="auto"/>
              <a:endParaRPr altLang="en-US" b="1" lang="zh-CN" noProof="1" sz="1400">
                <a:solidFill>
                  <a:srgbClr val="F8F8F8"/>
                </a:solidFill>
                <a:ea charset="-122" panose="020b0503020204020204" pitchFamily="34" typeface="微软雅黑"/>
              </a:endParaRPr>
            </a:p>
          </p:txBody>
        </p:sp>
        <p:sp>
          <p:nvSpPr>
            <p:cNvPr id="46" name="曲线 948"/>
            <p:cNvSpPr/>
            <p:nvPr/>
          </p:nvSpPr>
          <p:spPr bwMode="auto">
            <a:xfrm>
              <a:off x="0" y="0"/>
              <a:ext cx="3885" cy="4606"/>
            </a:xfrm>
            <a:custGeom>
              <a:gdLst>
                <a:gd fmla="*/ 13877 w 21600" name="T0"/>
                <a:gd fmla="*/ 647 h 21600" name="T1"/>
                <a:gd fmla="*/ 16040 w 21600" name="T2"/>
                <a:gd fmla="*/ 2715 h 21600" name="T3"/>
                <a:gd fmla="*/ 16690 w 21600" name="T4"/>
                <a:gd fmla="*/ 5069 h 21600" name="T5"/>
                <a:gd fmla="*/ 14383 w 21600" name="T6"/>
                <a:gd fmla="*/ 10068 h 21600" name="T7"/>
                <a:gd fmla="*/ 15495 w 21600" name="T8"/>
                <a:gd fmla="*/ 11986 h 21600" name="T9"/>
                <a:gd fmla="*/ 18725 w 21600" name="T10"/>
                <a:gd fmla="*/ 12460 h 21600" name="T11"/>
                <a:gd fmla="*/ 20932 w 21600" name="T12"/>
                <a:gd fmla="*/ 14790 h 21600" name="T13"/>
                <a:gd fmla="*/ 16796 w 21600" name="T14"/>
                <a:gd fmla="*/ 15475 h 21600" name="T15"/>
                <a:gd fmla="*/ 12020 w 21600" name="T16"/>
                <a:gd fmla="*/ 21529 h 21600" name="T17"/>
                <a:gd fmla="*/ 394 w 21600" name="T18"/>
                <a:gd fmla="*/ 19836 h 21600" name="T19"/>
                <a:gd fmla="*/ 2429 w 21600" name="T20"/>
                <a:gd fmla="*/ 13290 h 21600" name="T21"/>
                <a:gd fmla="*/ 6549 w 21600" name="T22"/>
                <a:gd fmla="*/ 12244 h 21600" name="T23"/>
                <a:gd fmla="*/ 7739 w 21600" name="T24"/>
                <a:gd fmla="*/ 10110 h 21600" name="T25"/>
                <a:gd fmla="*/ 5504 w 21600" name="T26"/>
                <a:gd fmla="*/ 4670 h 21600" name="T27"/>
                <a:gd fmla="*/ 8817 w 21600" name="T28"/>
                <a:gd fmla="*/ 553 h 21600" name="T29"/>
                <a:gd fmla="*/ 13321 w 21600" name="T30"/>
                <a:gd fmla="*/ 492 h 216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600" w="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algn="ctr" fontAlgn="auto"/>
              <a:endParaRPr altLang="en-US" b="1" lang="zh-CN" noProof="1" sz="1400">
                <a:solidFill>
                  <a:srgbClr val="F8F8F8"/>
                </a:solidFill>
                <a:ea charset="-122" panose="020b0503020204020204" pitchFamily="34" typeface="微软雅黑"/>
              </a:endParaRPr>
            </a:p>
          </p:txBody>
        </p:sp>
        <p:sp>
          <p:nvSpPr>
            <p:cNvPr id="47" name="曲线 950"/>
            <p:cNvSpPr/>
            <p:nvPr/>
          </p:nvSpPr>
          <p:spPr bwMode="auto">
            <a:xfrm>
              <a:off x="6721" y="290"/>
              <a:ext cx="3080" cy="4121"/>
            </a:xfrm>
            <a:custGeom>
              <a:gdLst>
                <a:gd fmla="*/ 2749 w 21600" name="T0"/>
                <a:gd fmla="*/ 9083 h 21600" name="T1"/>
                <a:gd fmla="*/ 4130 w 21600" name="T2"/>
                <a:gd fmla="*/ 2148 h 21600" name="T3"/>
                <a:gd fmla="*/ 10743 w 21600" name="T4"/>
                <a:gd fmla="*/ 15 h 21600" name="T5"/>
                <a:gd fmla="*/ 15989 w 21600" name="T6"/>
                <a:gd fmla="*/ 1839 h 21600" name="T7"/>
                <a:gd fmla="*/ 17686 w 21600" name="T8"/>
                <a:gd fmla="*/ 5309 h 21600" name="T9"/>
                <a:gd fmla="*/ 17897 w 21600" name="T10"/>
                <a:gd fmla="*/ 8611 h 21600" name="T11"/>
                <a:gd fmla="*/ 16564 w 21600" name="T12"/>
                <a:gd fmla="*/ 9764 h 21600" name="T13"/>
                <a:gd fmla="*/ 14250 w 21600" name="T14"/>
                <a:gd fmla="*/ 10393 h 21600" name="T15"/>
                <a:gd fmla="*/ 13198 w 21600" name="T16"/>
                <a:gd fmla="*/ 12385 h 21600" name="T17"/>
                <a:gd fmla="*/ 14811 w 21600" name="T18"/>
                <a:gd fmla="*/ 13643 h 21600" name="T19"/>
                <a:gd fmla="*/ 18738 w 21600" name="T20"/>
                <a:gd fmla="*/ 14010 h 21600" name="T21"/>
                <a:gd fmla="*/ 20520 w 21600" name="T22"/>
                <a:gd fmla="*/ 14953 h 21600" name="T23"/>
                <a:gd fmla="*/ 21263 w 21600" name="T24"/>
                <a:gd fmla="*/ 17207 h 21600" name="T25"/>
                <a:gd fmla="*/ 21123 w 21600" name="T26"/>
                <a:gd fmla="*/ 20247 h 21600" name="T27"/>
                <a:gd fmla="*/ 9481 w 21600" name="T28"/>
                <a:gd fmla="*/ 21400 h 21600" name="T29"/>
                <a:gd fmla="*/ 5273 w 21600" name="T30"/>
                <a:gd fmla="*/ 16159 h 21600" name="T31"/>
                <a:gd fmla="*/ 855 w 21600" name="T32"/>
                <a:gd fmla="*/ 15635 h 21600" name="T33"/>
                <a:gd fmla="*/ 715 w 21600" name="T34"/>
                <a:gd fmla="*/ 14534 h 21600" name="T35"/>
                <a:gd fmla="*/ 3352 w 21600" name="T36"/>
                <a:gd fmla="*/ 13779 h 21600" name="T37"/>
                <a:gd fmla="*/ 6480 w 21600" name="T38"/>
                <a:gd fmla="*/ 13538 h 21600" name="T39"/>
                <a:gd fmla="*/ 7307 w 21600" name="T40"/>
                <a:gd fmla="*/ 11651 h 21600" name="T41"/>
                <a:gd fmla="*/ 6255 w 21600" name="T42"/>
                <a:gd fmla="*/ 11180 h 21600" name="T43"/>
                <a:gd fmla="*/ 5414 w 21600" name="T44"/>
                <a:gd fmla="*/ 9922 h 21600" name="T45"/>
                <a:gd fmla="*/ 3590 w 21600" name="T46"/>
                <a:gd fmla="*/ 9712 h 21600" name="T47"/>
                <a:gd fmla="*/ 3029 w 21600" name="T48"/>
                <a:gd fmla="*/ 9450 h 2160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1600" w="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cap="flat" cmpd="sng" w="3175">
              <a:noFill/>
              <a:bevel/>
            </a:ln>
            <a:extLst>
              <a:ext uri="{91240B29-F687-4F45-9708-019B960494DF}">
                <a14:hiddenLine w="9525">
                  <a:solidFill>
                    <a:srgbClr val="000000"/>
                  </a:solidFill>
                  <a:round/>
                </a14:hiddenLine>
              </a:ext>
            </a:extLst>
          </p:spPr>
          <p:txBody>
            <a:bodyPr anchor="ctr"/>
            <a:lstStyle/>
            <a:p>
              <a:pPr algn="ctr" fontAlgn="auto"/>
              <a:endParaRPr altLang="en-US" b="1" lang="zh-CN" noProof="1" sz="1400">
                <a:solidFill>
                  <a:srgbClr val="F8F8F8"/>
                </a:solidFill>
                <a:ea charset="-122" panose="020b0503020204020204" pitchFamily="34" typeface="微软雅黑"/>
              </a:endParaRPr>
            </a:p>
          </p:txBody>
        </p:sp>
      </p:grpSp>
      <p:sp>
        <p:nvSpPr>
          <p:cNvPr id="48" name="Text Box 16"/>
          <p:cNvSpPr txBox="1">
            <a:spLocks noChangeArrowheads="1"/>
          </p:cNvSpPr>
          <p:nvPr/>
        </p:nvSpPr>
        <p:spPr bwMode="auto">
          <a:xfrm>
            <a:off x="2366963" y="2090738"/>
            <a:ext cx="1611312" cy="250825"/>
          </a:xfrm>
          <a:prstGeom prst="rect">
            <a:avLst/>
          </a:prstGeom>
          <a:solidFill>
            <a:schemeClr val="accent1"/>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lnSpc>
                <a:spcPct val="130000"/>
              </a:lnSpc>
            </a:pPr>
            <a:r>
              <a:rPr altLang="zh-CN" b="1" lang="en-US" sz="1100">
                <a:solidFill>
                  <a:srgbClr val="F8F8F8"/>
                </a:solidFill>
                <a:latin charset="-122" panose="020b0503020204020204" pitchFamily="34" typeface="微软雅黑"/>
                <a:ea charset="-122" panose="020b0503020204020204" pitchFamily="34" typeface="微软雅黑"/>
              </a:rPr>
              <a:t>A团队</a:t>
            </a:r>
          </a:p>
        </p:txBody>
      </p:sp>
      <p:sp>
        <p:nvSpPr>
          <p:cNvPr id="49" name="Rectangle 17"/>
          <p:cNvSpPr>
            <a:spLocks noChangeArrowheads="1"/>
          </p:cNvSpPr>
          <p:nvPr/>
        </p:nvSpPr>
        <p:spPr bwMode="auto">
          <a:xfrm>
            <a:off x="2366963" y="2384425"/>
            <a:ext cx="1612900" cy="146208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bIns="31058" lIns="62118" rIns="62118" tIns="31058"/>
          <a:lstStyle/>
          <a:p>
            <a:pPr>
              <a:lnSpc>
                <a:spcPct val="130000"/>
              </a:lnSpc>
            </a:pPr>
            <a:endParaRPr altLang="en-US" lang="zh-CN" sz="1000">
              <a:latin charset="-122" panose="020b0503020204020204" pitchFamily="34" typeface="微软雅黑"/>
              <a:ea charset="-122" panose="020b0503020204020204" pitchFamily="34" typeface="微软雅黑"/>
            </a:endParaRPr>
          </a:p>
        </p:txBody>
      </p:sp>
      <p:sp>
        <p:nvSpPr>
          <p:cNvPr id="50" name="Text Box 18"/>
          <p:cNvSpPr txBox="1">
            <a:spLocks noChangeArrowheads="1"/>
          </p:cNvSpPr>
          <p:nvPr/>
        </p:nvSpPr>
        <p:spPr bwMode="auto">
          <a:xfrm>
            <a:off x="5119688" y="2090738"/>
            <a:ext cx="1612900" cy="273050"/>
          </a:xfrm>
          <a:prstGeom prst="rect">
            <a:avLst/>
          </a:prstGeom>
          <a:solidFill>
            <a:schemeClr val="accent2"/>
          </a:solidFill>
          <a:ln>
            <a:noFill/>
          </a:ln>
          <a:extLst>
            <a:ext uri="{91240B29-F687-4F45-9708-019B960494DF}">
              <a14:hiddenLine w="3175">
                <a:solidFill>
                  <a:srgbClr val="000000"/>
                </a:solidFill>
                <a:bevel/>
                <a:headEnd/>
                <a:tailEnd/>
              </a14:hiddenLine>
            </a:ext>
          </a:extLst>
        </p:spPr>
        <p:txBody>
          <a:bodyPr anchor="ctr" bIns="31058" lIns="62118" rIns="62118" tIns="31058"/>
          <a:lstStyle/>
          <a:p>
            <a:pPr algn="ctr">
              <a:lnSpc>
                <a:spcPct val="130000"/>
              </a:lnSpc>
            </a:pPr>
            <a:r>
              <a:rPr altLang="zh-CN" b="1" lang="en-US" sz="1100">
                <a:solidFill>
                  <a:srgbClr val="F8F8F8"/>
                </a:solidFill>
                <a:latin charset="-122" panose="020b0503020204020204" pitchFamily="34" typeface="微软雅黑"/>
                <a:ea charset="-122" panose="020b0503020204020204" pitchFamily="34" typeface="微软雅黑"/>
              </a:rPr>
              <a:t>B团队</a:t>
            </a:r>
          </a:p>
        </p:txBody>
      </p:sp>
      <p:sp>
        <p:nvSpPr>
          <p:cNvPr id="51" name="Rectangle 19"/>
          <p:cNvSpPr>
            <a:spLocks noChangeArrowheads="1"/>
          </p:cNvSpPr>
          <p:nvPr/>
        </p:nvSpPr>
        <p:spPr bwMode="auto">
          <a:xfrm>
            <a:off x="5119688" y="2384425"/>
            <a:ext cx="1612900" cy="1462088"/>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bIns="31058" lIns="62118" rIns="62118" tIns="31058"/>
          <a:lstStyle/>
          <a:p>
            <a:pPr>
              <a:lnSpc>
                <a:spcPct val="130000"/>
              </a:lnSpc>
            </a:pPr>
            <a:endParaRPr altLang="en-US" lang="zh-CN" sz="1000">
              <a:latin charset="-122" panose="020b0503020204020204" pitchFamily="34" typeface="微软雅黑"/>
              <a:ea charset="-122" panose="020b0503020204020204" pitchFamily="34" typeface="微软雅黑"/>
            </a:endParaRPr>
          </a:p>
        </p:txBody>
      </p:sp>
      <p:sp>
        <p:nvSpPr>
          <p:cNvPr id="52" name="Text Box 20"/>
          <p:cNvSpPr txBox="1">
            <a:spLocks noChangeArrowheads="1"/>
          </p:cNvSpPr>
          <p:nvPr/>
        </p:nvSpPr>
        <p:spPr bwMode="auto">
          <a:xfrm>
            <a:off x="2486025" y="2481263"/>
            <a:ext cx="1401763" cy="1250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en-US" lang="zh-CN" sz="1200">
                <a:solidFill>
                  <a:srgbClr val="F8F8F8"/>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53" name="Text Box 21"/>
          <p:cNvSpPr txBox="1">
            <a:spLocks noChangeArrowheads="1"/>
          </p:cNvSpPr>
          <p:nvPr/>
        </p:nvSpPr>
        <p:spPr bwMode="auto">
          <a:xfrm>
            <a:off x="5240338" y="2481263"/>
            <a:ext cx="1401762" cy="1250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spAutoFit/>
          </a:bodyPr>
          <a:lstStyle/>
          <a:p>
            <a:pPr>
              <a:lnSpc>
                <a:spcPct val="130000"/>
              </a:lnSpc>
            </a:pPr>
            <a:r>
              <a:rPr altLang="en-US" lang="zh-CN" sz="1200">
                <a:solidFill>
                  <a:srgbClr val="F8F8F8"/>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54" name="Group 22"/>
          <p:cNvGrpSpPr/>
          <p:nvPr/>
        </p:nvGrpSpPr>
        <p:grpSpPr>
          <a:xfrm>
            <a:off x="4199673" y="2005143"/>
            <a:ext cx="733160" cy="73391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a:lstStyle/>
            <a:p>
              <a:pPr fontAlgn="auto">
                <a:lnSpc>
                  <a:spcPct val="130000"/>
                </a:lnSpc>
              </a:pPr>
              <a:endParaRPr altLang="en-US" lang="zh-CN" noProof="1" sz="1000">
                <a:latin charset="-122" panose="020b0503020204020204" pitchFamily="34" typeface="微软雅黑"/>
                <a:ea charset="-122" panose="020b0503020204020204" pitchFamily="34" typeface="微软雅黑"/>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w="9525">
                  <a:solidFill>
                    <a:srgbClr val="000000"/>
                  </a:solidFill>
                  <a:round/>
                </a14:hiddenLine>
              </a:ext>
              <a:ext uri="{AF507438-7753-43E0-B8FC-AC1667EBCBE1}">
                <a14:hiddenEffects>
                  <a:effectLst/>
                </a14:hiddenEffects>
              </a:ext>
            </a:extLst>
          </p:spPr>
          <p:txBody>
            <a:bodyPr fromWordArt="1" wrap="none">
              <a:prstTxWarp prst="textPlain">
                <a:avLst>
                  <a:gd fmla="val 50000" name="adj"/>
                </a:avLst>
              </a:prstTxWarp>
            </a:bodyPr>
            <a:lstStyle/>
            <a:p>
              <a:pPr algn="ctr" fontAlgn="auto">
                <a:lnSpc>
                  <a:spcPct val="130000"/>
                </a:lnSpc>
              </a:pPr>
              <a:r>
                <a:rPr altLang="zh-CN" b="1" lang="en-US" noProof="1" sz="1000">
                  <a:solidFill>
                    <a:srgbClr val="F8F8F8"/>
                  </a:solidFill>
                  <a:latin charset="-122" panose="020b0503020204020204" pitchFamily="34" typeface="微软雅黑"/>
                  <a:ea charset="-122" panose="020b0503020204020204" pitchFamily="34" typeface="微软雅黑"/>
                </a:rPr>
                <a:t>VS</a:t>
              </a:r>
            </a:p>
          </p:txBody>
        </p:sp>
      </p:grpSp>
      <p:sp>
        <p:nvSpPr>
          <p:cNvPr id="57" name="Rectangle 269"/>
          <p:cNvSpPr/>
          <p:nvPr/>
        </p:nvSpPr>
        <p:spPr>
          <a:xfrm>
            <a:off x="1116013" y="4062413"/>
            <a:ext cx="6985000" cy="59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058" lIns="62118" rIns="62118" tIns="31058"/>
          <a:lstStyle/>
          <a:p>
            <a:pPr algn="ctr" fontAlgn="auto"/>
            <a:endParaRPr lang="en-US" noProof="1" sz="700">
              <a:solidFill>
                <a:schemeClr val="accent1">
                  <a:lumMod val="75000"/>
                </a:schemeClr>
              </a:solidFill>
              <a:latin charset="-122" panose="020b0503020204020204" pitchFamily="34" typeface="微软雅黑"/>
              <a:ea charset="-122" panose="020b0503020204020204" pitchFamily="34" typeface="微软雅黑"/>
            </a:endParaRPr>
          </a:p>
        </p:txBody>
      </p:sp>
      <p:sp>
        <p:nvSpPr>
          <p:cNvPr id="58" name="Text Box 7"/>
          <p:cNvSpPr txBox="1">
            <a:spLocks noChangeArrowheads="1"/>
          </p:cNvSpPr>
          <p:nvPr/>
        </p:nvSpPr>
        <p:spPr bwMode="auto">
          <a:xfrm>
            <a:off x="1547813" y="4090920"/>
            <a:ext cx="5986462" cy="506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5530" lIns="31058" rIns="31058" tIns="15530">
            <a:spAutoFit/>
          </a:bodyPr>
          <a:lstStyle>
            <a:lvl1pPr defTabSz="739775">
              <a:defRPr>
                <a:solidFill>
                  <a:schemeClr val="tx1"/>
                </a:solidFill>
                <a:latin charset="0" panose="020f0502020204030204" pitchFamily="34" typeface="Calibri"/>
                <a:ea charset="-122" panose="02010600030101010101" pitchFamily="2" typeface="宋体"/>
              </a:defRPr>
            </a:lvl1pPr>
            <a:lvl2pPr defTabSz="739775">
              <a:defRPr>
                <a:solidFill>
                  <a:schemeClr val="tx1"/>
                </a:solidFill>
                <a:latin charset="0" panose="020f0502020204030204" pitchFamily="34" typeface="Calibri"/>
                <a:ea charset="-122" panose="02010600030101010101" pitchFamily="2" typeface="宋体"/>
              </a:defRPr>
            </a:lvl2pPr>
            <a:lvl3pPr defTabSz="739775">
              <a:defRPr>
                <a:solidFill>
                  <a:schemeClr val="tx1"/>
                </a:solidFill>
                <a:latin charset="0" panose="020f0502020204030204" pitchFamily="34" typeface="Calibri"/>
                <a:ea charset="-122" panose="02010600030101010101" pitchFamily="2" typeface="宋体"/>
              </a:defRPr>
            </a:lvl3pPr>
            <a:lvl4pPr defTabSz="739775">
              <a:defRPr>
                <a:solidFill>
                  <a:schemeClr val="tx1"/>
                </a:solidFill>
                <a:latin charset="0" panose="020f0502020204030204" pitchFamily="34" typeface="Calibri"/>
                <a:ea charset="-122" panose="02010600030101010101" pitchFamily="2" typeface="宋体"/>
              </a:defRPr>
            </a:lvl4pPr>
            <a:lvl5pPr defTabSz="739775">
              <a:defRPr>
                <a:solidFill>
                  <a:schemeClr val="tx1"/>
                </a:solidFill>
                <a:latin charset="0" panose="020f0502020204030204" pitchFamily="34" typeface="Calibri"/>
                <a:ea charset="-122" panose="02010600030101010101" pitchFamily="2" typeface="宋体"/>
              </a:defRPr>
            </a:lvl5pPr>
            <a:lvl6pPr defTabSz="73977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73977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73977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73977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lnSpc>
                <a:spcPct val="130000"/>
              </a:lnSpc>
            </a:pPr>
            <a:r>
              <a:rPr altLang="en-US" lang="zh-CN" sz="12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a:t>
            </a:r>
          </a:p>
        </p:txBody>
      </p:sp>
      <p:sp>
        <p:nvSpPr>
          <p:cNvPr id="59404" name="TextBox 2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59405" name="TextBox 2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ppt_x</p:attrName>
                                        </p:attrNameLst>
                                      </p:cBhvr>
                                      <p:tavLst>
                                        <p:tav tm="0">
                                          <p:val>
                                            <p:strVal val="#ppt_x"/>
                                          </p:val>
                                        </p:tav>
                                        <p:tav tm="100000">
                                          <p:val>
                                            <p:strVal val="#ppt_x"/>
                                          </p:val>
                                        </p:tav>
                                      </p:tavLst>
                                    </p:anim>
                                    <p:anim calcmode="lin" valueType="num">
                                      <p:cBhvr>
                                        <p:cTn dur="500" fill="hold" id="8"/>
                                        <p:tgtEl>
                                          <p:spTgt spid="2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00"/>
                                  </p:stCondLst>
                                  <p:childTnLst>
                                    <p:set>
                                      <p:cBhvr>
                                        <p:cTn dur="1" fill="hold" id="10">
                                          <p:stCondLst>
                                            <p:cond delay="0"/>
                                          </p:stCondLst>
                                        </p:cTn>
                                        <p:tgtEl>
                                          <p:spTgt spid="48"/>
                                        </p:tgtEl>
                                        <p:attrNameLst>
                                          <p:attrName>style.visibility</p:attrName>
                                        </p:attrNameLst>
                                      </p:cBhvr>
                                      <p:to>
                                        <p:strVal val="visible"/>
                                      </p:to>
                                    </p:set>
                                    <p:anim calcmode="lin" valueType="num">
                                      <p:cBhvr>
                                        <p:cTn dur="500" fill="hold" id="11"/>
                                        <p:tgtEl>
                                          <p:spTgt spid="48"/>
                                        </p:tgtEl>
                                        <p:attrNameLst>
                                          <p:attrName>ppt_x</p:attrName>
                                        </p:attrNameLst>
                                      </p:cBhvr>
                                      <p:tavLst>
                                        <p:tav tm="0">
                                          <p:val>
                                            <p:strVal val="#ppt_x"/>
                                          </p:val>
                                        </p:tav>
                                        <p:tav tm="100000">
                                          <p:val>
                                            <p:strVal val="#ppt_x"/>
                                          </p:val>
                                        </p:tav>
                                      </p:tavLst>
                                    </p:anim>
                                    <p:anim calcmode="lin" valueType="num">
                                      <p:cBhvr>
                                        <p:cTn dur="500" fill="hold" id="12"/>
                                        <p:tgtEl>
                                          <p:spTgt spid="48"/>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700"/>
                            </p:stCondLst>
                            <p:childTnLst>
                              <p:par>
                                <p:cTn fill="hold" grpId="0" id="14" nodeType="afterEffect" presetClass="entr" presetID="22" presetSubtype="1">
                                  <p:stCondLst>
                                    <p:cond delay="0"/>
                                  </p:stCondLst>
                                  <p:childTnLst>
                                    <p:set>
                                      <p:cBhvr>
                                        <p:cTn dur="1" fill="hold" id="15">
                                          <p:stCondLst>
                                            <p:cond delay="0"/>
                                          </p:stCondLst>
                                        </p:cTn>
                                        <p:tgtEl>
                                          <p:spTgt spid="49"/>
                                        </p:tgtEl>
                                        <p:attrNameLst>
                                          <p:attrName>style.visibility</p:attrName>
                                        </p:attrNameLst>
                                      </p:cBhvr>
                                      <p:to>
                                        <p:strVal val="visible"/>
                                      </p:to>
                                    </p:set>
                                    <p:animEffect filter="wipe(up)" transition="in">
                                      <p:cBhvr>
                                        <p:cTn dur="500" id="16"/>
                                        <p:tgtEl>
                                          <p:spTgt spid="49"/>
                                        </p:tgtEl>
                                      </p:cBhvr>
                                    </p:animEffect>
                                  </p:childTnLst>
                                </p:cTn>
                              </p:par>
                              <p:par>
                                <p:cTn fill="hold" grpId="0" id="17" nodeType="withEffect" presetClass="entr" presetID="22" presetSubtype="1">
                                  <p:stCondLst>
                                    <p:cond delay="600"/>
                                  </p:stCondLst>
                                  <p:childTnLst>
                                    <p:set>
                                      <p:cBhvr>
                                        <p:cTn dur="1" fill="hold" id="18">
                                          <p:stCondLst>
                                            <p:cond delay="0"/>
                                          </p:stCondLst>
                                        </p:cTn>
                                        <p:tgtEl>
                                          <p:spTgt spid="52"/>
                                        </p:tgtEl>
                                        <p:attrNameLst>
                                          <p:attrName>style.visibility</p:attrName>
                                        </p:attrNameLst>
                                      </p:cBhvr>
                                      <p:to>
                                        <p:strVal val="visible"/>
                                      </p:to>
                                    </p:set>
                                    <p:animEffect filter="wipe(up)" transition="in">
                                      <p:cBhvr>
                                        <p:cTn dur="500" id="19"/>
                                        <p:tgtEl>
                                          <p:spTgt spid="52"/>
                                        </p:tgtEl>
                                      </p:cBhvr>
                                    </p:animEffect>
                                  </p:childTnLst>
                                </p:cTn>
                              </p:par>
                            </p:childTnLst>
                          </p:cTn>
                        </p:par>
                        <p:par>
                          <p:cTn fill="hold" id="20" nodeType="afterGroup">
                            <p:stCondLst>
                              <p:cond delay="1800"/>
                            </p:stCondLst>
                            <p:childTnLst>
                              <p:par>
                                <p:cTn fill="hold" id="21" nodeType="afterEffect" presetClass="entr" presetID="2" presetSubtype="4">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ppt_x</p:attrName>
                                        </p:attrNameLst>
                                      </p:cBhvr>
                                      <p:tavLst>
                                        <p:tav tm="0">
                                          <p:val>
                                            <p:strVal val="#ppt_x"/>
                                          </p:val>
                                        </p:tav>
                                        <p:tav tm="100000">
                                          <p:val>
                                            <p:strVal val="#ppt_x"/>
                                          </p:val>
                                        </p:tav>
                                      </p:tavLst>
                                    </p:anim>
                                    <p:anim calcmode="lin" valueType="num">
                                      <p:cBhvr>
                                        <p:cTn dur="500" fill="hold" id="24"/>
                                        <p:tgtEl>
                                          <p:spTgt spid="25"/>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200"/>
                                  </p:stCondLst>
                                  <p:childTnLst>
                                    <p:set>
                                      <p:cBhvr>
                                        <p:cTn dur="1" fill="hold" id="26">
                                          <p:stCondLst>
                                            <p:cond delay="0"/>
                                          </p:stCondLst>
                                        </p:cTn>
                                        <p:tgtEl>
                                          <p:spTgt spid="50"/>
                                        </p:tgtEl>
                                        <p:attrNameLst>
                                          <p:attrName>style.visibility</p:attrName>
                                        </p:attrNameLst>
                                      </p:cBhvr>
                                      <p:to>
                                        <p:strVal val="visible"/>
                                      </p:to>
                                    </p:set>
                                    <p:anim calcmode="lin" valueType="num">
                                      <p:cBhvr>
                                        <p:cTn dur="500" fill="hold" id="27"/>
                                        <p:tgtEl>
                                          <p:spTgt spid="50"/>
                                        </p:tgtEl>
                                        <p:attrNameLst>
                                          <p:attrName>ppt_x</p:attrName>
                                        </p:attrNameLst>
                                      </p:cBhvr>
                                      <p:tavLst>
                                        <p:tav tm="0">
                                          <p:val>
                                            <p:strVal val="#ppt_x"/>
                                          </p:val>
                                        </p:tav>
                                        <p:tav tm="100000">
                                          <p:val>
                                            <p:strVal val="#ppt_x"/>
                                          </p:val>
                                        </p:tav>
                                      </p:tavLst>
                                    </p:anim>
                                    <p:anim calcmode="lin" valueType="num">
                                      <p:cBhvr>
                                        <p:cTn dur="500" fill="hold" id="28"/>
                                        <p:tgtEl>
                                          <p:spTgt spid="50"/>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1">
                                  <p:stCondLst>
                                    <p:cond delay="0"/>
                                  </p:stCondLst>
                                  <p:childTnLst>
                                    <p:set>
                                      <p:cBhvr>
                                        <p:cTn dur="1" fill="hold" id="31">
                                          <p:stCondLst>
                                            <p:cond delay="0"/>
                                          </p:stCondLst>
                                        </p:cTn>
                                        <p:tgtEl>
                                          <p:spTgt spid="51"/>
                                        </p:tgtEl>
                                        <p:attrNameLst>
                                          <p:attrName>style.visibility</p:attrName>
                                        </p:attrNameLst>
                                      </p:cBhvr>
                                      <p:to>
                                        <p:strVal val="visible"/>
                                      </p:to>
                                    </p:set>
                                    <p:animEffect filter="wipe(up)" transition="in">
                                      <p:cBhvr>
                                        <p:cTn dur="500" id="32"/>
                                        <p:tgtEl>
                                          <p:spTgt spid="51"/>
                                        </p:tgtEl>
                                      </p:cBhvr>
                                    </p:animEffect>
                                  </p:childTnLst>
                                </p:cTn>
                              </p:par>
                            </p:childTnLst>
                          </p:cTn>
                        </p:par>
                        <p:par>
                          <p:cTn fill="hold" id="33" nodeType="afterGroup">
                            <p:stCondLst>
                              <p:cond delay="3000"/>
                            </p:stCondLst>
                            <p:childTnLst>
                              <p:par>
                                <p:cTn fill="hold" grpId="0" id="34" nodeType="afterEffect" presetClass="entr" presetID="22" presetSubtype="1">
                                  <p:stCondLst>
                                    <p:cond delay="0"/>
                                  </p:stCondLst>
                                  <p:childTnLst>
                                    <p:set>
                                      <p:cBhvr>
                                        <p:cTn dur="1" fill="hold" id="35">
                                          <p:stCondLst>
                                            <p:cond delay="0"/>
                                          </p:stCondLst>
                                        </p:cTn>
                                        <p:tgtEl>
                                          <p:spTgt spid="53"/>
                                        </p:tgtEl>
                                        <p:attrNameLst>
                                          <p:attrName>style.visibility</p:attrName>
                                        </p:attrNameLst>
                                      </p:cBhvr>
                                      <p:to>
                                        <p:strVal val="visible"/>
                                      </p:to>
                                    </p:set>
                                    <p:animEffect filter="wipe(up)" transition="in">
                                      <p:cBhvr>
                                        <p:cTn dur="500" id="36"/>
                                        <p:tgtEl>
                                          <p:spTgt spid="53"/>
                                        </p:tgtEl>
                                      </p:cBhvr>
                                    </p:animEffect>
                                  </p:childTnLst>
                                </p:cTn>
                              </p:par>
                            </p:childTnLst>
                          </p:cTn>
                        </p:par>
                        <p:par>
                          <p:cTn fill="hold" id="37" nodeType="afterGroup">
                            <p:stCondLst>
                              <p:cond delay="3500"/>
                            </p:stCondLst>
                            <p:childTnLst>
                              <p:par>
                                <p:cTn fill="hold" id="38" nodeType="afterEffect" presetClass="entr" presetID="53" presetSubtype="0">
                                  <p:stCondLst>
                                    <p:cond delay="0"/>
                                  </p:stCondLst>
                                  <p:childTnLst>
                                    <p:set>
                                      <p:cBhvr>
                                        <p:cTn dur="1" fill="hold" id="39">
                                          <p:stCondLst>
                                            <p:cond delay="0"/>
                                          </p:stCondLst>
                                        </p:cTn>
                                        <p:tgtEl>
                                          <p:spTgt spid="54"/>
                                        </p:tgtEl>
                                        <p:attrNameLst>
                                          <p:attrName>style.visibility</p:attrName>
                                        </p:attrNameLst>
                                      </p:cBhvr>
                                      <p:to>
                                        <p:strVal val="visible"/>
                                      </p:to>
                                    </p:set>
                                    <p:anim calcmode="lin" valueType="num">
                                      <p:cBhvr>
                                        <p:cTn dur="500" fill="hold" id="40"/>
                                        <p:tgtEl>
                                          <p:spTgt spid="54"/>
                                        </p:tgtEl>
                                        <p:attrNameLst>
                                          <p:attrName>ppt_w</p:attrName>
                                        </p:attrNameLst>
                                      </p:cBhvr>
                                      <p:tavLst>
                                        <p:tav tm="0">
                                          <p:val>
                                            <p:fltVal val="0"/>
                                          </p:val>
                                        </p:tav>
                                        <p:tav tm="100000">
                                          <p:val>
                                            <p:strVal val="#ppt_w"/>
                                          </p:val>
                                        </p:tav>
                                      </p:tavLst>
                                    </p:anim>
                                    <p:anim calcmode="lin" valueType="num">
                                      <p:cBhvr>
                                        <p:cTn dur="500" fill="hold" id="41"/>
                                        <p:tgtEl>
                                          <p:spTgt spid="54"/>
                                        </p:tgtEl>
                                        <p:attrNameLst>
                                          <p:attrName>ppt_h</p:attrName>
                                        </p:attrNameLst>
                                      </p:cBhvr>
                                      <p:tavLst>
                                        <p:tav tm="0">
                                          <p:val>
                                            <p:fltVal val="0"/>
                                          </p:val>
                                        </p:tav>
                                        <p:tav tm="100000">
                                          <p:val>
                                            <p:strVal val="#ppt_h"/>
                                          </p:val>
                                        </p:tav>
                                      </p:tavLst>
                                    </p:anim>
                                    <p:animEffect filter="fade" transition="in">
                                      <p:cBhvr>
                                        <p:cTn dur="500" id="42"/>
                                        <p:tgtEl>
                                          <p:spTgt spid="54"/>
                                        </p:tgtEl>
                                      </p:cBhvr>
                                    </p:animEffect>
                                  </p:childTnLst>
                                </p:cTn>
                              </p:par>
                            </p:childTnLst>
                          </p:cTn>
                        </p:par>
                        <p:par>
                          <p:cTn fill="hold" id="43" nodeType="afterGroup">
                            <p:stCondLst>
                              <p:cond delay="4000"/>
                            </p:stCondLst>
                            <p:childTnLst>
                              <p:par>
                                <p:cTn fill="hold" grpId="0" id="44" nodeType="afterEffect" presetClass="entr" presetID="2" presetSubtype="4">
                                  <p:stCondLst>
                                    <p:cond delay="0"/>
                                  </p:stCondLst>
                                  <p:childTnLst>
                                    <p:set>
                                      <p:cBhvr>
                                        <p:cTn dur="1" fill="hold" id="45">
                                          <p:stCondLst>
                                            <p:cond delay="0"/>
                                          </p:stCondLst>
                                        </p:cTn>
                                        <p:tgtEl>
                                          <p:spTgt spid="57"/>
                                        </p:tgtEl>
                                        <p:attrNameLst>
                                          <p:attrName>style.visibility</p:attrName>
                                        </p:attrNameLst>
                                      </p:cBhvr>
                                      <p:to>
                                        <p:strVal val="visible"/>
                                      </p:to>
                                    </p:set>
                                    <p:anim calcmode="lin" valueType="num">
                                      <p:cBhvr>
                                        <p:cTn dur="250" fill="hold" id="46"/>
                                        <p:tgtEl>
                                          <p:spTgt spid="57"/>
                                        </p:tgtEl>
                                        <p:attrNameLst>
                                          <p:attrName>ppt_x</p:attrName>
                                        </p:attrNameLst>
                                      </p:cBhvr>
                                      <p:tavLst>
                                        <p:tav tm="0">
                                          <p:val>
                                            <p:strVal val="#ppt_x"/>
                                          </p:val>
                                        </p:tav>
                                        <p:tav tm="100000">
                                          <p:val>
                                            <p:strVal val="#ppt_x"/>
                                          </p:val>
                                        </p:tav>
                                      </p:tavLst>
                                    </p:anim>
                                    <p:anim calcmode="lin" valueType="num">
                                      <p:cBhvr>
                                        <p:cTn dur="250" fill="hold" id="47"/>
                                        <p:tgtEl>
                                          <p:spTgt spid="57"/>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250"/>
                            </p:stCondLst>
                            <p:childTnLst>
                              <p:par>
                                <p:cTn fill="hold" grpId="0" id="49" nodeType="afterEffect" presetClass="entr" presetID="2" presetSubtype="4">
                                  <p:stCondLst>
                                    <p:cond delay="0"/>
                                  </p:stCondLst>
                                  <p:childTnLst>
                                    <p:set>
                                      <p:cBhvr>
                                        <p:cTn dur="1" fill="hold" id="50">
                                          <p:stCondLst>
                                            <p:cond delay="0"/>
                                          </p:stCondLst>
                                        </p:cTn>
                                        <p:tgtEl>
                                          <p:spTgt spid="58"/>
                                        </p:tgtEl>
                                        <p:attrNameLst>
                                          <p:attrName>style.visibility</p:attrName>
                                        </p:attrNameLst>
                                      </p:cBhvr>
                                      <p:to>
                                        <p:strVal val="visible"/>
                                      </p:to>
                                    </p:set>
                                    <p:anim calcmode="lin" valueType="num">
                                      <p:cBhvr>
                                        <p:cTn dur="250" fill="hold" id="51"/>
                                        <p:tgtEl>
                                          <p:spTgt spid="58"/>
                                        </p:tgtEl>
                                        <p:attrNameLst>
                                          <p:attrName>ppt_x</p:attrName>
                                        </p:attrNameLst>
                                      </p:cBhvr>
                                      <p:tavLst>
                                        <p:tav tm="0">
                                          <p:val>
                                            <p:strVal val="#ppt_x"/>
                                          </p:val>
                                        </p:tav>
                                        <p:tav tm="100000">
                                          <p:val>
                                            <p:strVal val="#ppt_x"/>
                                          </p:val>
                                        </p:tav>
                                      </p:tavLst>
                                    </p:anim>
                                    <p:anim calcmode="lin" valueType="num">
                                      <p:cBhvr>
                                        <p:cTn dur="250" fill="hold" id="52"/>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P grpId="0" spid="53"/>
      <p:bldP grpId="0" spid="57"/>
      <p:bldP grpId="0" spid="5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19"/>
          <p:cNvSpPr/>
          <p:nvPr/>
        </p:nvSpPr>
        <p:spPr bwMode="auto">
          <a:xfrm>
            <a:off x="6406538" y="2059480"/>
            <a:ext cx="1165115" cy="2278838"/>
          </a:xfrm>
          <a:prstGeom prst="rect">
            <a:avLst/>
          </a:prstGeom>
          <a:solidFill>
            <a:schemeClr val="accent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27866" lIns="27866" rIns="27866" tIns="27866"/>
          <a:lstStyle/>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r>
              <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27866" lIns="27866" rIns="27866" tIns="27866"/>
          <a:lstStyle/>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r>
              <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27866" lIns="27866" rIns="27866" tIns="27866"/>
          <a:lstStyle/>
          <a:p>
            <a:pPr defTabSz="556895">
              <a:lnSpc>
                <a:spcPct val="80000"/>
              </a:lnSpc>
            </a:pPr>
            <a:endPar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endParaRPr>
          </a:p>
          <a:p>
            <a:pPr defTabSz="556895">
              <a:lnSpc>
                <a:spcPct val="80000"/>
              </a:lnSpc>
            </a:pPr>
            <a:r>
              <a:rPr altLang="zh-CN" lang="en-US" noProof="1" spc="-3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cs charset="0" panose="020b0502040204020203" pitchFamily="34" typeface="Segoe UI"/>
              </a:rPr>
              <a:t>单击添加标题</a:t>
            </a:r>
          </a:p>
        </p:txBody>
      </p:sp>
      <p:sp>
        <p:nvSpPr>
          <p:cNvPr id="6" name="Right Arrow 74"/>
          <p:cNvSpPr/>
          <p:nvPr/>
        </p:nvSpPr>
        <p:spPr bwMode="auto">
          <a:xfrm flipV="1" rot="16200000">
            <a:off x="6291263" y="3051175"/>
            <a:ext cx="2068512" cy="503238"/>
          </a:xfrm>
          <a:prstGeom prst="rightArrow">
            <a:avLst/>
          </a:prstGeom>
          <a:solidFill>
            <a:schemeClr val="bg1">
              <a:lumMod val="9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27866" lIns="55729" rIns="55729" tIns="27866"/>
          <a:lstStyle/>
          <a:p>
            <a:pPr algn="ctr" defTabSz="556895"/>
            <a:endParaRPr lang="en-US" noProof="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endParaRPr>
          </a:p>
        </p:txBody>
      </p:sp>
      <p:sp>
        <p:nvSpPr>
          <p:cNvPr id="7" name="TextBox 6"/>
          <p:cNvSpPr txBox="1"/>
          <p:nvPr/>
        </p:nvSpPr>
        <p:spPr>
          <a:xfrm>
            <a:off x="6536952" y="3206631"/>
            <a:ext cx="860972" cy="228600"/>
          </a:xfrm>
          <a:prstGeom prst="rect">
            <a:avLst/>
          </a:prstGeom>
          <a:noFill/>
        </p:spPr>
        <p:txBody>
          <a:bodyPr bIns="0" lIns="0" rIns="0" tIns="0">
            <a:spAutoFit/>
          </a:bodyPr>
          <a:lstStyle/>
          <a:p>
            <a:pPr fontAlgn="auto"/>
            <a:r>
              <a:rPr b="1" lang="en-US" noProof="1" sz="1500">
                <a:gradFill>
                  <a:gsLst>
                    <a:gs pos="0">
                      <a:srgbClr val="FFFFFF"/>
                    </a:gs>
                    <a:gs pos="86000">
                      <a:srgbClr val="FFFFFF"/>
                    </a:gs>
                  </a:gsLst>
                  <a:lin ang="5400000" scaled="0"/>
                </a:gradFill>
                <a:latin charset="-122" panose="020b0503020204020204" pitchFamily="34" typeface="微软雅黑"/>
                <a:ea charset="-122" panose="020b0503020204020204" pitchFamily="34" typeface="微软雅黑"/>
              </a:rPr>
              <a:t>+80%</a:t>
            </a:r>
          </a:p>
        </p:txBody>
      </p:sp>
      <p:sp>
        <p:nvSpPr>
          <p:cNvPr id="9" name="Right Arrow 76"/>
          <p:cNvSpPr/>
          <p:nvPr/>
        </p:nvSpPr>
        <p:spPr bwMode="auto">
          <a:xfrm flipV="1" rot="5400000">
            <a:off x="5748338" y="2139950"/>
            <a:ext cx="669925" cy="504825"/>
          </a:xfrm>
          <a:prstGeom prst="rightArrow">
            <a:avLst/>
          </a:prstGeom>
          <a:solidFill>
            <a:schemeClr val="bg1">
              <a:lumMod val="9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27866" lIns="55729" rIns="55729" tIns="27866"/>
          <a:lstStyle/>
          <a:p>
            <a:pPr algn="ctr" defTabSz="556895"/>
            <a:endParaRPr lang="en-US" noProof="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endParaRPr>
          </a:p>
        </p:txBody>
      </p:sp>
      <p:sp>
        <p:nvSpPr>
          <p:cNvPr id="10" name="TextBox 9"/>
          <p:cNvSpPr txBox="1"/>
          <p:nvPr/>
        </p:nvSpPr>
        <p:spPr>
          <a:xfrm>
            <a:off x="5301045" y="3917279"/>
            <a:ext cx="998412" cy="228600"/>
          </a:xfrm>
          <a:prstGeom prst="rect">
            <a:avLst/>
          </a:prstGeom>
          <a:noFill/>
        </p:spPr>
        <p:txBody>
          <a:bodyPr bIns="0" lIns="0" rIns="0" tIns="0">
            <a:spAutoFit/>
          </a:bodyPr>
          <a:lstStyle/>
          <a:p>
            <a:pPr fontAlgn="auto"/>
            <a:r>
              <a:rPr b="1" lang="en-US" noProof="1" sz="1500">
                <a:gradFill>
                  <a:gsLst>
                    <a:gs pos="0">
                      <a:srgbClr val="FFFFFF"/>
                    </a:gs>
                    <a:gs pos="86000">
                      <a:srgbClr val="FFFFFF"/>
                    </a:gs>
                  </a:gsLst>
                  <a:lin ang="5400000" scaled="0"/>
                </a:gradFill>
                <a:latin charset="-122" panose="020b0503020204020204" pitchFamily="34" typeface="微软雅黑"/>
                <a:ea charset="-122" panose="020b0503020204020204" pitchFamily="34" typeface="微软雅黑"/>
              </a:rPr>
              <a:t>+50%</a:t>
            </a:r>
          </a:p>
        </p:txBody>
      </p:sp>
      <p:sp>
        <p:nvSpPr>
          <p:cNvPr id="11" name="Right Arrow 78"/>
          <p:cNvSpPr/>
          <p:nvPr/>
        </p:nvSpPr>
        <p:spPr bwMode="auto">
          <a:xfrm rot="16200000">
            <a:off x="5679282" y="3680619"/>
            <a:ext cx="808037" cy="504825"/>
          </a:xfrm>
          <a:prstGeom prst="rightArrow">
            <a:avLst/>
          </a:prstGeom>
          <a:solidFill>
            <a:schemeClr val="bg1">
              <a:lumMod val="9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27866" lIns="55729" rIns="55729" tIns="27866"/>
          <a:lstStyle/>
          <a:p>
            <a:pPr algn="ctr" defTabSz="556895"/>
            <a:endParaRPr lang="en-US" noProof="1" sz="1200">
              <a:gradFill>
                <a:gsLst>
                  <a:gs pos="0">
                    <a:srgbClr val="FFFFFF"/>
                  </a:gs>
                  <a:gs pos="100000">
                    <a:srgbClr val="FFFFFF"/>
                  </a:gs>
                </a:gsLst>
                <a:lin ang="5400000" scaled="0"/>
              </a:gradFill>
              <a:latin charset="-122" panose="020b0503020204020204" pitchFamily="34" typeface="微软雅黑"/>
              <a:ea charset="-122" panose="020b0503020204020204" pitchFamily="34" typeface="微软雅黑"/>
            </a:endParaRPr>
          </a:p>
        </p:txBody>
      </p:sp>
      <p:sp>
        <p:nvSpPr>
          <p:cNvPr id="12" name="TextBox 11"/>
          <p:cNvSpPr txBox="1"/>
          <p:nvPr/>
        </p:nvSpPr>
        <p:spPr>
          <a:xfrm>
            <a:off x="5276510" y="2226030"/>
            <a:ext cx="998411" cy="228600"/>
          </a:xfrm>
          <a:prstGeom prst="rect">
            <a:avLst/>
          </a:prstGeom>
          <a:noFill/>
        </p:spPr>
        <p:txBody>
          <a:bodyPr bIns="0" lIns="0" rIns="0" tIns="0">
            <a:spAutoFit/>
          </a:bodyPr>
          <a:lstStyle/>
          <a:p>
            <a:pPr fontAlgn="auto"/>
            <a:r>
              <a:rPr b="1" lang="en-US" noProof="1" sz="1500">
                <a:gradFill>
                  <a:gsLst>
                    <a:gs pos="0">
                      <a:srgbClr val="FFFFFF"/>
                    </a:gs>
                    <a:gs pos="86000">
                      <a:srgbClr val="FFFFFF"/>
                    </a:gs>
                  </a:gsLst>
                  <a:lin ang="5400000" scaled="0"/>
                </a:gradFill>
                <a:latin charset="-122" panose="020b0503020204020204" pitchFamily="34" typeface="微软雅黑"/>
                <a:ea charset="-122" panose="020b0503020204020204" pitchFamily="34" typeface="微软雅黑"/>
              </a:rPr>
              <a:t>-30%   </a:t>
            </a:r>
          </a:p>
        </p:txBody>
      </p:sp>
      <p:graphicFrame>
        <p:nvGraphicFramePr>
          <p:cNvPr id="61450" name="对象 1"/>
          <p:cNvGraphicFramePr/>
          <p:nvPr/>
        </p:nvGraphicFramePr>
        <p:xfrm>
          <a:off x="1414463" y="1708150"/>
          <a:ext cx="3652837" cy="2732088"/>
        </p:xfrm>
        <a:graphic>
          <a:graphicData uri="http://schemas.openxmlformats.org/presentationml/2006/ole">
            <mc:AlternateContent>
              <mc:Choice xmlns:v="urn:schemas-microsoft-com:vml" Requires="v">
                <p:oleObj imgH="2723810" imgW="3647619" progId="excel.sheet.8" r:id="rId3" spid="_x0000_s1039">
                  <p:embed/>
                </p:oleObj>
              </mc:Choice>
              <mc:Fallback>
                <p:oleObj imgH="2723810" imgW="3647619" progId="excel.sheet.8" r:id="rId3">
                  <p:embed/>
                  <p:pic>
                    <p:nvPicPr>
                      <p:cNvPr id="0" name="OLE substitute image"/>
                      <p:cNvPicPr/>
                      <p:nvPr/>
                    </p:nvPicPr>
                    <p:blipFill>
                      <a:blip r:embed="rId4">
                        <a:extLst>
                          <a:ext uri="{28A0092B-C50C-407E-A947-70E740481C1C}">
                            <a14:useLocalDpi val="0"/>
                          </a:ext>
                        </a:extLst>
                      </a:blip>
                      <a:stretch>
                        <a:fillRect/>
                      </a:stretch>
                    </p:blipFill>
                    <p:spPr>
                      <a:xfrm>
                        <a:off x="1414463" y="1708150"/>
                        <a:ext cx="3652837" cy="2732088"/>
                      </a:xfrm>
                      <a:prstGeom prst="rect">
                        <a:avLst/>
                      </a:prstGeom>
                      <a:noFill/>
                      <a:ln>
                        <a:noFill/>
                      </a:ln>
                    </p:spPr>
                  </p:pic>
                </p:oleObj>
              </mc:Fallback>
            </mc:AlternateContent>
          </a:graphicData>
        </a:graphic>
      </p:graphicFrame>
      <p:sp>
        <p:nvSpPr>
          <p:cNvPr id="14" name="Content Placeholder 2"/>
          <p:cNvSpPr txBox="1">
            <a:spLocks noChangeArrowheads="1"/>
          </p:cNvSpPr>
          <p:nvPr/>
        </p:nvSpPr>
        <p:spPr bwMode="auto">
          <a:xfrm>
            <a:off x="1122363" y="1438275"/>
            <a:ext cx="2728912"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30000"/>
              </a:lnSpc>
              <a:spcBef>
                <a:spcPts val="100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5" name="Title 13"/>
          <p:cNvSpPr txBox="1">
            <a:spLocks noChangeArrowheads="1"/>
          </p:cNvSpPr>
          <p:nvPr/>
        </p:nvSpPr>
        <p:spPr bwMode="auto">
          <a:xfrm>
            <a:off x="1108075" y="1052513"/>
            <a:ext cx="2163763" cy="4397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r>
              <a:rPr altLang="en-US" b="1" lang="zh-CN" sz="1400">
                <a:solidFill>
                  <a:schemeClr val="accent1"/>
                </a:solidFill>
                <a:latin charset="-122" panose="020b0503020204020204" pitchFamily="34" typeface="微软雅黑"/>
                <a:ea charset="-122" panose="020b0503020204020204" pitchFamily="34" typeface="微软雅黑"/>
              </a:rPr>
              <a:t>单击此处添加标题</a:t>
            </a:r>
          </a:p>
        </p:txBody>
      </p:sp>
      <p:sp>
        <p:nvSpPr>
          <p:cNvPr id="16" name="矩形 15"/>
          <p:cNvSpPr/>
          <p:nvPr/>
        </p:nvSpPr>
        <p:spPr>
          <a:xfrm>
            <a:off x="1533525" y="4440238"/>
            <a:ext cx="832612" cy="239268"/>
          </a:xfrm>
          <a:prstGeom prst="rect">
            <a:avLst/>
          </a:prstGeom>
        </p:spPr>
        <p:txBody>
          <a:bodyPr bIns="34290" lIns="68580" rIns="68580" tIns="34290" wrap="none">
            <a:spAutoFit/>
          </a:bodyPr>
          <a:lstStyle/>
          <a:p>
            <a:pPr defTabSz="556895">
              <a:lnSpc>
                <a:spcPct val="80000"/>
              </a:lnSpc>
            </a:pPr>
            <a:r>
              <a:rPr altLang="en-US" lang="zh-CN" noProof="1" spc="-31" sz="1400">
                <a:solidFill>
                  <a:schemeClr val="tx1">
                    <a:lumMod val="85000"/>
                    <a:lumOff val="15000"/>
                  </a:schemeClr>
                </a:solidFill>
                <a:latin charset="-122" panose="020b0503020204020204" pitchFamily="34" typeface="微软雅黑"/>
                <a:ea charset="-122" panose="020b0503020204020204" pitchFamily="34" typeface="微软雅黑"/>
                <a:cs charset="0" panose="020b0502040204020203" pitchFamily="34" typeface="Segoe UI"/>
              </a:rPr>
              <a:t>添加标题</a:t>
            </a:r>
          </a:p>
        </p:txBody>
      </p:sp>
      <p:sp>
        <p:nvSpPr>
          <p:cNvPr id="17" name="矩形 16"/>
          <p:cNvSpPr/>
          <p:nvPr/>
        </p:nvSpPr>
        <p:spPr>
          <a:xfrm>
            <a:off x="2392363" y="4440238"/>
            <a:ext cx="832612" cy="239268"/>
          </a:xfrm>
          <a:prstGeom prst="rect">
            <a:avLst/>
          </a:prstGeom>
        </p:spPr>
        <p:txBody>
          <a:bodyPr bIns="34290" lIns="68580" rIns="68580" tIns="34290" wrap="none">
            <a:spAutoFit/>
          </a:bodyPr>
          <a:lstStyle/>
          <a:p>
            <a:pPr defTabSz="556895">
              <a:lnSpc>
                <a:spcPct val="80000"/>
              </a:lnSpc>
            </a:pPr>
            <a:r>
              <a:rPr altLang="en-US" lang="zh-CN" noProof="1" spc="-31" sz="1400">
                <a:solidFill>
                  <a:schemeClr val="tx1">
                    <a:lumMod val="85000"/>
                    <a:lumOff val="15000"/>
                  </a:schemeClr>
                </a:solidFill>
                <a:latin charset="-122" panose="020b0503020204020204" pitchFamily="34" typeface="微软雅黑"/>
                <a:ea charset="-122" panose="020b0503020204020204" pitchFamily="34" typeface="微软雅黑"/>
                <a:cs charset="0" panose="020b0502040204020203" pitchFamily="34" typeface="Segoe UI"/>
              </a:rPr>
              <a:t>添加标题</a:t>
            </a:r>
          </a:p>
        </p:txBody>
      </p:sp>
      <p:sp>
        <p:nvSpPr>
          <p:cNvPr id="18" name="矩形 17"/>
          <p:cNvSpPr/>
          <p:nvPr/>
        </p:nvSpPr>
        <p:spPr>
          <a:xfrm>
            <a:off x="3271838" y="4440238"/>
            <a:ext cx="832612" cy="239268"/>
          </a:xfrm>
          <a:prstGeom prst="rect">
            <a:avLst/>
          </a:prstGeom>
        </p:spPr>
        <p:txBody>
          <a:bodyPr bIns="34290" lIns="68580" rIns="68580" tIns="34290" wrap="none">
            <a:spAutoFit/>
          </a:bodyPr>
          <a:lstStyle/>
          <a:p>
            <a:pPr defTabSz="556895">
              <a:lnSpc>
                <a:spcPct val="80000"/>
              </a:lnSpc>
            </a:pPr>
            <a:r>
              <a:rPr altLang="en-US" lang="zh-CN" noProof="1" spc="-31" sz="1400">
                <a:solidFill>
                  <a:schemeClr val="tx1">
                    <a:lumMod val="85000"/>
                    <a:lumOff val="15000"/>
                  </a:schemeClr>
                </a:solidFill>
                <a:latin charset="-122" panose="020b0503020204020204" pitchFamily="34" typeface="微软雅黑"/>
                <a:ea charset="-122" panose="020b0503020204020204" pitchFamily="34" typeface="微软雅黑"/>
                <a:cs charset="0" panose="020b0502040204020203" pitchFamily="34" typeface="Segoe UI"/>
              </a:rPr>
              <a:t>添加标题</a:t>
            </a:r>
          </a:p>
        </p:txBody>
      </p:sp>
      <p:sp>
        <p:nvSpPr>
          <p:cNvPr id="19" name="矩形 18"/>
          <p:cNvSpPr/>
          <p:nvPr/>
        </p:nvSpPr>
        <p:spPr>
          <a:xfrm>
            <a:off x="4160838" y="4440238"/>
            <a:ext cx="832612" cy="239268"/>
          </a:xfrm>
          <a:prstGeom prst="rect">
            <a:avLst/>
          </a:prstGeom>
        </p:spPr>
        <p:txBody>
          <a:bodyPr bIns="34290" lIns="68580" rIns="68580" tIns="34290" wrap="none">
            <a:spAutoFit/>
          </a:bodyPr>
          <a:lstStyle/>
          <a:p>
            <a:pPr defTabSz="556895">
              <a:lnSpc>
                <a:spcPct val="80000"/>
              </a:lnSpc>
            </a:pPr>
            <a:r>
              <a:rPr altLang="en-US" lang="zh-CN" noProof="1" spc="-31" sz="1400">
                <a:solidFill>
                  <a:schemeClr val="tx1">
                    <a:lumMod val="85000"/>
                    <a:lumOff val="15000"/>
                  </a:schemeClr>
                </a:solidFill>
                <a:latin charset="-122" panose="020b0503020204020204" pitchFamily="34" typeface="微软雅黑"/>
                <a:ea charset="-122" panose="020b0503020204020204" pitchFamily="34" typeface="微软雅黑"/>
                <a:cs charset="0" panose="020b0502040204020203" pitchFamily="34" typeface="Segoe UI"/>
              </a:rPr>
              <a:t>添加标题</a:t>
            </a:r>
          </a:p>
        </p:txBody>
      </p:sp>
      <p:sp>
        <p:nvSpPr>
          <p:cNvPr id="61457" name="TextBox 19"/>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61458" name="TextBox 20"/>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7"/>
                                        </p:tgtEl>
                                        <p:attrNameLst>
                                          <p:attrName>style.visibility</p:attrName>
                                        </p:attrNameLst>
                                      </p:cBhvr>
                                      <p:to>
                                        <p:strVal val="visible"/>
                                      </p:to>
                                    </p:set>
                                    <p:animEffect filter="wipe(down)" transition="in">
                                      <p:cBhvr>
                                        <p:cTn dur="500" id="10"/>
                                        <p:tgtEl>
                                          <p:spTgt spid="1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8"/>
                                        </p:tgtEl>
                                        <p:attrNameLst>
                                          <p:attrName>style.visibility</p:attrName>
                                        </p:attrNameLst>
                                      </p:cBhvr>
                                      <p:to>
                                        <p:strVal val="visible"/>
                                      </p:to>
                                    </p:set>
                                    <p:animEffect filter="wipe(down)" transition="in">
                                      <p:cBhvr>
                                        <p:cTn dur="500" id="13"/>
                                        <p:tgtEl>
                                          <p:spTgt spid="1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9"/>
                                        </p:tgtEl>
                                        <p:attrNameLst>
                                          <p:attrName>style.visibility</p:attrName>
                                        </p:attrNameLst>
                                      </p:cBhvr>
                                      <p:to>
                                        <p:strVal val="visible"/>
                                      </p:to>
                                    </p:set>
                                    <p:animEffect filter="wipe(down)" transition="in">
                                      <p:cBhvr>
                                        <p:cTn dur="500" id="16"/>
                                        <p:tgtEl>
                                          <p:spTgt spid="19"/>
                                        </p:tgtEl>
                                      </p:cBhvr>
                                    </p:animEffect>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61450"/>
                                        </p:tgtEl>
                                        <p:attrNameLst>
                                          <p:attrName>style.visibility</p:attrName>
                                        </p:attrNameLst>
                                      </p:cBhvr>
                                      <p:to>
                                        <p:strVal val="visible"/>
                                      </p:to>
                                    </p:set>
                                    <p:animEffect filter="wipe(down)" transition="in">
                                      <p:cBhvr>
                                        <p:cTn dur="1000" id="20"/>
                                        <p:tgtEl>
                                          <p:spTgt spid="61450"/>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22" presetSubtype="1">
                                  <p:stCondLst>
                                    <p:cond delay="0"/>
                                  </p:stCondLst>
                                  <p:childTnLst>
                                    <p:set>
                                      <p:cBhvr>
                                        <p:cTn dur="1" fill="hold" id="31">
                                          <p:stCondLst>
                                            <p:cond delay="0"/>
                                          </p:stCondLst>
                                        </p:cTn>
                                        <p:tgtEl>
                                          <p:spTgt spid="9"/>
                                        </p:tgtEl>
                                        <p:attrNameLst>
                                          <p:attrName>style.visibility</p:attrName>
                                        </p:attrNameLst>
                                      </p:cBhvr>
                                      <p:to>
                                        <p:strVal val="visible"/>
                                      </p:to>
                                    </p:set>
                                    <p:animEffect filter="wipe(up)" transition="in">
                                      <p:cBhvr>
                                        <p:cTn dur="500" id="32"/>
                                        <p:tgtEl>
                                          <p:spTgt spid="9"/>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5"/>
                                        </p:tgtEl>
                                        <p:attrNameLst>
                                          <p:attrName>style.visibility</p:attrName>
                                        </p:attrNameLst>
                                      </p:cBhvr>
                                      <p:to>
                                        <p:strVal val="visible"/>
                                      </p:to>
                                    </p:set>
                                    <p:animEffect filter="fade" transition="in">
                                      <p:cBhvr>
                                        <p:cTn dur="500" id="36"/>
                                        <p:tgtEl>
                                          <p:spTgt spid="5"/>
                                        </p:tgtEl>
                                      </p:cBhvr>
                                    </p:animEffect>
                                  </p:childTnLst>
                                </p:cTn>
                              </p:par>
                            </p:childTnLst>
                          </p:cTn>
                        </p:par>
                        <p:par>
                          <p:cTn fill="hold" id="37" nodeType="afterGroup">
                            <p:stCondLst>
                              <p:cond delay="3500"/>
                            </p:stCondLst>
                            <p:childTnLst>
                              <p:par>
                                <p:cTn fill="hold" grpId="0" id="38" nodeType="afterEffect" presetClass="entr" presetID="22" presetSubtype="4">
                                  <p:stCondLst>
                                    <p:cond delay="0"/>
                                  </p:stCondLst>
                                  <p:childTnLst>
                                    <p:set>
                                      <p:cBhvr>
                                        <p:cTn dur="1" fill="hold" id="39">
                                          <p:stCondLst>
                                            <p:cond delay="0"/>
                                          </p:stCondLst>
                                        </p:cTn>
                                        <p:tgtEl>
                                          <p:spTgt spid="11"/>
                                        </p:tgtEl>
                                        <p:attrNameLst>
                                          <p:attrName>style.visibility</p:attrName>
                                        </p:attrNameLst>
                                      </p:cBhvr>
                                      <p:to>
                                        <p:strVal val="visible"/>
                                      </p:to>
                                    </p:set>
                                    <p:animEffect filter="wipe(down)" transition="in">
                                      <p:cBhvr>
                                        <p:cTn dur="500" id="40"/>
                                        <p:tgtEl>
                                          <p:spTgt spid="11"/>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childTnLst>
                          </p:cTn>
                        </p:par>
                        <p:par>
                          <p:cTn fill="hold" id="45" nodeType="afterGroup">
                            <p:stCondLst>
                              <p:cond delay="4500"/>
                            </p:stCondLst>
                            <p:childTnLst>
                              <p:par>
                                <p:cTn fill="hold" grpId="0" id="46" nodeType="afterEffect" presetClass="entr" presetID="10" presetSubtype="0">
                                  <p:stCondLst>
                                    <p:cond delay="0"/>
                                  </p:stCondLst>
                                  <p:childTnLst>
                                    <p:set>
                                      <p:cBhvr>
                                        <p:cTn dur="1" fill="hold" id="47">
                                          <p:stCondLst>
                                            <p:cond delay="0"/>
                                          </p:stCondLst>
                                        </p:cTn>
                                        <p:tgtEl>
                                          <p:spTgt spid="3"/>
                                        </p:tgtEl>
                                        <p:attrNameLst>
                                          <p:attrName>style.visibility</p:attrName>
                                        </p:attrNameLst>
                                      </p:cBhvr>
                                      <p:to>
                                        <p:strVal val="visible"/>
                                      </p:to>
                                    </p:set>
                                    <p:animEffect filter="fade" transition="in">
                                      <p:cBhvr>
                                        <p:cTn dur="500" id="48"/>
                                        <p:tgtEl>
                                          <p:spTgt spid="3"/>
                                        </p:tgtEl>
                                      </p:cBhvr>
                                    </p:animEffect>
                                  </p:childTnLst>
                                </p:cTn>
                              </p:par>
                            </p:childTnLst>
                          </p:cTn>
                        </p:par>
                        <p:par>
                          <p:cTn fill="hold" id="49" nodeType="afterGroup">
                            <p:stCondLst>
                              <p:cond delay="5000"/>
                            </p:stCondLst>
                            <p:childTnLst>
                              <p:par>
                                <p:cTn fill="hold" grpId="0" id="50" nodeType="afterEffect" presetClass="entr" presetID="22" presetSubtype="4">
                                  <p:stCondLst>
                                    <p:cond delay="0"/>
                                  </p:stCondLst>
                                  <p:childTnLst>
                                    <p:set>
                                      <p:cBhvr>
                                        <p:cTn dur="1" fill="hold" id="51">
                                          <p:stCondLst>
                                            <p:cond delay="0"/>
                                          </p:stCondLst>
                                        </p:cTn>
                                        <p:tgtEl>
                                          <p:spTgt spid="6"/>
                                        </p:tgtEl>
                                        <p:attrNameLst>
                                          <p:attrName>style.visibility</p:attrName>
                                        </p:attrNameLst>
                                      </p:cBhvr>
                                      <p:to>
                                        <p:strVal val="visible"/>
                                      </p:to>
                                    </p:set>
                                    <p:animEffect filter="wipe(down)" transition="in">
                                      <p:cBhvr>
                                        <p:cTn dur="500" id="52"/>
                                        <p:tgtEl>
                                          <p:spTgt spid="6"/>
                                        </p:tgtEl>
                                      </p:cBhvr>
                                    </p:animEffect>
                                  </p:childTnLst>
                                </p:cTn>
                              </p:par>
                            </p:childTnLst>
                          </p:cTn>
                        </p:par>
                        <p:par>
                          <p:cTn fill="hold" id="53" nodeType="afterGroup">
                            <p:stCondLst>
                              <p:cond delay="5500"/>
                            </p:stCondLst>
                            <p:childTnLst>
                              <p:par>
                                <p:cTn fill="hold" grpId="0" id="54" nodeType="afterEffect" presetClass="entr" presetID="10" presetSubtype="0">
                                  <p:stCondLst>
                                    <p:cond delay="0"/>
                                  </p:stCondLst>
                                  <p:childTnLst>
                                    <p:set>
                                      <p:cBhvr>
                                        <p:cTn dur="1" fill="hold" id="55">
                                          <p:stCondLst>
                                            <p:cond delay="0"/>
                                          </p:stCondLst>
                                        </p:cTn>
                                        <p:tgtEl>
                                          <p:spTgt spid="7"/>
                                        </p:tgtEl>
                                        <p:attrNameLst>
                                          <p:attrName>style.visibility</p:attrName>
                                        </p:attrNameLst>
                                      </p:cBhvr>
                                      <p:to>
                                        <p:strVal val="visible"/>
                                      </p:to>
                                    </p:set>
                                    <p:animEffect filter="fade" transition="in">
                                      <p:cBhvr>
                                        <p:cTn dur="500" id="56"/>
                                        <p:tgtEl>
                                          <p:spTgt spid="7"/>
                                        </p:tgtEl>
                                      </p:cBhvr>
                                    </p:animEffect>
                                  </p:childTnLst>
                                </p:cTn>
                              </p:par>
                            </p:childTnLst>
                          </p:cTn>
                        </p:par>
                        <p:par>
                          <p:cTn fill="hold" id="57" nodeType="afterGroup">
                            <p:stCondLst>
                              <p:cond delay="6000"/>
                            </p:stCondLst>
                            <p:childTnLst>
                              <p:par>
                                <p:cTn fill="hold" grpId="0" id="58" nodeType="afterEffect" presetClass="entr" presetID="22" presetSubtype="8">
                                  <p:stCondLst>
                                    <p:cond delay="0"/>
                                  </p:stCondLst>
                                  <p:childTnLst>
                                    <p:set>
                                      <p:cBhvr>
                                        <p:cTn dur="1" fill="hold" id="59">
                                          <p:stCondLst>
                                            <p:cond delay="0"/>
                                          </p:stCondLst>
                                        </p:cTn>
                                        <p:tgtEl>
                                          <p:spTgt spid="15"/>
                                        </p:tgtEl>
                                        <p:attrNameLst>
                                          <p:attrName>style.visibility</p:attrName>
                                        </p:attrNameLst>
                                      </p:cBhvr>
                                      <p:to>
                                        <p:strVal val="visible"/>
                                      </p:to>
                                    </p:set>
                                    <p:animEffect filter="wipe(left)" transition="in">
                                      <p:cBhvr>
                                        <p:cTn dur="500" id="60"/>
                                        <p:tgtEl>
                                          <p:spTgt spid="15"/>
                                        </p:tgtEl>
                                      </p:cBhvr>
                                    </p:animEffect>
                                  </p:childTnLst>
                                </p:cTn>
                              </p:par>
                            </p:childTnLst>
                          </p:cTn>
                        </p:par>
                        <p:par>
                          <p:cTn fill="hold" id="61" nodeType="afterGroup">
                            <p:stCondLst>
                              <p:cond delay="6500"/>
                            </p:stCondLst>
                            <p:childTnLst>
                              <p:par>
                                <p:cTn fill="hold" grpId="0" id="62" nodeType="afterEffect" presetClass="entr" presetID="10" presetSubtype="0">
                                  <p:stCondLst>
                                    <p:cond delay="0"/>
                                  </p:stCondLst>
                                  <p:childTnLst>
                                    <p:set>
                                      <p:cBhvr>
                                        <p:cTn dur="1" fill="hold" id="63">
                                          <p:stCondLst>
                                            <p:cond delay="0"/>
                                          </p:stCondLst>
                                        </p:cTn>
                                        <p:tgtEl>
                                          <p:spTgt spid="14"/>
                                        </p:tgtEl>
                                        <p:attrNameLst>
                                          <p:attrName>style.visibility</p:attrName>
                                        </p:attrNameLst>
                                      </p:cBhvr>
                                      <p:to>
                                        <p:strVal val="visible"/>
                                      </p:to>
                                    </p:set>
                                    <p:animEffect filter="fade" transition="in">
                                      <p:cBhvr>
                                        <p:cTn dur="500" id="6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P grpId="0" spid="11"/>
      <p:bldP grpId="0" spid="12"/>
      <p:bldP grpId="0" spid="14"/>
      <p:bldP grpId="0" spid="15"/>
      <p:bldP grpId="0" spid="16"/>
      <p:bldP grpId="0" spid="17"/>
      <p:bldP grpId="0" spid="18"/>
      <p:bldP grpId="0" spid="1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Freeform 42"/>
          <p:cNvSpPr>
            <a:spLocks noChangeArrowheads="1"/>
          </p:cNvSpPr>
          <p:nvPr/>
        </p:nvSpPr>
        <p:spPr bwMode="auto">
          <a:xfrm>
            <a:off x="1824038" y="1435100"/>
            <a:ext cx="2203450" cy="503238"/>
          </a:xfrm>
          <a:custGeom>
            <a:gdLst>
              <a:gd fmla="*/ 0 w 4673" name="T0"/>
              <a:gd fmla="*/ 1547 h 1547" name="T1"/>
              <a:gd fmla="*/ 0 w 4673" name="T2"/>
              <a:gd fmla="*/ 0 h 1547" name="T3"/>
              <a:gd fmla="*/ 4673 w 4673" name="T4"/>
              <a:gd fmla="*/ 0 h 1547" name="T5"/>
            </a:gdLst>
            <a:cxnLst>
              <a:cxn ang="0">
                <a:pos x="T0" y="T1"/>
              </a:cxn>
              <a:cxn ang="0">
                <a:pos x="T2" y="T3"/>
              </a:cxn>
              <a:cxn ang="0">
                <a:pos x="T4" y="T5"/>
              </a:cxn>
            </a:cxnLst>
            <a:rect b="b" l="0" r="r" t="0"/>
            <a:pathLst>
              <a:path h="1547" w="4673">
                <a:moveTo>
                  <a:pt x="0" y="1547"/>
                </a:moveTo>
                <a:lnTo>
                  <a:pt x="0" y="0"/>
                </a:lnTo>
                <a:lnTo>
                  <a:pt x="4673" y="0"/>
                </a:lnTo>
              </a:path>
            </a:pathLst>
          </a:custGeom>
          <a:noFill/>
          <a:ln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1042" lIns="62084" rIns="62084" tIns="31042"/>
          <a:lstStyle/>
          <a:p>
            <a:endParaRPr altLang="en-US" lang="zh-CN">
              <a:latin charset="-122" panose="020b0503020204020204" pitchFamily="34" typeface="微软雅黑"/>
              <a:ea charset="-122" panose="020b0503020204020204" pitchFamily="34" typeface="微软雅黑"/>
            </a:endParaRPr>
          </a:p>
        </p:txBody>
      </p:sp>
      <p:sp>
        <p:nvSpPr>
          <p:cNvPr id="31" name="Freeform 42"/>
          <p:cNvSpPr>
            <a:spLocks noChangeArrowheads="1"/>
          </p:cNvSpPr>
          <p:nvPr/>
        </p:nvSpPr>
        <p:spPr bwMode="auto">
          <a:xfrm flipH="1">
            <a:off x="5072063" y="1435100"/>
            <a:ext cx="2203450" cy="503238"/>
          </a:xfrm>
          <a:custGeom>
            <a:gdLst>
              <a:gd fmla="*/ 0 w 4673" name="T0"/>
              <a:gd fmla="*/ 1547 h 1547" name="T1"/>
              <a:gd fmla="*/ 0 w 4673" name="T2"/>
              <a:gd fmla="*/ 0 h 1547" name="T3"/>
              <a:gd fmla="*/ 4673 w 4673" name="T4"/>
              <a:gd fmla="*/ 0 h 1547" name="T5"/>
            </a:gdLst>
            <a:cxnLst>
              <a:cxn ang="0">
                <a:pos x="T0" y="T1"/>
              </a:cxn>
              <a:cxn ang="0">
                <a:pos x="T2" y="T3"/>
              </a:cxn>
              <a:cxn ang="0">
                <a:pos x="T4" y="T5"/>
              </a:cxn>
            </a:cxnLst>
            <a:rect b="b" l="0" r="r" t="0"/>
            <a:pathLst>
              <a:path h="1547" w="4673">
                <a:moveTo>
                  <a:pt x="0" y="1547"/>
                </a:moveTo>
                <a:lnTo>
                  <a:pt x="0" y="0"/>
                </a:lnTo>
                <a:lnTo>
                  <a:pt x="4673" y="0"/>
                </a:lnTo>
              </a:path>
            </a:pathLst>
          </a:custGeom>
          <a:noFill/>
          <a:ln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1042" lIns="62084" rIns="62084" tIns="31042"/>
          <a:lstStyle/>
          <a:p>
            <a:endParaRPr altLang="en-US" lang="zh-CN">
              <a:latin charset="-122" panose="020b0503020204020204" pitchFamily="34" typeface="微软雅黑"/>
              <a:ea charset="-122" panose="020b0503020204020204" pitchFamily="34" typeface="微软雅黑"/>
            </a:endParaRPr>
          </a:p>
        </p:txBody>
      </p:sp>
      <p:sp>
        <p:nvSpPr>
          <p:cNvPr id="32" name="Freeform 42"/>
          <p:cNvSpPr>
            <a:spLocks noChangeArrowheads="1"/>
          </p:cNvSpPr>
          <p:nvPr/>
        </p:nvSpPr>
        <p:spPr bwMode="auto">
          <a:xfrm flipV="1">
            <a:off x="1824038" y="3700463"/>
            <a:ext cx="2203450" cy="501650"/>
          </a:xfrm>
          <a:custGeom>
            <a:gdLst>
              <a:gd fmla="*/ 0 w 4673" name="T0"/>
              <a:gd fmla="*/ 1547 h 1547" name="T1"/>
              <a:gd fmla="*/ 0 w 4673" name="T2"/>
              <a:gd fmla="*/ 0 h 1547" name="T3"/>
              <a:gd fmla="*/ 4673 w 4673" name="T4"/>
              <a:gd fmla="*/ 0 h 1547" name="T5"/>
            </a:gdLst>
            <a:cxnLst>
              <a:cxn ang="0">
                <a:pos x="T0" y="T1"/>
              </a:cxn>
              <a:cxn ang="0">
                <a:pos x="T2" y="T3"/>
              </a:cxn>
              <a:cxn ang="0">
                <a:pos x="T4" y="T5"/>
              </a:cxn>
            </a:cxnLst>
            <a:rect b="b" l="0" r="r" t="0"/>
            <a:pathLst>
              <a:path h="1547" w="4673">
                <a:moveTo>
                  <a:pt x="0" y="1547"/>
                </a:moveTo>
                <a:lnTo>
                  <a:pt x="0" y="0"/>
                </a:lnTo>
                <a:lnTo>
                  <a:pt x="4673" y="0"/>
                </a:lnTo>
              </a:path>
            </a:pathLst>
          </a:custGeom>
          <a:noFill/>
          <a:ln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1042" lIns="62084" rIns="62084" tIns="31042"/>
          <a:lstStyle/>
          <a:p>
            <a:endParaRPr altLang="en-US" lang="zh-CN">
              <a:latin charset="-122" panose="020b0503020204020204" pitchFamily="34" typeface="微软雅黑"/>
              <a:ea charset="-122" panose="020b0503020204020204" pitchFamily="34" typeface="微软雅黑"/>
            </a:endParaRPr>
          </a:p>
        </p:txBody>
      </p:sp>
      <p:sp>
        <p:nvSpPr>
          <p:cNvPr id="33" name="Freeform 42"/>
          <p:cNvSpPr>
            <a:spLocks noChangeArrowheads="1"/>
          </p:cNvSpPr>
          <p:nvPr/>
        </p:nvSpPr>
        <p:spPr bwMode="auto">
          <a:xfrm flipH="1" flipV="1">
            <a:off x="5072063" y="3700463"/>
            <a:ext cx="2203450" cy="501650"/>
          </a:xfrm>
          <a:custGeom>
            <a:gdLst>
              <a:gd fmla="*/ 0 w 4673" name="T0"/>
              <a:gd fmla="*/ 1547 h 1547" name="T1"/>
              <a:gd fmla="*/ 0 w 4673" name="T2"/>
              <a:gd fmla="*/ 0 h 1547" name="T3"/>
              <a:gd fmla="*/ 4673 w 4673" name="T4"/>
              <a:gd fmla="*/ 0 h 1547" name="T5"/>
            </a:gdLst>
            <a:cxnLst>
              <a:cxn ang="0">
                <a:pos x="T0" y="T1"/>
              </a:cxn>
              <a:cxn ang="0">
                <a:pos x="T2" y="T3"/>
              </a:cxn>
              <a:cxn ang="0">
                <a:pos x="T4" y="T5"/>
              </a:cxn>
            </a:cxnLst>
            <a:rect b="b" l="0" r="r" t="0"/>
            <a:pathLst>
              <a:path h="1547" w="4673">
                <a:moveTo>
                  <a:pt x="0" y="1547"/>
                </a:moveTo>
                <a:lnTo>
                  <a:pt x="0" y="0"/>
                </a:lnTo>
                <a:lnTo>
                  <a:pt x="4673" y="0"/>
                </a:lnTo>
              </a:path>
            </a:pathLst>
          </a:custGeom>
          <a:noFill/>
          <a:ln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1042" lIns="62084" rIns="62084" tIns="31042"/>
          <a:lstStyle/>
          <a:p>
            <a:endParaRPr altLang="en-US" lang="zh-CN">
              <a:latin charset="-122" panose="020b0503020204020204" pitchFamily="34" typeface="微软雅黑"/>
              <a:ea charset="-122" panose="020b0503020204020204" pitchFamily="34" typeface="微软雅黑"/>
            </a:endParaRPr>
          </a:p>
        </p:txBody>
      </p:sp>
      <p:sp>
        <p:nvSpPr>
          <p:cNvPr id="34" name="矩形 32"/>
          <p:cNvSpPr>
            <a:spLocks noChangeArrowheads="1"/>
          </p:cNvSpPr>
          <p:nvPr/>
        </p:nvSpPr>
        <p:spPr bwMode="auto">
          <a:xfrm>
            <a:off x="0" y="2476500"/>
            <a:ext cx="9144000" cy="782638"/>
          </a:xfrm>
          <a:prstGeom prst="rect">
            <a:avLst/>
          </a:prstGeom>
          <a:solidFill>
            <a:srgbClr val="D9D9D9"/>
          </a:solidFill>
          <a:ln>
            <a:noFill/>
          </a:ln>
          <a:extLst>
            <a:ext uri="{91240B29-F687-4F45-9708-019B960494DF}">
              <a14:hiddenLine w="9525">
                <a:solidFill>
                  <a:srgbClr val="000000"/>
                </a:solidFill>
                <a:miter lim="800000"/>
                <a:headEnd/>
                <a:tailEnd/>
              </a14:hiddenLine>
            </a:ext>
          </a:extLst>
        </p:spPr>
        <p:txBody>
          <a:bodyPr bIns="31042" lIns="62084" rIns="62084" tIns="31042"/>
          <a:lstStyle/>
          <a:p>
            <a:endParaRPr altLang="en-US" lang="zh-CN" sz="1200">
              <a:latin charset="-122" panose="020b0503020204020204" pitchFamily="34" typeface="微软雅黑"/>
              <a:ea charset="-122" panose="020b0503020204020204" pitchFamily="34" typeface="微软雅黑"/>
            </a:endParaRPr>
          </a:p>
        </p:txBody>
      </p:sp>
      <p:sp>
        <p:nvSpPr>
          <p:cNvPr id="35" name="TextBox 33"/>
          <p:cNvSpPr txBox="1">
            <a:spLocks noChangeArrowheads="1"/>
          </p:cNvSpPr>
          <p:nvPr/>
        </p:nvSpPr>
        <p:spPr bwMode="auto">
          <a:xfrm>
            <a:off x="3203575" y="2698750"/>
            <a:ext cx="2664168" cy="3668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点击添加表述内容标题</a:t>
            </a:r>
          </a:p>
        </p:txBody>
      </p:sp>
      <p:grpSp>
        <p:nvGrpSpPr>
          <p:cNvPr id="36" name="组合 34"/>
          <p:cNvGrpSpPr/>
          <p:nvPr/>
        </p:nvGrpSpPr>
        <p:grpSpPr>
          <a:xfrm>
            <a:off x="1442977" y="1889864"/>
            <a:ext cx="783427" cy="785533"/>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fontAlgn="auto" hangingPunct="1">
                <a:spcBef>
                  <a:spcPct val="0"/>
                </a:spcBef>
                <a:buFontTx/>
                <a:buNone/>
              </a:pPr>
              <a:endParaRPr altLang="en-US" lang="zh-CN" noProof="1" sz="1200">
                <a:solidFill>
                  <a:schemeClr val="tx1"/>
                </a:solidFill>
                <a:latin charset="-122" panose="020b0503020204020204" pitchFamily="34" typeface="微软雅黑"/>
              </a:endParaRPr>
            </a:p>
          </p:txBody>
        </p:sp>
        <p:sp>
          <p:nvSpPr>
            <p:cNvPr id="38"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39" name="组合 37"/>
          <p:cNvGrpSpPr/>
          <p:nvPr/>
        </p:nvGrpSpPr>
        <p:grpSpPr>
          <a:xfrm>
            <a:off x="1460219" y="2960261"/>
            <a:ext cx="783427" cy="785533"/>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fontAlgn="auto" hangingPunct="1">
                <a:spcBef>
                  <a:spcPct val="0"/>
                </a:spcBef>
                <a:buFontTx/>
                <a:buNone/>
              </a:pPr>
              <a:endParaRPr altLang="en-US" lang="zh-CN" noProof="1" sz="1200">
                <a:solidFill>
                  <a:schemeClr val="tx1"/>
                </a:solidFill>
                <a:latin charset="-122" panose="020b0503020204020204" pitchFamily="34" typeface="微软雅黑"/>
              </a:endParaRPr>
            </a:p>
          </p:txBody>
        </p:sp>
        <p:sp>
          <p:nvSpPr>
            <p:cNvPr id="41"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w="9525">
                  <a:solidFill>
                    <a:srgbClr val="000000"/>
                  </a:solidFill>
                  <a:round/>
                </a14:hiddenLine>
              </a:ext>
            </a:extLst>
          </p:spPr>
          <p:txBody>
            <a:bodyPr/>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42" name="组合 40"/>
          <p:cNvGrpSpPr/>
          <p:nvPr/>
        </p:nvGrpSpPr>
        <p:grpSpPr>
          <a:xfrm>
            <a:off x="6852588" y="1911444"/>
            <a:ext cx="784505" cy="785533"/>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fontAlgn="auto" hangingPunct="1">
                <a:spcBef>
                  <a:spcPct val="0"/>
                </a:spcBef>
                <a:buFontTx/>
                <a:buNone/>
              </a:pPr>
              <a:endParaRPr altLang="en-US" lang="zh-CN" noProof="1" sz="1200">
                <a:solidFill>
                  <a:schemeClr val="tx1"/>
                </a:solidFill>
                <a:latin charset="-122" panose="020b0503020204020204" pitchFamily="34" typeface="微软雅黑"/>
              </a:endParaRPr>
            </a:p>
          </p:txBody>
        </p:sp>
        <p:sp>
          <p:nvSpPr>
            <p:cNvPr id="44"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45" name="组合 43"/>
          <p:cNvGrpSpPr/>
          <p:nvPr/>
        </p:nvGrpSpPr>
        <p:grpSpPr>
          <a:xfrm>
            <a:off x="6884917" y="2980763"/>
            <a:ext cx="783427" cy="785533"/>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fontAlgn="auto" hangingPunct="1">
                <a:spcBef>
                  <a:spcPct val="0"/>
                </a:spcBef>
                <a:buFontTx/>
                <a:buNone/>
              </a:pPr>
              <a:endParaRPr altLang="en-US" lang="zh-CN" noProof="1" sz="1200">
                <a:solidFill>
                  <a:schemeClr val="tx1"/>
                </a:solidFill>
                <a:latin charset="-122" panose="020b0503020204020204" pitchFamily="34" typeface="微软雅黑"/>
              </a:endParaRPr>
            </a:p>
          </p:txBody>
        </p:sp>
        <p:sp>
          <p:nvSpPr>
            <p:cNvPr id="47"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pPr fontAlgn="auto"/>
              <a:endParaRPr altLang="en-US" lang="zh-CN" noProof="1">
                <a:latin charset="-122" panose="020b0503020204020204" pitchFamily="34" typeface="微软雅黑"/>
                <a:ea charset="-122" panose="020b0503020204020204" pitchFamily="34" typeface="微软雅黑"/>
              </a:endParaRPr>
            </a:p>
          </p:txBody>
        </p:sp>
      </p:grpSp>
      <p:sp>
        <p:nvSpPr>
          <p:cNvPr id="48" name="TextBox 46"/>
          <p:cNvSpPr txBox="1">
            <a:spLocks noChangeArrowheads="1"/>
          </p:cNvSpPr>
          <p:nvPr/>
        </p:nvSpPr>
        <p:spPr bwMode="auto">
          <a:xfrm>
            <a:off x="2290763" y="1128713"/>
            <a:ext cx="1193800" cy="27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r>
              <a:rPr altLang="en-US" b="1" lang="zh-CN" sz="1400">
                <a:solidFill>
                  <a:schemeClr val="accent1"/>
                </a:solidFill>
                <a:latin charset="-122" panose="020b0503020204020204" pitchFamily="34" typeface="微软雅黑"/>
                <a:ea charset="-122" panose="020b0503020204020204" pitchFamily="34" typeface="微软雅黑"/>
              </a:rPr>
              <a:t>添加标题内容</a:t>
            </a:r>
          </a:p>
        </p:txBody>
      </p:sp>
      <p:sp>
        <p:nvSpPr>
          <p:cNvPr id="49" name="TextBox 47"/>
          <p:cNvSpPr txBox="1">
            <a:spLocks noChangeArrowheads="1"/>
          </p:cNvSpPr>
          <p:nvPr/>
        </p:nvSpPr>
        <p:spPr bwMode="auto">
          <a:xfrm>
            <a:off x="2239963" y="1519238"/>
            <a:ext cx="1758950" cy="732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r>
              <a:rPr altLang="en-US" lang="zh-CN" sz="11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888" y="1128713"/>
            <a:ext cx="1195387" cy="27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pPr algn="r"/>
            <a:r>
              <a:rPr altLang="en-US" b="1" lang="zh-CN" sz="1400">
                <a:solidFill>
                  <a:schemeClr val="accent1"/>
                </a:solidFill>
                <a:latin charset="-122" panose="020b0503020204020204" pitchFamily="34" typeface="微软雅黑"/>
                <a:ea charset="-122" panose="020b0503020204020204" pitchFamily="34" typeface="微软雅黑"/>
              </a:rPr>
              <a:t>添加标题内容</a:t>
            </a:r>
          </a:p>
        </p:txBody>
      </p:sp>
      <p:sp>
        <p:nvSpPr>
          <p:cNvPr id="51" name="TextBox 49"/>
          <p:cNvSpPr txBox="1">
            <a:spLocks noChangeArrowheads="1"/>
          </p:cNvSpPr>
          <p:nvPr/>
        </p:nvSpPr>
        <p:spPr bwMode="auto">
          <a:xfrm>
            <a:off x="5076825" y="1519238"/>
            <a:ext cx="1758950" cy="732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pPr algn="r"/>
            <a:r>
              <a:rPr altLang="en-US" lang="zh-CN" sz="11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0763" y="4238625"/>
            <a:ext cx="1193800" cy="27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r>
              <a:rPr altLang="en-US" b="1" lang="zh-CN" sz="1400">
                <a:solidFill>
                  <a:schemeClr val="accent1"/>
                </a:solidFill>
                <a:latin charset="-122" panose="020b0503020204020204" pitchFamily="34" typeface="微软雅黑"/>
                <a:ea charset="-122" panose="020b0503020204020204" pitchFamily="34" typeface="微软雅黑"/>
              </a:rPr>
              <a:t>添加标题内容</a:t>
            </a:r>
          </a:p>
        </p:txBody>
      </p:sp>
      <p:sp>
        <p:nvSpPr>
          <p:cNvPr id="53" name="TextBox 51"/>
          <p:cNvSpPr txBox="1">
            <a:spLocks noChangeArrowheads="1"/>
          </p:cNvSpPr>
          <p:nvPr/>
        </p:nvSpPr>
        <p:spPr bwMode="auto">
          <a:xfrm>
            <a:off x="2239963" y="3414713"/>
            <a:ext cx="1758950" cy="732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r>
              <a:rPr altLang="en-US" lang="zh-CN" sz="11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888" y="4238625"/>
            <a:ext cx="1195387" cy="27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pPr algn="r"/>
            <a:r>
              <a:rPr altLang="en-US" b="1" lang="zh-CN" sz="1400">
                <a:solidFill>
                  <a:schemeClr val="accent1"/>
                </a:solidFill>
                <a:latin charset="-122" panose="020b0503020204020204" pitchFamily="34" typeface="微软雅黑"/>
                <a:ea charset="-122" panose="020b0503020204020204" pitchFamily="34" typeface="微软雅黑"/>
              </a:rPr>
              <a:t>添加标题内容</a:t>
            </a:r>
          </a:p>
        </p:txBody>
      </p:sp>
      <p:sp>
        <p:nvSpPr>
          <p:cNvPr id="55" name="TextBox 53"/>
          <p:cNvSpPr txBox="1">
            <a:spLocks noChangeArrowheads="1"/>
          </p:cNvSpPr>
          <p:nvPr/>
        </p:nvSpPr>
        <p:spPr bwMode="auto">
          <a:xfrm>
            <a:off x="5076825" y="3414713"/>
            <a:ext cx="1758950" cy="732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42" lIns="62084" rIns="62084" tIns="31042">
            <a:spAutoFit/>
          </a:bodyPr>
          <a:lstStyle/>
          <a:p>
            <a:pPr algn="r"/>
            <a:r>
              <a:rPr altLang="en-US" lang="zh-CN" sz="1100">
                <a:latin charset="-122" panose="020b0503020204020204" pitchFamily="34" typeface="微软雅黑"/>
                <a:ea charset="-122" panose="020b0503020204020204" pitchFamily="34" typeface="微软雅黑"/>
              </a:rPr>
              <a:t>这里可以添加主要内容这里可以添加主要内容这里可以添加主要内容这里可以添加主要内容</a:t>
            </a:r>
          </a:p>
        </p:txBody>
      </p:sp>
      <p:sp>
        <p:nvSpPr>
          <p:cNvPr id="63507" name="TextBox 27"/>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63508" name="TextBox 28"/>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4"/>
                                        </p:tgtEl>
                                        <p:attrNameLst>
                                          <p:attrName>style.visibility</p:attrName>
                                        </p:attrNameLst>
                                      </p:cBhvr>
                                      <p:to>
                                        <p:strVal val="visible"/>
                                      </p:to>
                                    </p:set>
                                    <p:animEffect filter="wipe(left)"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35"/>
                                        </p:tgtEl>
                                        <p:attrNameLst>
                                          <p:attrName>style.visibility</p:attrName>
                                        </p:attrNameLst>
                                      </p:cBhvr>
                                      <p:to>
                                        <p:strVal val="visible"/>
                                      </p:to>
                                    </p:set>
                                    <p:anim calcmode="lin" valueType="num">
                                      <p:cBhvr>
                                        <p:cTn dur="500" fill="hold" id="11"/>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35"/>
                                        </p:tgtEl>
                                        <p:attrNameLst>
                                          <p:attrName>ppt_y</p:attrName>
                                        </p:attrNameLst>
                                      </p:cBhvr>
                                      <p:tavLst>
                                        <p:tav tm="0">
                                          <p:val>
                                            <p:strVal val="#ppt_y"/>
                                          </p:val>
                                        </p:tav>
                                        <p:tav tm="100000">
                                          <p:val>
                                            <p:strVal val="#ppt_y"/>
                                          </p:val>
                                        </p:tav>
                                      </p:tavLst>
                                    </p:anim>
                                    <p:anim calcmode="lin" valueType="num">
                                      <p:cBhvr>
                                        <p:cTn dur="500" fill="hold" id="13"/>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35"/>
                                        </p:tgtEl>
                                      </p:cBhvr>
                                    </p:animEffect>
                                  </p:childTnLst>
                                </p:cTn>
                              </p:par>
                            </p:childTnLst>
                          </p:cTn>
                        </p:par>
                        <p:par>
                          <p:cTn fill="hold" id="16" nodeType="afterGroup">
                            <p:stCondLst>
                              <p:cond delay="1000"/>
                            </p:stCondLst>
                            <p:childTnLst>
                              <p:par>
                                <p:cTn fill="hold" id="17" nodeType="afterEffect" presetClass="entr" presetID="1" presetSubtype="0">
                                  <p:stCondLst>
                                    <p:cond delay="0"/>
                                  </p:stCondLst>
                                  <p:childTnLst>
                                    <p:set>
                                      <p:cBhvr>
                                        <p:cTn dur="1" fill="hold" id="18">
                                          <p:stCondLst>
                                            <p:cond delay="0"/>
                                          </p:stCondLst>
                                        </p:cTn>
                                        <p:tgtEl>
                                          <p:spTgt spid="45"/>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36"/>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39"/>
                                        </p:tgtEl>
                                        <p:attrNameLst>
                                          <p:attrName>style.visibility</p:attrName>
                                        </p:attrNameLst>
                                      </p:cBhvr>
                                      <p:to>
                                        <p:strVal val="visible"/>
                                      </p:to>
                                    </p:set>
                                  </p:childTnLst>
                                </p:cTn>
                              </p:par>
                              <p:par>
                                <p:cTn fill="hold" id="23" nodeType="withEffect" presetClass="entr" presetID="1" presetSubtype="0">
                                  <p:stCondLst>
                                    <p:cond delay="0"/>
                                  </p:stCondLst>
                                  <p:childTnLst>
                                    <p:set>
                                      <p:cBhvr>
                                        <p:cTn dur="1" fill="hold" id="24">
                                          <p:stCondLst>
                                            <p:cond delay="0"/>
                                          </p:stCondLst>
                                        </p:cTn>
                                        <p:tgtEl>
                                          <p:spTgt spid="42"/>
                                        </p:tgtEl>
                                        <p:attrNameLst>
                                          <p:attrName>style.visibility</p:attrName>
                                        </p:attrNameLst>
                                      </p:cBhvr>
                                      <p:to>
                                        <p:strVal val="visible"/>
                                      </p:to>
                                    </p:set>
                                  </p:childTnLst>
                                </p:cTn>
                              </p:par>
                              <p:par>
                                <p:cTn accel="50000" decel="50000" fill="hold" id="25" nodeType="withEffect" presetClass="path" presetID="56" presetSubtype="0">
                                  <p:stCondLst>
                                    <p:cond delay="0"/>
                                  </p:stCondLst>
                                  <p:childTnLst>
                                    <p:animMotion origin="layout" path="M 1.46481E-06 -2.96296E-06 L -0.313 -0.10856" pathEditMode="relative" ptsTypes="AA" rAng="0">
                                      <p:cBhvr>
                                        <p:cTn dur="1000" fill="hold" id="26" spd="-99900"/>
                                        <p:tgtEl>
                                          <p:spTgt spid="45"/>
                                        </p:tgtEl>
                                        <p:attrNameLst>
                                          <p:attrName>ppt_x,ppt_y</p:attrName>
                                        </p:attrNameLst>
                                      </p:cBhvr>
                                      <p:rCtr x="-15500" y="-5300"/>
                                    </p:animMotion>
                                  </p:childTnLst>
                                </p:cTn>
                              </p:par>
                              <p:par>
                                <p:cTn accel="50000" decel="50000" fill="hold" id="27" nodeType="withEffect" presetClass="path" presetID="56" presetSubtype="0">
                                  <p:stCondLst>
                                    <p:cond delay="0"/>
                                  </p:stCondLst>
                                  <p:childTnLst>
                                    <p:animMotion origin="layout" path="M 1.67816E-07 4.81481E-06 L 0.30831 0.12546" pathEditMode="relative" ptsTypes="AA" rAng="0">
                                      <p:cBhvr>
                                        <p:cTn dur="1000" fill="hold" id="28" spd="-99900"/>
                                        <p:tgtEl>
                                          <p:spTgt spid="36"/>
                                        </p:tgtEl>
                                        <p:attrNameLst>
                                          <p:attrName>ppt_x,ppt_y</p:attrName>
                                        </p:attrNameLst>
                                      </p:cBhvr>
                                      <p:rCtr x="15400" y="6300"/>
                                    </p:animMotion>
                                  </p:childTnLst>
                                </p:cTn>
                              </p:par>
                              <p:par>
                                <p:cTn accel="50000" decel="50000" fill="hold" id="29" nodeType="withEffect" presetClass="path" presetID="56" presetSubtype="0">
                                  <p:stCondLst>
                                    <p:cond delay="0"/>
                                  </p:stCondLst>
                                  <p:childTnLst>
                                    <p:animMotion origin="layout" path="M -1.26838E-06 -4.81481E-06 L 0.30623 -0.10416" pathEditMode="relative" ptsTypes="AA" rAng="0">
                                      <p:cBhvr>
                                        <p:cTn dur="1000" fill="hold" id="30" spd="-99900"/>
                                        <p:tgtEl>
                                          <p:spTgt spid="39"/>
                                        </p:tgtEl>
                                        <p:attrNameLst>
                                          <p:attrName>ppt_x,ppt_y</p:attrName>
                                        </p:attrNameLst>
                                      </p:cBhvr>
                                      <p:rCtr x="15300" y="-5100"/>
                                    </p:animMotion>
                                  </p:childTnLst>
                                </p:cTn>
                              </p:par>
                              <p:par>
                                <p:cTn accel="50000" decel="50000" fill="hold" id="31" nodeType="withEffect" presetClass="path" presetID="56" presetSubtype="0">
                                  <p:stCondLst>
                                    <p:cond delay="0"/>
                                  </p:stCondLst>
                                  <p:childTnLst>
                                    <p:animMotion origin="layout" path="M 4.06791E-06 -4.81481E-06 L -0.30923 0.12084" pathEditMode="relative" ptsTypes="AA" rAng="0">
                                      <p:cBhvr>
                                        <p:cTn dur="1000" fill="hold" id="32" spd="-99900"/>
                                        <p:tgtEl>
                                          <p:spTgt spid="42"/>
                                        </p:tgtEl>
                                        <p:attrNameLst>
                                          <p:attrName>ppt_x,ppt_y</p:attrName>
                                        </p:attrNameLst>
                                      </p:cBhvr>
                                      <p:rCtr x="-15400" y="6000"/>
                                    </p:animMotion>
                                  </p:childTnLst>
                                </p:cTn>
                              </p:par>
                            </p:childTnLst>
                          </p:cTn>
                        </p:par>
                        <p:par>
                          <p:cTn fill="hold" id="33" nodeType="afterGroup">
                            <p:stCondLst>
                              <p:cond delay="2000"/>
                            </p:stCondLst>
                            <p:childTnLst>
                              <p:par>
                                <p:cTn fill="hold" grpId="0" id="34" nodeType="afterEffect" presetClass="entr" presetID="22" presetSubtype="8">
                                  <p:stCondLst>
                                    <p:cond delay="0"/>
                                  </p:stCondLst>
                                  <p:childTnLst>
                                    <p:set>
                                      <p:cBhvr>
                                        <p:cTn dur="1" fill="hold" id="35">
                                          <p:stCondLst>
                                            <p:cond delay="0"/>
                                          </p:stCondLst>
                                        </p:cTn>
                                        <p:tgtEl>
                                          <p:spTgt spid="30"/>
                                        </p:tgtEl>
                                        <p:attrNameLst>
                                          <p:attrName>style.visibility</p:attrName>
                                        </p:attrNameLst>
                                      </p:cBhvr>
                                      <p:to>
                                        <p:strVal val="visible"/>
                                      </p:to>
                                    </p:set>
                                    <p:animEffect filter="wipe(left)" transition="in">
                                      <p:cBhvr>
                                        <p:cTn dur="500" id="36"/>
                                        <p:tgtEl>
                                          <p:spTgt spid="30"/>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31"/>
                                        </p:tgtEl>
                                        <p:attrNameLst>
                                          <p:attrName>style.visibility</p:attrName>
                                        </p:attrNameLst>
                                      </p:cBhvr>
                                      <p:to>
                                        <p:strVal val="visible"/>
                                      </p:to>
                                    </p:set>
                                    <p:animEffect filter="wipe(right)" transition="in">
                                      <p:cBhvr>
                                        <p:cTn dur="500" id="39"/>
                                        <p:tgtEl>
                                          <p:spTgt spid="31"/>
                                        </p:tgtEl>
                                      </p:cBhvr>
                                    </p:animEffect>
                                  </p:childTnLst>
                                </p:cTn>
                              </p:par>
                              <p:par>
                                <p:cTn fill="hold" grpId="0" id="40" nodeType="withEffect" presetClass="entr" presetID="22" presetSubtype="2">
                                  <p:stCondLst>
                                    <p:cond delay="0"/>
                                  </p:stCondLst>
                                  <p:childTnLst>
                                    <p:set>
                                      <p:cBhvr>
                                        <p:cTn dur="1" fill="hold" id="41">
                                          <p:stCondLst>
                                            <p:cond delay="0"/>
                                          </p:stCondLst>
                                        </p:cTn>
                                        <p:tgtEl>
                                          <p:spTgt spid="33"/>
                                        </p:tgtEl>
                                        <p:attrNameLst>
                                          <p:attrName>style.visibility</p:attrName>
                                        </p:attrNameLst>
                                      </p:cBhvr>
                                      <p:to>
                                        <p:strVal val="visible"/>
                                      </p:to>
                                    </p:set>
                                    <p:animEffect filter="wipe(right)" transition="in">
                                      <p:cBhvr>
                                        <p:cTn dur="500" id="42"/>
                                        <p:tgtEl>
                                          <p:spTgt spid="3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2500"/>
                            </p:stCondLst>
                            <p:childTnLst>
                              <p:par>
                                <p:cTn fill="hold" grpId="0" id="47" nodeType="afterEffect" presetClass="entr" presetID="47" presetSubtype="0">
                                  <p:stCondLst>
                                    <p:cond delay="0"/>
                                  </p:stCondLst>
                                  <p:childTnLst>
                                    <p:set>
                                      <p:cBhvr>
                                        <p:cTn dur="1" fill="hold" id="48">
                                          <p:stCondLst>
                                            <p:cond delay="0"/>
                                          </p:stCondLst>
                                        </p:cTn>
                                        <p:tgtEl>
                                          <p:spTgt spid="48"/>
                                        </p:tgtEl>
                                        <p:attrNameLst>
                                          <p:attrName>style.visibility</p:attrName>
                                        </p:attrNameLst>
                                      </p:cBhvr>
                                      <p:to>
                                        <p:strVal val="visible"/>
                                      </p:to>
                                    </p:set>
                                    <p:animEffect filter="fade" transition="in">
                                      <p:cBhvr>
                                        <p:cTn dur="1000" id="49"/>
                                        <p:tgtEl>
                                          <p:spTgt spid="48"/>
                                        </p:tgtEl>
                                      </p:cBhvr>
                                    </p:animEffect>
                                    <p:anim calcmode="lin" valueType="num">
                                      <p:cBhvr>
                                        <p:cTn dur="1000" fill="hold" id="50"/>
                                        <p:tgtEl>
                                          <p:spTgt spid="48"/>
                                        </p:tgtEl>
                                        <p:attrNameLst>
                                          <p:attrName>ppt_x</p:attrName>
                                        </p:attrNameLst>
                                      </p:cBhvr>
                                      <p:tavLst>
                                        <p:tav tm="0">
                                          <p:val>
                                            <p:strVal val="#ppt_x"/>
                                          </p:val>
                                        </p:tav>
                                        <p:tav tm="100000">
                                          <p:val>
                                            <p:strVal val="#ppt_x"/>
                                          </p:val>
                                        </p:tav>
                                      </p:tavLst>
                                    </p:anim>
                                    <p:anim calcmode="lin" valueType="num">
                                      <p:cBhvr>
                                        <p:cTn dur="1000" fill="hold" id="51"/>
                                        <p:tgtEl>
                                          <p:spTgt spid="48"/>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50"/>
                                        </p:tgtEl>
                                        <p:attrNameLst>
                                          <p:attrName>style.visibility</p:attrName>
                                        </p:attrNameLst>
                                      </p:cBhvr>
                                      <p:to>
                                        <p:strVal val="visible"/>
                                      </p:to>
                                    </p:set>
                                    <p:animEffect filter="fade" transition="in">
                                      <p:cBhvr>
                                        <p:cTn dur="1000" id="54"/>
                                        <p:tgtEl>
                                          <p:spTgt spid="50"/>
                                        </p:tgtEl>
                                      </p:cBhvr>
                                    </p:animEffect>
                                    <p:anim calcmode="lin" valueType="num">
                                      <p:cBhvr>
                                        <p:cTn dur="1000" fill="hold" id="55"/>
                                        <p:tgtEl>
                                          <p:spTgt spid="50"/>
                                        </p:tgtEl>
                                        <p:attrNameLst>
                                          <p:attrName>ppt_x</p:attrName>
                                        </p:attrNameLst>
                                      </p:cBhvr>
                                      <p:tavLst>
                                        <p:tav tm="0">
                                          <p:val>
                                            <p:strVal val="#ppt_x"/>
                                          </p:val>
                                        </p:tav>
                                        <p:tav tm="100000">
                                          <p:val>
                                            <p:strVal val="#ppt_x"/>
                                          </p:val>
                                        </p:tav>
                                      </p:tavLst>
                                    </p:anim>
                                    <p:anim calcmode="lin" valueType="num">
                                      <p:cBhvr>
                                        <p:cTn dur="1000" fill="hold" id="56"/>
                                        <p:tgtEl>
                                          <p:spTgt spid="50"/>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54"/>
                                        </p:tgtEl>
                                        <p:attrNameLst>
                                          <p:attrName>style.visibility</p:attrName>
                                        </p:attrNameLst>
                                      </p:cBhvr>
                                      <p:to>
                                        <p:strVal val="visible"/>
                                      </p:to>
                                    </p:set>
                                    <p:animEffect filter="fade" transition="in">
                                      <p:cBhvr>
                                        <p:cTn dur="1000" id="59"/>
                                        <p:tgtEl>
                                          <p:spTgt spid="54"/>
                                        </p:tgtEl>
                                      </p:cBhvr>
                                    </p:animEffect>
                                    <p:anim calcmode="lin" valueType="num">
                                      <p:cBhvr>
                                        <p:cTn dur="1000" fill="hold" id="60"/>
                                        <p:tgtEl>
                                          <p:spTgt spid="54"/>
                                        </p:tgtEl>
                                        <p:attrNameLst>
                                          <p:attrName>ppt_x</p:attrName>
                                        </p:attrNameLst>
                                      </p:cBhvr>
                                      <p:tavLst>
                                        <p:tav tm="0">
                                          <p:val>
                                            <p:strVal val="#ppt_x"/>
                                          </p:val>
                                        </p:tav>
                                        <p:tav tm="100000">
                                          <p:val>
                                            <p:strVal val="#ppt_x"/>
                                          </p:val>
                                        </p:tav>
                                      </p:tavLst>
                                    </p:anim>
                                    <p:anim calcmode="lin" valueType="num">
                                      <p:cBhvr>
                                        <p:cTn dur="1000" fill="hold" id="61"/>
                                        <p:tgtEl>
                                          <p:spTgt spid="54"/>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52"/>
                                        </p:tgtEl>
                                        <p:attrNameLst>
                                          <p:attrName>style.visibility</p:attrName>
                                        </p:attrNameLst>
                                      </p:cBhvr>
                                      <p:to>
                                        <p:strVal val="visible"/>
                                      </p:to>
                                    </p:set>
                                    <p:animEffect filter="fade" transition="in">
                                      <p:cBhvr>
                                        <p:cTn dur="1000" id="64"/>
                                        <p:tgtEl>
                                          <p:spTgt spid="52"/>
                                        </p:tgtEl>
                                      </p:cBhvr>
                                    </p:animEffect>
                                    <p:anim calcmode="lin" valueType="num">
                                      <p:cBhvr>
                                        <p:cTn dur="1000" fill="hold" id="65"/>
                                        <p:tgtEl>
                                          <p:spTgt spid="52"/>
                                        </p:tgtEl>
                                        <p:attrNameLst>
                                          <p:attrName>ppt_x</p:attrName>
                                        </p:attrNameLst>
                                      </p:cBhvr>
                                      <p:tavLst>
                                        <p:tav tm="0">
                                          <p:val>
                                            <p:strVal val="#ppt_x"/>
                                          </p:val>
                                        </p:tav>
                                        <p:tav tm="100000">
                                          <p:val>
                                            <p:strVal val="#ppt_x"/>
                                          </p:val>
                                        </p:tav>
                                      </p:tavLst>
                                    </p:anim>
                                    <p:anim calcmode="lin" valueType="num">
                                      <p:cBhvr>
                                        <p:cTn dur="1000" fill="hold" id="66"/>
                                        <p:tgtEl>
                                          <p:spTgt spid="52"/>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3500"/>
                            </p:stCondLst>
                            <p:childTnLst>
                              <p:par>
                                <p:cTn fill="hold" grpId="0" id="68" nodeType="afterEffect" presetClass="entr" presetID="22" presetSubtype="1">
                                  <p:stCondLst>
                                    <p:cond delay="0"/>
                                  </p:stCondLst>
                                  <p:childTnLst>
                                    <p:set>
                                      <p:cBhvr>
                                        <p:cTn dur="1" fill="hold" id="69">
                                          <p:stCondLst>
                                            <p:cond delay="0"/>
                                          </p:stCondLst>
                                        </p:cTn>
                                        <p:tgtEl>
                                          <p:spTgt spid="49"/>
                                        </p:tgtEl>
                                        <p:attrNameLst>
                                          <p:attrName>style.visibility</p:attrName>
                                        </p:attrNameLst>
                                      </p:cBhvr>
                                      <p:to>
                                        <p:strVal val="visible"/>
                                      </p:to>
                                    </p:set>
                                    <p:animEffect filter="wipe(up)" transition="in">
                                      <p:cBhvr>
                                        <p:cTn dur="500" id="70"/>
                                        <p:tgtEl>
                                          <p:spTgt spid="49"/>
                                        </p:tgtEl>
                                      </p:cBhvr>
                                    </p:animEffect>
                                  </p:childTnLst>
                                </p:cTn>
                              </p:par>
                              <p:par>
                                <p:cTn fill="hold" grpId="0" id="71" nodeType="withEffect" presetClass="entr" presetID="22" presetSubtype="1">
                                  <p:stCondLst>
                                    <p:cond delay="0"/>
                                  </p:stCondLst>
                                  <p:childTnLst>
                                    <p:set>
                                      <p:cBhvr>
                                        <p:cTn dur="1" fill="hold" id="72">
                                          <p:stCondLst>
                                            <p:cond delay="0"/>
                                          </p:stCondLst>
                                        </p:cTn>
                                        <p:tgtEl>
                                          <p:spTgt spid="51"/>
                                        </p:tgtEl>
                                        <p:attrNameLst>
                                          <p:attrName>style.visibility</p:attrName>
                                        </p:attrNameLst>
                                      </p:cBhvr>
                                      <p:to>
                                        <p:strVal val="visible"/>
                                      </p:to>
                                    </p:set>
                                    <p:animEffect filter="wipe(up)" transition="in">
                                      <p:cBhvr>
                                        <p:cTn dur="500" id="73"/>
                                        <p:tgtEl>
                                          <p:spTgt spid="51"/>
                                        </p:tgtEl>
                                      </p:cBhvr>
                                    </p:animEffect>
                                  </p:childTnLst>
                                </p:cTn>
                              </p:par>
                              <p:par>
                                <p:cTn fill="hold" grpId="0" id="74" nodeType="withEffect" presetClass="entr" presetID="22" presetSubtype="4">
                                  <p:stCondLst>
                                    <p:cond delay="0"/>
                                  </p:stCondLst>
                                  <p:childTnLst>
                                    <p:set>
                                      <p:cBhvr>
                                        <p:cTn dur="1" fill="hold" id="75">
                                          <p:stCondLst>
                                            <p:cond delay="0"/>
                                          </p:stCondLst>
                                        </p:cTn>
                                        <p:tgtEl>
                                          <p:spTgt spid="53"/>
                                        </p:tgtEl>
                                        <p:attrNameLst>
                                          <p:attrName>style.visibility</p:attrName>
                                        </p:attrNameLst>
                                      </p:cBhvr>
                                      <p:to>
                                        <p:strVal val="visible"/>
                                      </p:to>
                                    </p:set>
                                    <p:animEffect filter="wipe(down)" transition="in">
                                      <p:cBhvr>
                                        <p:cTn dur="500" id="76"/>
                                        <p:tgtEl>
                                          <p:spTgt spid="53"/>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55"/>
                                        </p:tgtEl>
                                        <p:attrNameLst>
                                          <p:attrName>style.visibility</p:attrName>
                                        </p:attrNameLst>
                                      </p:cBhvr>
                                      <p:to>
                                        <p:strVal val="visible"/>
                                      </p:to>
                                    </p:set>
                                    <p:animEffect filter="wipe(down)" transition="in">
                                      <p:cBhvr>
                                        <p:cTn dur="500" id="7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48"/>
      <p:bldP grpId="0" spid="49"/>
      <p:bldP grpId="0" spid="50"/>
      <p:bldP grpId="0" spid="51"/>
      <p:bldP grpId="0" spid="52"/>
      <p:bldP grpId="0" spid="53"/>
      <p:bldP grpId="0" spid="54"/>
      <p:bldP grpId="0" spid="5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28"/>
          <p:cNvSpPr>
            <a:spLocks noChangeArrowheads="1"/>
          </p:cNvSpPr>
          <p:nvPr/>
        </p:nvSpPr>
        <p:spPr bwMode="auto">
          <a:xfrm>
            <a:off x="0" y="1958975"/>
            <a:ext cx="3629025" cy="1284288"/>
          </a:xfrm>
          <a:custGeom>
            <a:gdLst>
              <a:gd fmla="*/ 1089668 w 4310745" name="T0"/>
              <a:gd fmla="*/ 0 h 1283968" name="T1"/>
              <a:gd fmla="*/ 3526973 w 4310745" name="T2"/>
              <a:gd fmla="*/ 0 h 1283968" name="T3"/>
              <a:gd fmla="*/ 4310745 w 4310745" name="T4"/>
              <a:gd fmla="*/ 1269454 h 1283968" name="T5"/>
              <a:gd fmla="*/ 1089668 w 4310745" name="T6"/>
              <a:gd fmla="*/ 1283968 h 1283968" name="T7"/>
              <a:gd fmla="*/ 0 w 4310745" name="T8"/>
              <a:gd fmla="*/ 0 h 1283968" name="T9"/>
              <a:gd fmla="*/ 1089667 w 4310745" name="T10"/>
              <a:gd fmla="*/ 0 h 1283968" name="T11"/>
              <a:gd fmla="*/ 1089667 w 4310745" name="T12"/>
              <a:gd fmla="*/ 1283968 h 1283968" name="T13"/>
              <a:gd fmla="*/ 0 w 4310745" name="T14"/>
              <a:gd fmla="*/ 1283968 h 12839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3968" w="4310745">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latin charset="0" panose="020b0604020202020204" pitchFamily="34" typeface="Arial"/>
            </a:endParaRPr>
          </a:p>
        </p:txBody>
      </p:sp>
      <p:sp>
        <p:nvSpPr>
          <p:cNvPr id="5" name="TextBox 4"/>
          <p:cNvSpPr txBox="1"/>
          <p:nvPr/>
        </p:nvSpPr>
        <p:spPr bwMode="auto">
          <a:xfrm>
            <a:off x="1147763" y="2101850"/>
            <a:ext cx="1160780" cy="701040"/>
          </a:xfrm>
          <a:prstGeom prst="rect">
            <a:avLst/>
          </a:prstGeom>
          <a:noFill/>
        </p:spPr>
        <p:txBody>
          <a:bodyPr wrap="none">
            <a:spAutoFit/>
          </a:bodyPr>
          <a:lstStyle/>
          <a:p>
            <a:pPr fontAlgn="auto">
              <a:spcBef>
                <a:spcPct val="0"/>
              </a:spcBef>
              <a:spcAft>
                <a:spcPct val="0"/>
              </a:spcAft>
              <a:defRPr/>
            </a:pPr>
            <a:r>
              <a:rPr altLang="en-US" kern="0" lang="zh-CN" noProof="1" spc="-150" sz="4000">
                <a:ln w="1905">
                  <a:noFill/>
                </a:ln>
                <a:solidFill>
                  <a:schemeClr val="bg1"/>
                </a:solidFill>
                <a:latin charset="-122" panose="02010601030101010101" pitchFamily="65" typeface="方正大黑简体"/>
                <a:ea charset="-122" panose="02010601030101010101" pitchFamily="65" typeface="方正大黑简体"/>
              </a:rPr>
              <a:t>目录</a:t>
            </a:r>
          </a:p>
        </p:txBody>
      </p:sp>
      <p:sp>
        <p:nvSpPr>
          <p:cNvPr id="6" name="TextBox 5"/>
          <p:cNvSpPr txBox="1">
            <a:spLocks noChangeArrowheads="1"/>
          </p:cNvSpPr>
          <p:nvPr/>
        </p:nvSpPr>
        <p:spPr bwMode="auto">
          <a:xfrm>
            <a:off x="976154" y="2674938"/>
            <a:ext cx="16084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2000">
                <a:solidFill>
                  <a:schemeClr val="bg1"/>
                </a:solidFill>
                <a:latin charset="-122" panose="020b0503020204020204" pitchFamily="34" typeface="微软雅黑"/>
                <a:ea charset="-122" panose="020b0503020204020204" pitchFamily="34" typeface="微软雅黑"/>
              </a:rPr>
              <a:t>CONTENTS</a:t>
            </a:r>
          </a:p>
        </p:txBody>
      </p:sp>
      <p:sp>
        <p:nvSpPr>
          <p:cNvPr id="8" name="TextBox 7"/>
          <p:cNvSpPr txBox="1"/>
          <p:nvPr/>
        </p:nvSpPr>
        <p:spPr bwMode="auto">
          <a:xfrm>
            <a:off x="3463925" y="947738"/>
            <a:ext cx="2214880" cy="396240"/>
          </a:xfrm>
          <a:prstGeom prst="rect">
            <a:avLst/>
          </a:prstGeom>
          <a:noFill/>
        </p:spPr>
        <p:txBody>
          <a:bodyPr wrap="none">
            <a:spAutoFit/>
          </a:bodyPr>
          <a:lstStyle/>
          <a:p>
            <a:pPr fontAlgn="auto">
              <a:spcBef>
                <a:spcPct val="0"/>
              </a:spcBef>
              <a:spcAft>
                <a:spcPct val="0"/>
              </a:spcAft>
              <a:defRPr/>
            </a:pPr>
            <a:r>
              <a:rPr altLang="en-US" b="1" kern="0" lang="zh-CN" sz="2000">
                <a:solidFill>
                  <a:schemeClr val="tx1">
                    <a:lumMod val="75000"/>
                    <a:lumOff val="25000"/>
                  </a:schemeClr>
                </a:solidFill>
                <a:latin charset="-122" panose="020b0503020204020204" pitchFamily="34" typeface="微软雅黑"/>
                <a:ea charset="-122" panose="020b0503020204020204" pitchFamily="34" typeface="微软雅黑"/>
              </a:rPr>
              <a:t>在此输入标题内容</a:t>
            </a:r>
          </a:p>
        </p:txBody>
      </p:sp>
      <p:sp>
        <p:nvSpPr>
          <p:cNvPr id="9" name="TextBox 8"/>
          <p:cNvSpPr txBox="1"/>
          <p:nvPr/>
        </p:nvSpPr>
        <p:spPr bwMode="auto">
          <a:xfrm>
            <a:off x="3473450" y="1347788"/>
            <a:ext cx="2926080" cy="274320"/>
          </a:xfrm>
          <a:prstGeom prst="rect">
            <a:avLst/>
          </a:prstGeom>
          <a:noFill/>
        </p:spPr>
        <p:txBody>
          <a:bodyPr wrap="none">
            <a:spAutoFit/>
          </a:bodyPr>
          <a:lstStyle/>
          <a:p>
            <a:pPr fontAlgn="auto">
              <a:spcBef>
                <a:spcPct val="0"/>
              </a:spcBef>
              <a:spcAft>
                <a:spcPct val="0"/>
              </a:spcAft>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在此录入此部分的内容及说明，简单扼要</a:t>
            </a:r>
          </a:p>
        </p:txBody>
      </p:sp>
      <p:sp>
        <p:nvSpPr>
          <p:cNvPr id="10" name="TextBox 9"/>
          <p:cNvSpPr txBox="1"/>
          <p:nvPr/>
        </p:nvSpPr>
        <p:spPr bwMode="auto">
          <a:xfrm>
            <a:off x="4452938" y="2787650"/>
            <a:ext cx="2214880" cy="396240"/>
          </a:xfrm>
          <a:prstGeom prst="rect">
            <a:avLst/>
          </a:prstGeom>
          <a:noFill/>
        </p:spPr>
        <p:txBody>
          <a:bodyPr wrap="none">
            <a:spAutoFit/>
          </a:bodyPr>
          <a:lstStyle/>
          <a:p>
            <a:r>
              <a:rPr altLang="en-US" b="1" lang="zh-CN" sz="2000">
                <a:solidFill>
                  <a:srgbClr val="404040"/>
                </a:solidFill>
                <a:latin charset="-122" panose="020b0503020204020204" pitchFamily="34" typeface="微软雅黑"/>
                <a:ea charset="-122" panose="020b0503020204020204" pitchFamily="34" typeface="微软雅黑"/>
              </a:rPr>
              <a:t>在此输入标题内容</a:t>
            </a:r>
          </a:p>
        </p:txBody>
      </p:sp>
      <p:sp>
        <p:nvSpPr>
          <p:cNvPr id="11" name="TextBox 10"/>
          <p:cNvSpPr txBox="1"/>
          <p:nvPr/>
        </p:nvSpPr>
        <p:spPr bwMode="auto">
          <a:xfrm>
            <a:off x="4462462" y="3151188"/>
            <a:ext cx="2926080" cy="274320"/>
          </a:xfrm>
          <a:prstGeom prst="rect">
            <a:avLst/>
          </a:prstGeom>
          <a:noFill/>
        </p:spPr>
        <p:txBody>
          <a:bodyPr wrap="none">
            <a:spAutoFit/>
          </a:bodyPr>
          <a:lstStyle/>
          <a:p>
            <a:pPr fontAlgn="auto">
              <a:spcBef>
                <a:spcPct val="0"/>
              </a:spcBef>
              <a:spcAft>
                <a:spcPct val="0"/>
              </a:spcAft>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在此录入此部分的内容及说明，简单扼要</a:t>
            </a:r>
          </a:p>
        </p:txBody>
      </p:sp>
      <p:sp>
        <p:nvSpPr>
          <p:cNvPr id="12" name="TextBox 11"/>
          <p:cNvSpPr txBox="1"/>
          <p:nvPr/>
        </p:nvSpPr>
        <p:spPr bwMode="auto">
          <a:xfrm>
            <a:off x="3978275" y="1892300"/>
            <a:ext cx="2214880" cy="396240"/>
          </a:xfrm>
          <a:prstGeom prst="rect">
            <a:avLst/>
          </a:prstGeom>
          <a:noFill/>
        </p:spPr>
        <p:txBody>
          <a:bodyPr wrap="none">
            <a:spAutoFit/>
          </a:bodyPr>
          <a:lstStyle/>
          <a:p>
            <a:r>
              <a:rPr altLang="en-US" b="1" lang="zh-CN" sz="2000">
                <a:solidFill>
                  <a:srgbClr val="404040"/>
                </a:solidFill>
                <a:latin charset="-122" panose="020b0503020204020204" pitchFamily="34" typeface="微软雅黑"/>
                <a:ea charset="-122" panose="020b0503020204020204" pitchFamily="34" typeface="微软雅黑"/>
              </a:rPr>
              <a:t>在此输入标题内容</a:t>
            </a:r>
          </a:p>
        </p:txBody>
      </p:sp>
      <p:sp>
        <p:nvSpPr>
          <p:cNvPr id="13" name="TextBox 12"/>
          <p:cNvSpPr txBox="1"/>
          <p:nvPr/>
        </p:nvSpPr>
        <p:spPr bwMode="auto">
          <a:xfrm>
            <a:off x="3987800" y="2255838"/>
            <a:ext cx="2926080" cy="274320"/>
          </a:xfrm>
          <a:prstGeom prst="rect">
            <a:avLst/>
          </a:prstGeom>
          <a:noFill/>
        </p:spPr>
        <p:txBody>
          <a:bodyPr wrap="none">
            <a:spAutoFit/>
          </a:bodyPr>
          <a:lstStyle/>
          <a:p>
            <a:pPr fontAlgn="auto">
              <a:spcBef>
                <a:spcPct val="0"/>
              </a:spcBef>
              <a:spcAft>
                <a:spcPct val="0"/>
              </a:spcAft>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在此录入此部分的内容及说明，简单扼要</a:t>
            </a:r>
          </a:p>
        </p:txBody>
      </p:sp>
      <p:sp>
        <p:nvSpPr>
          <p:cNvPr id="14" name="TextBox 13"/>
          <p:cNvSpPr txBox="1"/>
          <p:nvPr/>
        </p:nvSpPr>
        <p:spPr bwMode="auto">
          <a:xfrm>
            <a:off x="4921250" y="3678238"/>
            <a:ext cx="2214880" cy="396240"/>
          </a:xfrm>
          <a:prstGeom prst="rect">
            <a:avLst/>
          </a:prstGeom>
          <a:noFill/>
        </p:spPr>
        <p:txBody>
          <a:bodyPr wrap="none">
            <a:spAutoFit/>
          </a:bodyPr>
          <a:lstStyle/>
          <a:p>
            <a:r>
              <a:rPr altLang="en-US" b="1" lang="zh-CN" sz="2000">
                <a:solidFill>
                  <a:srgbClr val="404040"/>
                </a:solidFill>
                <a:latin charset="-122" panose="020b0503020204020204" pitchFamily="34" typeface="微软雅黑"/>
                <a:ea charset="-122" panose="020b0503020204020204" pitchFamily="34" typeface="微软雅黑"/>
              </a:rPr>
              <a:t>在此输入标题内容</a:t>
            </a:r>
          </a:p>
        </p:txBody>
      </p:sp>
      <p:sp>
        <p:nvSpPr>
          <p:cNvPr id="15" name="TextBox 14"/>
          <p:cNvSpPr txBox="1"/>
          <p:nvPr/>
        </p:nvSpPr>
        <p:spPr bwMode="auto">
          <a:xfrm>
            <a:off x="4930775" y="4040188"/>
            <a:ext cx="2926080" cy="274320"/>
          </a:xfrm>
          <a:prstGeom prst="rect">
            <a:avLst/>
          </a:prstGeom>
          <a:noFill/>
        </p:spPr>
        <p:txBody>
          <a:bodyPr wrap="none">
            <a:spAutoFit/>
          </a:bodyPr>
          <a:lstStyle/>
          <a:p>
            <a:pPr fontAlgn="auto">
              <a:spcBef>
                <a:spcPct val="0"/>
              </a:spcBef>
              <a:spcAft>
                <a:spcPct val="0"/>
              </a:spcAft>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在此录入此部分的内容及说明，简单扼要</a:t>
            </a:r>
          </a:p>
        </p:txBody>
      </p:sp>
      <p:sp>
        <p:nvSpPr>
          <p:cNvPr id="16" name="TextBox 15"/>
          <p:cNvSpPr txBox="1">
            <a:spLocks noChangeArrowheads="1"/>
          </p:cNvSpPr>
          <p:nvPr/>
        </p:nvSpPr>
        <p:spPr bwMode="auto">
          <a:xfrm>
            <a:off x="2794000" y="915988"/>
            <a:ext cx="64960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4000">
                <a:solidFill>
                  <a:schemeClr val="accent1"/>
                </a:solidFill>
                <a:latin charset="0" panose="020b0806030902050204" pitchFamily="34" typeface="Impact"/>
              </a:rPr>
              <a:t>01</a:t>
            </a:r>
          </a:p>
        </p:txBody>
      </p:sp>
      <p:sp>
        <p:nvSpPr>
          <p:cNvPr id="17" name="TextBox 16"/>
          <p:cNvSpPr txBox="1">
            <a:spLocks noChangeArrowheads="1"/>
          </p:cNvSpPr>
          <p:nvPr/>
        </p:nvSpPr>
        <p:spPr bwMode="auto">
          <a:xfrm>
            <a:off x="3311525" y="1854200"/>
            <a:ext cx="7115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4000">
                <a:solidFill>
                  <a:schemeClr val="accent1"/>
                </a:solidFill>
                <a:latin charset="0" panose="020b0806030902050204" pitchFamily="34" typeface="Impact"/>
              </a:rPr>
              <a:t>02</a:t>
            </a:r>
          </a:p>
        </p:txBody>
      </p:sp>
      <p:sp>
        <p:nvSpPr>
          <p:cNvPr id="18" name="TextBox 17"/>
          <p:cNvSpPr txBox="1">
            <a:spLocks noChangeArrowheads="1"/>
          </p:cNvSpPr>
          <p:nvPr/>
        </p:nvSpPr>
        <p:spPr bwMode="auto">
          <a:xfrm>
            <a:off x="3846513" y="2716213"/>
            <a:ext cx="72580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4000">
                <a:solidFill>
                  <a:schemeClr val="accent1"/>
                </a:solidFill>
                <a:latin charset="0" panose="020b0806030902050204" pitchFamily="34" typeface="Impact"/>
              </a:rPr>
              <a:t>03</a:t>
            </a:r>
          </a:p>
        </p:txBody>
      </p:sp>
      <p:sp>
        <p:nvSpPr>
          <p:cNvPr id="19" name="TextBox 18"/>
          <p:cNvSpPr txBox="1">
            <a:spLocks noChangeArrowheads="1"/>
          </p:cNvSpPr>
          <p:nvPr/>
        </p:nvSpPr>
        <p:spPr bwMode="auto">
          <a:xfrm>
            <a:off x="4260850" y="3602038"/>
            <a:ext cx="7099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4000">
                <a:solidFill>
                  <a:schemeClr val="accent1"/>
                </a:solidFill>
                <a:latin charset="0" panose="020b0806030902050204" pitchFamily="34" typeface="Impact"/>
              </a:rPr>
              <a:t>04</a:t>
            </a:r>
          </a:p>
        </p:txBody>
      </p:sp>
      <p:sp>
        <p:nvSpPr>
          <p:cNvPr id="20" name="矩形 34"/>
          <p:cNvSpPr>
            <a:spLocks noChangeArrowheads="1"/>
          </p:cNvSpPr>
          <p:nvPr/>
        </p:nvSpPr>
        <p:spPr bwMode="auto">
          <a:xfrm>
            <a:off x="6986588" y="1954213"/>
            <a:ext cx="2171700" cy="1289050"/>
          </a:xfrm>
          <a:custGeom>
            <a:gdLst>
              <a:gd fmla="*/ 0 w 1843227" name="T0"/>
              <a:gd fmla="*/ 3587 h 1287555" name="T1"/>
              <a:gd fmla="*/ 1843227 w 1843227" name="T2"/>
              <a:gd fmla="*/ 0 h 1287555" name="T3"/>
              <a:gd fmla="*/ 1833140 w 1843227" name="T4"/>
              <a:gd fmla="*/ 1287555 h 1287555" name="T5"/>
              <a:gd fmla="*/ 551543 w 1843227" name="T6"/>
              <a:gd fmla="*/ 1287555 h 1287555" name="T7"/>
              <a:gd fmla="*/ 0 w 1843227" name="T8"/>
              <a:gd fmla="*/ 3587 h 1287555" name="T9"/>
            </a:gdLst>
            <a:cxnLst>
              <a:cxn ang="0">
                <a:pos x="T0" y="T1"/>
              </a:cxn>
              <a:cxn ang="0">
                <a:pos x="T2" y="T3"/>
              </a:cxn>
              <a:cxn ang="0">
                <a:pos x="T4" y="T5"/>
              </a:cxn>
              <a:cxn ang="0">
                <a:pos x="T6" y="T7"/>
              </a:cxn>
              <a:cxn ang="0">
                <a:pos x="T8" y="T9"/>
              </a:cxn>
            </a:cxnLst>
            <a:rect b="b" l="0" r="r" t="0"/>
            <a:pathLst>
              <a:path h="1287555" w="1843226">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latin charset="0" panose="020b0604020202020204" pitchFamily="34" typeface="Arial"/>
            </a:endParaRPr>
          </a:p>
        </p:txBody>
      </p:sp>
      <p:sp>
        <p:nvSpPr>
          <p:cNvPr id="21" name="TextBox 20"/>
          <p:cNvSpPr txBox="1">
            <a:spLocks noChangeArrowheads="1"/>
          </p:cNvSpPr>
          <p:nvPr/>
        </p:nvSpPr>
        <p:spPr bwMode="auto">
          <a:xfrm>
            <a:off x="7594599" y="2305050"/>
            <a:ext cx="120999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800">
                <a:solidFill>
                  <a:schemeClr val="bg1"/>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20"/>
                                        </p:tgtEl>
                                        <p:attrNameLst>
                                          <p:attrName>style.visibility</p:attrName>
                                        </p:attrNameLst>
                                      </p:cBhvr>
                                      <p:to>
                                        <p:strVal val="visible"/>
                                      </p:to>
                                    </p:set>
                                    <p:animEffect filter="wipe(right)" transition="in">
                                      <p:cBhvr>
                                        <p:cTn dur="500" id="10"/>
                                        <p:tgtEl>
                                          <p:spTgt spid="20"/>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anim calcmode="lin" valueType="num">
                                      <p:cBhvr>
                                        <p:cTn dur="500" fill="hold" id="15"/>
                                        <p:tgtEl>
                                          <p:spTgt spid="5"/>
                                        </p:tgtEl>
                                        <p:attrNameLst>
                                          <p:attrName>ppt_x</p:attrName>
                                        </p:attrNameLst>
                                      </p:cBhvr>
                                      <p:tavLst>
                                        <p:tav tm="0">
                                          <p:val>
                                            <p:strVal val="#ppt_x"/>
                                          </p:val>
                                        </p:tav>
                                        <p:tav tm="100000">
                                          <p:val>
                                            <p:strVal val="#ppt_x"/>
                                          </p:val>
                                        </p:tav>
                                      </p:tavLst>
                                    </p:anim>
                                    <p:anim calcmode="lin" valueType="num">
                                      <p:cBhvr>
                                        <p:cTn dur="500" fill="hold" id="16"/>
                                        <p:tgtEl>
                                          <p:spTgt spid="5"/>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anim calcmode="lin" valueType="num">
                                      <p:cBhvr>
                                        <p:cTn dur="500" fill="hold" id="20"/>
                                        <p:tgtEl>
                                          <p:spTgt spid="6"/>
                                        </p:tgtEl>
                                        <p:attrNameLst>
                                          <p:attrName>ppt_x</p:attrName>
                                        </p:attrNameLst>
                                      </p:cBhvr>
                                      <p:tavLst>
                                        <p:tav tm="0">
                                          <p:val>
                                            <p:strVal val="#ppt_x"/>
                                          </p:val>
                                        </p:tav>
                                        <p:tav tm="100000">
                                          <p:val>
                                            <p:strVal val="#ppt_x"/>
                                          </p:val>
                                        </p:tav>
                                      </p:tavLst>
                                    </p:anim>
                                    <p:anim calcmode="lin" valueType="num">
                                      <p:cBhvr>
                                        <p:cTn dur="5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ur="1000" fill="hold" id="27"/>
                                        <p:tgtEl>
                                          <p:spTgt spid="2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decel="100000" fill="hold" grpId="0" id="29" nodeType="afterEffect" presetClass="entr" presetID="49"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500" fill="hold" id="31"/>
                                        <p:tgtEl>
                                          <p:spTgt spid="16"/>
                                        </p:tgtEl>
                                        <p:attrNameLst>
                                          <p:attrName>ppt_w</p:attrName>
                                        </p:attrNameLst>
                                      </p:cBhvr>
                                      <p:tavLst>
                                        <p:tav tm="0">
                                          <p:val>
                                            <p:fltVal val="0"/>
                                          </p:val>
                                        </p:tav>
                                        <p:tav tm="100000">
                                          <p:val>
                                            <p:strVal val="#ppt_w"/>
                                          </p:val>
                                        </p:tav>
                                      </p:tavLst>
                                    </p:anim>
                                    <p:anim calcmode="lin" valueType="num">
                                      <p:cBhvr>
                                        <p:cTn dur="500" fill="hold" id="32"/>
                                        <p:tgtEl>
                                          <p:spTgt spid="16"/>
                                        </p:tgtEl>
                                        <p:attrNameLst>
                                          <p:attrName>ppt_h</p:attrName>
                                        </p:attrNameLst>
                                      </p:cBhvr>
                                      <p:tavLst>
                                        <p:tav tm="0">
                                          <p:val>
                                            <p:fltVal val="0"/>
                                          </p:val>
                                        </p:tav>
                                        <p:tav tm="100000">
                                          <p:val>
                                            <p:strVal val="#ppt_h"/>
                                          </p:val>
                                        </p:tav>
                                      </p:tavLst>
                                    </p:anim>
                                    <p:anim calcmode="lin" valueType="num">
                                      <p:cBhvr>
                                        <p:cTn dur="500" fill="hold" id="33"/>
                                        <p:tgtEl>
                                          <p:spTgt spid="16"/>
                                        </p:tgtEl>
                                        <p:attrNameLst>
                                          <p:attrName>style.rotation</p:attrName>
                                        </p:attrNameLst>
                                      </p:cBhvr>
                                      <p:tavLst>
                                        <p:tav tm="0">
                                          <p:val>
                                            <p:fltVal val="360"/>
                                          </p:val>
                                        </p:tav>
                                        <p:tav tm="100000">
                                          <p:val>
                                            <p:fltVal val="0"/>
                                          </p:val>
                                        </p:tav>
                                      </p:tavLst>
                                    </p:anim>
                                    <p:animEffect filter="fade" transition="in">
                                      <p:cBhvr>
                                        <p:cTn dur="500" id="34"/>
                                        <p:tgtEl>
                                          <p:spTgt spid="16"/>
                                        </p:tgtEl>
                                      </p:cBhvr>
                                    </p:animEffect>
                                  </p:childTnLst>
                                </p:cTn>
                              </p:par>
                            </p:childTnLst>
                          </p:cTn>
                        </p:par>
                        <p:par>
                          <p:cTn fill="hold" id="35" nodeType="afterGroup">
                            <p:stCondLst>
                              <p:cond delay="3000"/>
                            </p:stCondLst>
                            <p:childTnLst>
                              <p:par>
                                <p:cTn fill="hold" grpId="0" id="36" nodeType="after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500" id="38"/>
                                        <p:tgtEl>
                                          <p:spTgt spid="8"/>
                                        </p:tgtEl>
                                      </p:cBhvr>
                                    </p:animEffect>
                                    <p:anim calcmode="lin" valueType="num">
                                      <p:cBhvr>
                                        <p:cTn dur="500" fill="hold" id="39"/>
                                        <p:tgtEl>
                                          <p:spTgt spid="8"/>
                                        </p:tgtEl>
                                        <p:attrNameLst>
                                          <p:attrName>ppt_x</p:attrName>
                                        </p:attrNameLst>
                                      </p:cBhvr>
                                      <p:tavLst>
                                        <p:tav tm="0">
                                          <p:val>
                                            <p:strVal val="#ppt_x"/>
                                          </p:val>
                                        </p:tav>
                                        <p:tav tm="100000">
                                          <p:val>
                                            <p:strVal val="#ppt_x"/>
                                          </p:val>
                                        </p:tav>
                                      </p:tavLst>
                                    </p:anim>
                                    <p:anim calcmode="lin" valueType="num">
                                      <p:cBhvr>
                                        <p:cTn dur="50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100"/>
                                  </p:stCondLst>
                                  <p:childTnLst>
                                    <p:set>
                                      <p:cBhvr>
                                        <p:cTn dur="1" fill="hold" id="42">
                                          <p:stCondLst>
                                            <p:cond delay="0"/>
                                          </p:stCondLst>
                                        </p:cTn>
                                        <p:tgtEl>
                                          <p:spTgt spid="9"/>
                                        </p:tgtEl>
                                        <p:attrNameLst>
                                          <p:attrName>style.visibility</p:attrName>
                                        </p:attrNameLst>
                                      </p:cBhvr>
                                      <p:to>
                                        <p:strVal val="visible"/>
                                      </p:to>
                                    </p:set>
                                    <p:animEffect filter="fade" transition="in">
                                      <p:cBhvr>
                                        <p:cTn dur="500" id="43"/>
                                        <p:tgtEl>
                                          <p:spTgt spid="9"/>
                                        </p:tgtEl>
                                      </p:cBhvr>
                                    </p:animEffect>
                                    <p:anim calcmode="lin" valueType="num">
                                      <p:cBhvr>
                                        <p:cTn dur="500" fill="hold" id="44"/>
                                        <p:tgtEl>
                                          <p:spTgt spid="9"/>
                                        </p:tgtEl>
                                        <p:attrNameLst>
                                          <p:attrName>ppt_x</p:attrName>
                                        </p:attrNameLst>
                                      </p:cBhvr>
                                      <p:tavLst>
                                        <p:tav tm="0">
                                          <p:val>
                                            <p:strVal val="#ppt_x"/>
                                          </p:val>
                                        </p:tav>
                                        <p:tav tm="100000">
                                          <p:val>
                                            <p:strVal val="#ppt_x"/>
                                          </p:val>
                                        </p:tav>
                                      </p:tavLst>
                                    </p:anim>
                                    <p:anim calcmode="lin" valueType="num">
                                      <p:cBhvr>
                                        <p:cTn dur="500" fill="hold" id="45"/>
                                        <p:tgtEl>
                                          <p:spTgt spid="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600"/>
                            </p:stCondLst>
                            <p:childTnLst>
                              <p:par>
                                <p:cTn decel="100000" fill="hold" grpId="0" id="47" nodeType="afterEffect" presetClass="entr" presetID="49"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 calcmode="lin" valueType="num">
                                      <p:cBhvr>
                                        <p:cTn dur="500" fill="hold" id="51"/>
                                        <p:tgtEl>
                                          <p:spTgt spid="17"/>
                                        </p:tgtEl>
                                        <p:attrNameLst>
                                          <p:attrName>style.rotation</p:attrName>
                                        </p:attrNameLst>
                                      </p:cBhvr>
                                      <p:tavLst>
                                        <p:tav tm="0">
                                          <p:val>
                                            <p:fltVal val="360"/>
                                          </p:val>
                                        </p:tav>
                                        <p:tav tm="100000">
                                          <p:val>
                                            <p:fltVal val="0"/>
                                          </p:val>
                                        </p:tav>
                                      </p:tavLst>
                                    </p:anim>
                                    <p:animEffect filter="fade" transition="in">
                                      <p:cBhvr>
                                        <p:cTn dur="500" id="52"/>
                                        <p:tgtEl>
                                          <p:spTgt spid="17"/>
                                        </p:tgtEl>
                                      </p:cBhvr>
                                    </p:animEffect>
                                  </p:childTnLst>
                                </p:cTn>
                              </p:par>
                              <p:par>
                                <p:cTn fill="hold" grpId="0" id="53" nodeType="withEffect" presetClass="entr" presetID="42" presetSubtype="0">
                                  <p:stCondLst>
                                    <p:cond delay="20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anim calcmode="lin" valueType="num">
                                      <p:cBhvr>
                                        <p:cTn dur="500" fill="hold" id="56"/>
                                        <p:tgtEl>
                                          <p:spTgt spid="12"/>
                                        </p:tgtEl>
                                        <p:attrNameLst>
                                          <p:attrName>ppt_x</p:attrName>
                                        </p:attrNameLst>
                                      </p:cBhvr>
                                      <p:tavLst>
                                        <p:tav tm="0">
                                          <p:val>
                                            <p:strVal val="#ppt_x"/>
                                          </p:val>
                                        </p:tav>
                                        <p:tav tm="100000">
                                          <p:val>
                                            <p:strVal val="#ppt_x"/>
                                          </p:val>
                                        </p:tav>
                                      </p:tavLst>
                                    </p:anim>
                                    <p:anim calcmode="lin" valueType="num">
                                      <p:cBhvr>
                                        <p:cTn dur="500" fill="hold" id="57"/>
                                        <p:tgtEl>
                                          <p:spTgt spid="12"/>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300"/>
                                  </p:stCondLst>
                                  <p:childTnLst>
                                    <p:set>
                                      <p:cBhvr>
                                        <p:cTn dur="1" fill="hold" id="59">
                                          <p:stCondLst>
                                            <p:cond delay="0"/>
                                          </p:stCondLst>
                                        </p:cTn>
                                        <p:tgtEl>
                                          <p:spTgt spid="13"/>
                                        </p:tgtEl>
                                        <p:attrNameLst>
                                          <p:attrName>style.visibility</p:attrName>
                                        </p:attrNameLst>
                                      </p:cBhvr>
                                      <p:to>
                                        <p:strVal val="visible"/>
                                      </p:to>
                                    </p:set>
                                    <p:animEffect filter="fade" transition="in">
                                      <p:cBhvr>
                                        <p:cTn dur="500" id="60"/>
                                        <p:tgtEl>
                                          <p:spTgt spid="13"/>
                                        </p:tgtEl>
                                      </p:cBhvr>
                                    </p:animEffect>
                                    <p:anim calcmode="lin" valueType="num">
                                      <p:cBhvr>
                                        <p:cTn dur="500" fill="hold" id="61"/>
                                        <p:tgtEl>
                                          <p:spTgt spid="13"/>
                                        </p:tgtEl>
                                        <p:attrNameLst>
                                          <p:attrName>ppt_x</p:attrName>
                                        </p:attrNameLst>
                                      </p:cBhvr>
                                      <p:tavLst>
                                        <p:tav tm="0">
                                          <p:val>
                                            <p:strVal val="#ppt_x"/>
                                          </p:val>
                                        </p:tav>
                                        <p:tav tm="100000">
                                          <p:val>
                                            <p:strVal val="#ppt_x"/>
                                          </p:val>
                                        </p:tav>
                                      </p:tavLst>
                                    </p:anim>
                                    <p:anim calcmode="lin" valueType="num">
                                      <p:cBhvr>
                                        <p:cTn dur="500" fill="hold" id="62"/>
                                        <p:tgtEl>
                                          <p:spTgt spid="13"/>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4400"/>
                            </p:stCondLst>
                            <p:childTnLst>
                              <p:par>
                                <p:cTn decel="100000" fill="hold" grpId="0" id="64" nodeType="afterEffect" presetClass="entr" presetID="49" presetSubtype="0">
                                  <p:stCondLst>
                                    <p:cond delay="0"/>
                                  </p:stCondLst>
                                  <p:childTnLst>
                                    <p:set>
                                      <p:cBhvr>
                                        <p:cTn dur="1" fill="hold" id="65">
                                          <p:stCondLst>
                                            <p:cond delay="0"/>
                                          </p:stCondLst>
                                        </p:cTn>
                                        <p:tgtEl>
                                          <p:spTgt spid="18"/>
                                        </p:tgtEl>
                                        <p:attrNameLst>
                                          <p:attrName>style.visibility</p:attrName>
                                        </p:attrNameLst>
                                      </p:cBhvr>
                                      <p:to>
                                        <p:strVal val="visible"/>
                                      </p:to>
                                    </p:set>
                                    <p:anim calcmode="lin" valueType="num">
                                      <p:cBhvr>
                                        <p:cTn dur="500" fill="hold" id="66"/>
                                        <p:tgtEl>
                                          <p:spTgt spid="18"/>
                                        </p:tgtEl>
                                        <p:attrNameLst>
                                          <p:attrName>ppt_w</p:attrName>
                                        </p:attrNameLst>
                                      </p:cBhvr>
                                      <p:tavLst>
                                        <p:tav tm="0">
                                          <p:val>
                                            <p:fltVal val="0"/>
                                          </p:val>
                                        </p:tav>
                                        <p:tav tm="100000">
                                          <p:val>
                                            <p:strVal val="#ppt_w"/>
                                          </p:val>
                                        </p:tav>
                                      </p:tavLst>
                                    </p:anim>
                                    <p:anim calcmode="lin" valueType="num">
                                      <p:cBhvr>
                                        <p:cTn dur="500" fill="hold" id="67"/>
                                        <p:tgtEl>
                                          <p:spTgt spid="18"/>
                                        </p:tgtEl>
                                        <p:attrNameLst>
                                          <p:attrName>ppt_h</p:attrName>
                                        </p:attrNameLst>
                                      </p:cBhvr>
                                      <p:tavLst>
                                        <p:tav tm="0">
                                          <p:val>
                                            <p:fltVal val="0"/>
                                          </p:val>
                                        </p:tav>
                                        <p:tav tm="100000">
                                          <p:val>
                                            <p:strVal val="#ppt_h"/>
                                          </p:val>
                                        </p:tav>
                                      </p:tavLst>
                                    </p:anim>
                                    <p:anim calcmode="lin" valueType="num">
                                      <p:cBhvr>
                                        <p:cTn dur="500" fill="hold" id="68"/>
                                        <p:tgtEl>
                                          <p:spTgt spid="18"/>
                                        </p:tgtEl>
                                        <p:attrNameLst>
                                          <p:attrName>style.rotation</p:attrName>
                                        </p:attrNameLst>
                                      </p:cBhvr>
                                      <p:tavLst>
                                        <p:tav tm="0">
                                          <p:val>
                                            <p:fltVal val="360"/>
                                          </p:val>
                                        </p:tav>
                                        <p:tav tm="100000">
                                          <p:val>
                                            <p:fltVal val="0"/>
                                          </p:val>
                                        </p:tav>
                                      </p:tavLst>
                                    </p:anim>
                                    <p:animEffect filter="fade" transition="in">
                                      <p:cBhvr>
                                        <p:cTn dur="500" id="69"/>
                                        <p:tgtEl>
                                          <p:spTgt spid="18"/>
                                        </p:tgtEl>
                                      </p:cBhvr>
                                    </p:animEffect>
                                  </p:childTnLst>
                                </p:cTn>
                              </p:par>
                              <p:par>
                                <p:cTn fill="hold" grpId="0" id="70" nodeType="withEffect" presetClass="entr" presetID="42" presetSubtype="0">
                                  <p:stCondLst>
                                    <p:cond delay="400"/>
                                  </p:stCondLst>
                                  <p:childTnLst>
                                    <p:set>
                                      <p:cBhvr>
                                        <p:cTn dur="1" fill="hold" id="71">
                                          <p:stCondLst>
                                            <p:cond delay="0"/>
                                          </p:stCondLst>
                                        </p:cTn>
                                        <p:tgtEl>
                                          <p:spTgt spid="10"/>
                                        </p:tgtEl>
                                        <p:attrNameLst>
                                          <p:attrName>style.visibility</p:attrName>
                                        </p:attrNameLst>
                                      </p:cBhvr>
                                      <p:to>
                                        <p:strVal val="visible"/>
                                      </p:to>
                                    </p:set>
                                    <p:animEffect filter="fade" transition="in">
                                      <p:cBhvr>
                                        <p:cTn dur="500" id="72"/>
                                        <p:tgtEl>
                                          <p:spTgt spid="10"/>
                                        </p:tgtEl>
                                      </p:cBhvr>
                                    </p:animEffect>
                                    <p:anim calcmode="lin" valueType="num">
                                      <p:cBhvr>
                                        <p:cTn dur="500" fill="hold" id="73"/>
                                        <p:tgtEl>
                                          <p:spTgt spid="10"/>
                                        </p:tgtEl>
                                        <p:attrNameLst>
                                          <p:attrName>ppt_x</p:attrName>
                                        </p:attrNameLst>
                                      </p:cBhvr>
                                      <p:tavLst>
                                        <p:tav tm="0">
                                          <p:val>
                                            <p:strVal val="#ppt_x"/>
                                          </p:val>
                                        </p:tav>
                                        <p:tav tm="100000">
                                          <p:val>
                                            <p:strVal val="#ppt_x"/>
                                          </p:val>
                                        </p:tav>
                                      </p:tavLst>
                                    </p:anim>
                                    <p:anim calcmode="lin" valueType="num">
                                      <p:cBhvr>
                                        <p:cTn dur="500" fill="hold" id="74"/>
                                        <p:tgtEl>
                                          <p:spTgt spid="10"/>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500"/>
                                  </p:stCondLst>
                                  <p:childTnLst>
                                    <p:set>
                                      <p:cBhvr>
                                        <p:cTn dur="1" fill="hold" id="76">
                                          <p:stCondLst>
                                            <p:cond delay="0"/>
                                          </p:stCondLst>
                                        </p:cTn>
                                        <p:tgtEl>
                                          <p:spTgt spid="11"/>
                                        </p:tgtEl>
                                        <p:attrNameLst>
                                          <p:attrName>style.visibility</p:attrName>
                                        </p:attrNameLst>
                                      </p:cBhvr>
                                      <p:to>
                                        <p:strVal val="visible"/>
                                      </p:to>
                                    </p:set>
                                    <p:animEffect filter="fade" transition="in">
                                      <p:cBhvr>
                                        <p:cTn dur="500" id="77"/>
                                        <p:tgtEl>
                                          <p:spTgt spid="11"/>
                                        </p:tgtEl>
                                      </p:cBhvr>
                                    </p:animEffect>
                                    <p:anim calcmode="lin" valueType="num">
                                      <p:cBhvr>
                                        <p:cTn dur="500" fill="hold" id="78"/>
                                        <p:tgtEl>
                                          <p:spTgt spid="11"/>
                                        </p:tgtEl>
                                        <p:attrNameLst>
                                          <p:attrName>ppt_x</p:attrName>
                                        </p:attrNameLst>
                                      </p:cBhvr>
                                      <p:tavLst>
                                        <p:tav tm="0">
                                          <p:val>
                                            <p:strVal val="#ppt_x"/>
                                          </p:val>
                                        </p:tav>
                                        <p:tav tm="100000">
                                          <p:val>
                                            <p:strVal val="#ppt_x"/>
                                          </p:val>
                                        </p:tav>
                                      </p:tavLst>
                                    </p:anim>
                                    <p:anim calcmode="lin" valueType="num">
                                      <p:cBhvr>
                                        <p:cTn dur="500" fill="hold" id="79"/>
                                        <p:tgtEl>
                                          <p:spTgt spid="11"/>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400"/>
                            </p:stCondLst>
                            <p:childTnLst>
                              <p:par>
                                <p:cTn decel="100000" fill="hold" grpId="0" id="81" nodeType="afterEffect" presetClass="entr" presetID="49" presetSubtype="0">
                                  <p:stCondLst>
                                    <p:cond delay="0"/>
                                  </p:stCondLst>
                                  <p:childTnLst>
                                    <p:set>
                                      <p:cBhvr>
                                        <p:cTn dur="1" fill="hold" id="82">
                                          <p:stCondLst>
                                            <p:cond delay="0"/>
                                          </p:stCondLst>
                                        </p:cTn>
                                        <p:tgtEl>
                                          <p:spTgt spid="19"/>
                                        </p:tgtEl>
                                        <p:attrNameLst>
                                          <p:attrName>style.visibility</p:attrName>
                                        </p:attrNameLst>
                                      </p:cBhvr>
                                      <p:to>
                                        <p:strVal val="visible"/>
                                      </p:to>
                                    </p:set>
                                    <p:anim calcmode="lin" valueType="num">
                                      <p:cBhvr>
                                        <p:cTn dur="500" fill="hold" id="83"/>
                                        <p:tgtEl>
                                          <p:spTgt spid="19"/>
                                        </p:tgtEl>
                                        <p:attrNameLst>
                                          <p:attrName>ppt_w</p:attrName>
                                        </p:attrNameLst>
                                      </p:cBhvr>
                                      <p:tavLst>
                                        <p:tav tm="0">
                                          <p:val>
                                            <p:fltVal val="0"/>
                                          </p:val>
                                        </p:tav>
                                        <p:tav tm="100000">
                                          <p:val>
                                            <p:strVal val="#ppt_w"/>
                                          </p:val>
                                        </p:tav>
                                      </p:tavLst>
                                    </p:anim>
                                    <p:anim calcmode="lin" valueType="num">
                                      <p:cBhvr>
                                        <p:cTn dur="500" fill="hold" id="84"/>
                                        <p:tgtEl>
                                          <p:spTgt spid="19"/>
                                        </p:tgtEl>
                                        <p:attrNameLst>
                                          <p:attrName>ppt_h</p:attrName>
                                        </p:attrNameLst>
                                      </p:cBhvr>
                                      <p:tavLst>
                                        <p:tav tm="0">
                                          <p:val>
                                            <p:fltVal val="0"/>
                                          </p:val>
                                        </p:tav>
                                        <p:tav tm="100000">
                                          <p:val>
                                            <p:strVal val="#ppt_h"/>
                                          </p:val>
                                        </p:tav>
                                      </p:tavLst>
                                    </p:anim>
                                    <p:anim calcmode="lin" valueType="num">
                                      <p:cBhvr>
                                        <p:cTn dur="500" fill="hold" id="85"/>
                                        <p:tgtEl>
                                          <p:spTgt spid="19"/>
                                        </p:tgtEl>
                                        <p:attrNameLst>
                                          <p:attrName>style.rotation</p:attrName>
                                        </p:attrNameLst>
                                      </p:cBhvr>
                                      <p:tavLst>
                                        <p:tav tm="0">
                                          <p:val>
                                            <p:fltVal val="360"/>
                                          </p:val>
                                        </p:tav>
                                        <p:tav tm="100000">
                                          <p:val>
                                            <p:fltVal val="0"/>
                                          </p:val>
                                        </p:tav>
                                      </p:tavLst>
                                    </p:anim>
                                    <p:animEffect filter="fade" transition="in">
                                      <p:cBhvr>
                                        <p:cTn dur="500" id="86"/>
                                        <p:tgtEl>
                                          <p:spTgt spid="19"/>
                                        </p:tgtEl>
                                      </p:cBhvr>
                                    </p:animEffect>
                                  </p:childTnLst>
                                </p:cTn>
                              </p:par>
                              <p:par>
                                <p:cTn fill="hold" grpId="0" id="87" nodeType="withEffect" presetClass="entr" presetID="42" presetSubtype="0">
                                  <p:stCondLst>
                                    <p:cond delay="600"/>
                                  </p:stCondLst>
                                  <p:childTnLst>
                                    <p:set>
                                      <p:cBhvr>
                                        <p:cTn dur="1" fill="hold" id="88">
                                          <p:stCondLst>
                                            <p:cond delay="0"/>
                                          </p:stCondLst>
                                        </p:cTn>
                                        <p:tgtEl>
                                          <p:spTgt spid="14"/>
                                        </p:tgtEl>
                                        <p:attrNameLst>
                                          <p:attrName>style.visibility</p:attrName>
                                        </p:attrNameLst>
                                      </p:cBhvr>
                                      <p:to>
                                        <p:strVal val="visible"/>
                                      </p:to>
                                    </p:set>
                                    <p:animEffect filter="fade" transition="in">
                                      <p:cBhvr>
                                        <p:cTn dur="500" id="89"/>
                                        <p:tgtEl>
                                          <p:spTgt spid="14"/>
                                        </p:tgtEl>
                                      </p:cBhvr>
                                    </p:animEffect>
                                    <p:anim calcmode="lin" valueType="num">
                                      <p:cBhvr>
                                        <p:cTn dur="500" fill="hold" id="90"/>
                                        <p:tgtEl>
                                          <p:spTgt spid="14"/>
                                        </p:tgtEl>
                                        <p:attrNameLst>
                                          <p:attrName>ppt_x</p:attrName>
                                        </p:attrNameLst>
                                      </p:cBhvr>
                                      <p:tavLst>
                                        <p:tav tm="0">
                                          <p:val>
                                            <p:strVal val="#ppt_x"/>
                                          </p:val>
                                        </p:tav>
                                        <p:tav tm="100000">
                                          <p:val>
                                            <p:strVal val="#ppt_x"/>
                                          </p:val>
                                        </p:tav>
                                      </p:tavLst>
                                    </p:anim>
                                    <p:anim calcmode="lin" valueType="num">
                                      <p:cBhvr>
                                        <p:cTn dur="500" fill="hold" id="91"/>
                                        <p:tgtEl>
                                          <p:spTgt spid="14"/>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700"/>
                                  </p:stCondLst>
                                  <p:childTnLst>
                                    <p:set>
                                      <p:cBhvr>
                                        <p:cTn dur="1" fill="hold" id="93">
                                          <p:stCondLst>
                                            <p:cond delay="0"/>
                                          </p:stCondLst>
                                        </p:cTn>
                                        <p:tgtEl>
                                          <p:spTgt spid="15"/>
                                        </p:tgtEl>
                                        <p:attrNameLst>
                                          <p:attrName>style.visibility</p:attrName>
                                        </p:attrNameLst>
                                      </p:cBhvr>
                                      <p:to>
                                        <p:strVal val="visible"/>
                                      </p:to>
                                    </p:set>
                                    <p:animEffect filter="fade" transition="in">
                                      <p:cBhvr>
                                        <p:cTn dur="500" id="94"/>
                                        <p:tgtEl>
                                          <p:spTgt spid="15"/>
                                        </p:tgtEl>
                                      </p:cBhvr>
                                    </p:animEffect>
                                    <p:anim calcmode="lin" valueType="num">
                                      <p:cBhvr>
                                        <p:cTn dur="500" fill="hold" id="95"/>
                                        <p:tgtEl>
                                          <p:spTgt spid="15"/>
                                        </p:tgtEl>
                                        <p:attrNameLst>
                                          <p:attrName>ppt_x</p:attrName>
                                        </p:attrNameLst>
                                      </p:cBhvr>
                                      <p:tavLst>
                                        <p:tav tm="0">
                                          <p:val>
                                            <p:strVal val="#ppt_x"/>
                                          </p:val>
                                        </p:tav>
                                        <p:tav tm="100000">
                                          <p:val>
                                            <p:strVal val="#ppt_x"/>
                                          </p:val>
                                        </p:tav>
                                      </p:tavLst>
                                    </p:anim>
                                    <p:anim calcmode="lin" valueType="num">
                                      <p:cBhvr>
                                        <p:cTn dur="500" fill="hold" id="96"/>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4" name="Group 2"/>
          <p:cNvGrpSpPr/>
          <p:nvPr/>
        </p:nvGrpSpPr>
        <p:grpSpPr>
          <a:xfrm rot="-1142007">
            <a:off x="1264073" y="1831372"/>
            <a:ext cx="1556078" cy="1558119"/>
            <a:chExt cx="1200" cy="1200"/>
          </a:xfrm>
          <a:solidFill>
            <a:schemeClr val="accent1"/>
          </a:solidFill>
        </p:grpSpPr>
        <p:sp>
          <p:nvSpPr>
            <p:cNvPr id="125" name="AutoShape 32"/>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26" name="Group 4"/>
            <p:cNvGrpSpPr/>
            <p:nvPr/>
          </p:nvGrpSpPr>
          <p:grpSpPr>
            <a:xfrm>
              <a:off x="456" y="0"/>
              <a:ext cx="288" cy="1200"/>
              <a:chExt cx="288" cy="1200"/>
            </a:xfrm>
            <a:grpFill/>
          </p:grpSpPr>
          <p:sp>
            <p:nvSpPr>
              <p:cNvPr id="136" name="AutoShape 3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37" name="AutoShape 3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27" name="Group 7"/>
            <p:cNvGrpSpPr/>
            <p:nvPr/>
          </p:nvGrpSpPr>
          <p:grpSpPr>
            <a:xfrm rot="-5400000">
              <a:off x="456" y="0"/>
              <a:ext cx="288" cy="1200"/>
              <a:chExt cx="288" cy="1200"/>
            </a:xfrm>
            <a:grpFill/>
          </p:grpSpPr>
          <p:sp>
            <p:nvSpPr>
              <p:cNvPr id="134" name="AutoShape 3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35" name="AutoShape 3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28" name="Group 10"/>
            <p:cNvGrpSpPr/>
            <p:nvPr/>
          </p:nvGrpSpPr>
          <p:grpSpPr>
            <a:xfrm rot="-2700000">
              <a:off x="456" y="0"/>
              <a:ext cx="288" cy="1200"/>
              <a:chExt cx="288" cy="1200"/>
            </a:xfrm>
            <a:grpFill/>
          </p:grpSpPr>
          <p:sp>
            <p:nvSpPr>
              <p:cNvPr id="132" name="AutoShape 4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33" name="AutoShape 4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29" name="Group 13"/>
            <p:cNvGrpSpPr/>
            <p:nvPr/>
          </p:nvGrpSpPr>
          <p:grpSpPr>
            <a:xfrm flipH="1" rot="2700000">
              <a:off x="457" y="0"/>
              <a:ext cx="288" cy="1200"/>
              <a:chExt cx="288" cy="1200"/>
            </a:xfrm>
            <a:grpFill/>
          </p:grpSpPr>
          <p:sp>
            <p:nvSpPr>
              <p:cNvPr id="130" name="AutoShape 4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31" name="AutoShape 4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138" name="Group 16"/>
          <p:cNvGrpSpPr/>
          <p:nvPr/>
        </p:nvGrpSpPr>
        <p:grpSpPr>
          <a:xfrm rot="-1142007">
            <a:off x="1264073" y="1830971"/>
            <a:ext cx="1556078" cy="1558119"/>
            <a:chExt cx="1200" cy="1200"/>
          </a:xfrm>
          <a:solidFill>
            <a:schemeClr val="accent1"/>
          </a:solidFill>
        </p:grpSpPr>
        <p:sp>
          <p:nvSpPr>
            <p:cNvPr id="139" name="AutoShape 46"/>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40" name="Group 18"/>
            <p:cNvGrpSpPr/>
            <p:nvPr/>
          </p:nvGrpSpPr>
          <p:grpSpPr>
            <a:xfrm>
              <a:off x="456" y="0"/>
              <a:ext cx="288" cy="1200"/>
              <a:chExt cx="288" cy="1200"/>
            </a:xfrm>
            <a:grpFill/>
          </p:grpSpPr>
          <p:sp>
            <p:nvSpPr>
              <p:cNvPr id="150" name="AutoShape 4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51" name="AutoShape 4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41" name="Group 21"/>
            <p:cNvGrpSpPr/>
            <p:nvPr/>
          </p:nvGrpSpPr>
          <p:grpSpPr>
            <a:xfrm rot="-5400000">
              <a:off x="456" y="0"/>
              <a:ext cx="288" cy="1200"/>
              <a:chExt cx="288" cy="1200"/>
            </a:xfrm>
            <a:grpFill/>
          </p:grpSpPr>
          <p:sp>
            <p:nvSpPr>
              <p:cNvPr id="148" name="AutoShape 5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49" name="AutoShape 5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42" name="Group 24"/>
            <p:cNvGrpSpPr/>
            <p:nvPr/>
          </p:nvGrpSpPr>
          <p:grpSpPr>
            <a:xfrm rot="-2700000">
              <a:off x="456" y="0"/>
              <a:ext cx="288" cy="1200"/>
              <a:chExt cx="288" cy="1200"/>
            </a:xfrm>
            <a:grpFill/>
          </p:grpSpPr>
          <p:sp>
            <p:nvSpPr>
              <p:cNvPr id="146" name="AutoShape 5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47" name="AutoShape 5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43" name="Group 27"/>
            <p:cNvGrpSpPr/>
            <p:nvPr/>
          </p:nvGrpSpPr>
          <p:grpSpPr>
            <a:xfrm flipH="1" rot="2700000">
              <a:off x="457" y="0"/>
              <a:ext cx="288" cy="1200"/>
              <a:chExt cx="288" cy="1200"/>
            </a:xfrm>
            <a:grpFill/>
          </p:grpSpPr>
          <p:sp>
            <p:nvSpPr>
              <p:cNvPr id="144" name="AutoShape 5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45" name="AutoShape 5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152" name="Group 30"/>
          <p:cNvGrpSpPr/>
          <p:nvPr/>
        </p:nvGrpSpPr>
        <p:grpSpPr>
          <a:xfrm>
            <a:off x="2569066" y="2229537"/>
            <a:ext cx="2136912" cy="2139715"/>
            <a:chExt cx="1200" cy="1200"/>
          </a:xfrm>
          <a:solidFill>
            <a:schemeClr val="accent2"/>
          </a:solidFill>
        </p:grpSpPr>
        <p:sp>
          <p:nvSpPr>
            <p:cNvPr id="153" name="AutoShape 60"/>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54" name="Group 32"/>
            <p:cNvGrpSpPr/>
            <p:nvPr/>
          </p:nvGrpSpPr>
          <p:grpSpPr>
            <a:xfrm>
              <a:off x="456" y="0"/>
              <a:ext cx="288" cy="1200"/>
              <a:chExt cx="288" cy="1200"/>
            </a:xfrm>
            <a:grpFill/>
          </p:grpSpPr>
          <p:sp>
            <p:nvSpPr>
              <p:cNvPr id="164" name="AutoShape 6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65" name="AutoShape 6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55" name="Group 35"/>
            <p:cNvGrpSpPr/>
            <p:nvPr/>
          </p:nvGrpSpPr>
          <p:grpSpPr>
            <a:xfrm rot="-5400000">
              <a:off x="456" y="0"/>
              <a:ext cx="288" cy="1200"/>
              <a:chExt cx="288" cy="1200"/>
            </a:xfrm>
            <a:grpFill/>
          </p:grpSpPr>
          <p:sp>
            <p:nvSpPr>
              <p:cNvPr id="162" name="AutoShape 6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63" name="AutoShape 6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56" name="Group 38"/>
            <p:cNvGrpSpPr/>
            <p:nvPr/>
          </p:nvGrpSpPr>
          <p:grpSpPr>
            <a:xfrm rot="-2700000">
              <a:off x="456" y="0"/>
              <a:ext cx="288" cy="1200"/>
              <a:chExt cx="288" cy="1200"/>
            </a:xfrm>
            <a:grpFill/>
          </p:grpSpPr>
          <p:sp>
            <p:nvSpPr>
              <p:cNvPr id="160" name="AutoShape 6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61" name="AutoShape 6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57" name="Group 41"/>
            <p:cNvGrpSpPr/>
            <p:nvPr/>
          </p:nvGrpSpPr>
          <p:grpSpPr>
            <a:xfrm flipH="1" rot="2700000">
              <a:off x="457" y="0"/>
              <a:ext cx="288" cy="1200"/>
              <a:chExt cx="288" cy="1200"/>
            </a:xfrm>
            <a:grpFill/>
          </p:grpSpPr>
          <p:sp>
            <p:nvSpPr>
              <p:cNvPr id="158" name="AutoShape 7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59" name="AutoShape 7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166" name="Group 44"/>
          <p:cNvGrpSpPr/>
          <p:nvPr/>
        </p:nvGrpSpPr>
        <p:grpSpPr>
          <a:xfrm>
            <a:off x="2564756" y="2226838"/>
            <a:ext cx="2142300" cy="2145112"/>
            <a:chExt cx="1200" cy="1200"/>
          </a:xfrm>
          <a:solidFill>
            <a:schemeClr val="accent2"/>
          </a:solidFill>
        </p:grpSpPr>
        <p:sp>
          <p:nvSpPr>
            <p:cNvPr id="167" name="AutoShape 74"/>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68" name="Group 46"/>
            <p:cNvGrpSpPr/>
            <p:nvPr/>
          </p:nvGrpSpPr>
          <p:grpSpPr>
            <a:xfrm>
              <a:off x="456" y="0"/>
              <a:ext cx="288" cy="1200"/>
              <a:chExt cx="288" cy="1200"/>
            </a:xfrm>
            <a:grpFill/>
          </p:grpSpPr>
          <p:sp>
            <p:nvSpPr>
              <p:cNvPr id="178" name="AutoShape 76"/>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79" name="AutoShape 77"/>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69" name="Group 49"/>
            <p:cNvGrpSpPr/>
            <p:nvPr/>
          </p:nvGrpSpPr>
          <p:grpSpPr>
            <a:xfrm rot="-5400000">
              <a:off x="456" y="0"/>
              <a:ext cx="288" cy="1200"/>
              <a:chExt cx="288" cy="1200"/>
            </a:xfrm>
            <a:grpFill/>
          </p:grpSpPr>
          <p:sp>
            <p:nvSpPr>
              <p:cNvPr id="176" name="AutoShape 79"/>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77" name="AutoShape 80"/>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70" name="Group 52"/>
            <p:cNvGrpSpPr/>
            <p:nvPr/>
          </p:nvGrpSpPr>
          <p:grpSpPr>
            <a:xfrm rot="-2700000">
              <a:off x="456" y="0"/>
              <a:ext cx="288" cy="1200"/>
              <a:chExt cx="288" cy="1200"/>
            </a:xfrm>
            <a:grpFill/>
          </p:grpSpPr>
          <p:sp>
            <p:nvSpPr>
              <p:cNvPr id="174" name="AutoShape 8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75" name="AutoShape 8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71" name="Group 55"/>
            <p:cNvGrpSpPr/>
            <p:nvPr/>
          </p:nvGrpSpPr>
          <p:grpSpPr>
            <a:xfrm flipH="1" rot="2700000">
              <a:off x="457" y="0"/>
              <a:ext cx="288" cy="1200"/>
              <a:chExt cx="288" cy="1200"/>
            </a:xfrm>
            <a:grpFill/>
          </p:grpSpPr>
          <p:sp>
            <p:nvSpPr>
              <p:cNvPr id="172" name="AutoShape 8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73" name="AutoShape 8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180" name="Group 58"/>
          <p:cNvGrpSpPr/>
          <p:nvPr/>
        </p:nvGrpSpPr>
        <p:grpSpPr>
          <a:xfrm rot="1282349">
            <a:off x="4440883" y="1597225"/>
            <a:ext cx="1901993" cy="1904487"/>
            <a:chExt cx="1200" cy="1200"/>
          </a:xfrm>
          <a:solidFill>
            <a:schemeClr val="accent3"/>
          </a:solidFill>
        </p:grpSpPr>
        <p:sp>
          <p:nvSpPr>
            <p:cNvPr id="181" name="AutoShape 88"/>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82" name="Group 60"/>
            <p:cNvGrpSpPr/>
            <p:nvPr/>
          </p:nvGrpSpPr>
          <p:grpSpPr>
            <a:xfrm>
              <a:off x="456" y="0"/>
              <a:ext cx="288" cy="1200"/>
              <a:chExt cx="288" cy="1200"/>
            </a:xfrm>
            <a:grpFill/>
          </p:grpSpPr>
          <p:sp>
            <p:nvSpPr>
              <p:cNvPr id="192" name="AutoShape 9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93" name="AutoShape 9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83" name="Group 63"/>
            <p:cNvGrpSpPr/>
            <p:nvPr/>
          </p:nvGrpSpPr>
          <p:grpSpPr>
            <a:xfrm rot="-5400000">
              <a:off x="456" y="0"/>
              <a:ext cx="288" cy="1200"/>
              <a:chExt cx="288" cy="1200"/>
            </a:xfrm>
            <a:grpFill/>
          </p:grpSpPr>
          <p:sp>
            <p:nvSpPr>
              <p:cNvPr id="190" name="AutoShape 9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91" name="AutoShape 9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84" name="Group 66"/>
            <p:cNvGrpSpPr/>
            <p:nvPr/>
          </p:nvGrpSpPr>
          <p:grpSpPr>
            <a:xfrm rot="-2700000">
              <a:off x="456" y="0"/>
              <a:ext cx="288" cy="1200"/>
              <a:chExt cx="288" cy="1200"/>
            </a:xfrm>
            <a:grpFill/>
          </p:grpSpPr>
          <p:sp>
            <p:nvSpPr>
              <p:cNvPr id="188" name="AutoShape 96"/>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89" name="AutoShape 97"/>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85" name="Group 69"/>
            <p:cNvGrpSpPr/>
            <p:nvPr/>
          </p:nvGrpSpPr>
          <p:grpSpPr>
            <a:xfrm flipH="1" rot="2700000">
              <a:off x="457" y="0"/>
              <a:ext cx="288" cy="1200"/>
              <a:chExt cx="288" cy="1200"/>
            </a:xfrm>
            <a:grpFill/>
          </p:grpSpPr>
          <p:sp>
            <p:nvSpPr>
              <p:cNvPr id="186" name="AutoShape 99"/>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187" name="AutoShape 100"/>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194" name="Group 72"/>
          <p:cNvGrpSpPr/>
          <p:nvPr/>
        </p:nvGrpSpPr>
        <p:grpSpPr>
          <a:xfrm rot="1283135">
            <a:off x="4443197" y="1596242"/>
            <a:ext cx="1906303" cy="1908804"/>
            <a:chExt cx="1200" cy="1200"/>
          </a:xfrm>
          <a:solidFill>
            <a:schemeClr val="accent1"/>
          </a:solidFill>
        </p:grpSpPr>
        <p:sp>
          <p:nvSpPr>
            <p:cNvPr id="195" name="AutoShape 102"/>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196" name="Group 74"/>
            <p:cNvGrpSpPr/>
            <p:nvPr/>
          </p:nvGrpSpPr>
          <p:grpSpPr>
            <a:xfrm>
              <a:off x="456" y="0"/>
              <a:ext cx="288" cy="1200"/>
              <a:chExt cx="288" cy="1200"/>
            </a:xfrm>
            <a:grpFill/>
          </p:grpSpPr>
          <p:sp>
            <p:nvSpPr>
              <p:cNvPr id="206" name="AutoShape 10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07" name="AutoShape 10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97" name="Group 77"/>
            <p:cNvGrpSpPr/>
            <p:nvPr/>
          </p:nvGrpSpPr>
          <p:grpSpPr>
            <a:xfrm rot="-5400000">
              <a:off x="456" y="0"/>
              <a:ext cx="288" cy="1200"/>
              <a:chExt cx="288" cy="1200"/>
            </a:xfrm>
            <a:grpFill/>
          </p:grpSpPr>
          <p:sp>
            <p:nvSpPr>
              <p:cNvPr id="204" name="AutoShape 10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05" name="AutoShape 10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98" name="Group 80"/>
            <p:cNvGrpSpPr/>
            <p:nvPr/>
          </p:nvGrpSpPr>
          <p:grpSpPr>
            <a:xfrm rot="-2700000">
              <a:off x="456" y="0"/>
              <a:ext cx="288" cy="1200"/>
              <a:chExt cx="288" cy="1200"/>
            </a:xfrm>
            <a:grpFill/>
          </p:grpSpPr>
          <p:sp>
            <p:nvSpPr>
              <p:cNvPr id="202" name="AutoShape 11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03" name="AutoShape 11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199" name="Group 83"/>
            <p:cNvGrpSpPr/>
            <p:nvPr/>
          </p:nvGrpSpPr>
          <p:grpSpPr>
            <a:xfrm flipH="1" rot="2700000">
              <a:off x="457" y="0"/>
              <a:ext cx="288" cy="1200"/>
              <a:chExt cx="288" cy="1200"/>
            </a:xfrm>
            <a:grpFill/>
          </p:grpSpPr>
          <p:sp>
            <p:nvSpPr>
              <p:cNvPr id="200" name="AutoShape 11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01" name="AutoShape 11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208" name="Group 86"/>
          <p:cNvGrpSpPr/>
          <p:nvPr/>
        </p:nvGrpSpPr>
        <p:grpSpPr>
          <a:xfrm>
            <a:off x="6156447" y="2417286"/>
            <a:ext cx="1511896" cy="1513879"/>
            <a:chExt cx="1200" cy="1200"/>
          </a:xfrm>
          <a:solidFill>
            <a:schemeClr val="accent4"/>
          </a:solidFill>
        </p:grpSpPr>
        <p:sp>
          <p:nvSpPr>
            <p:cNvPr id="209" name="AutoShape 116"/>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210" name="Group 88"/>
            <p:cNvGrpSpPr/>
            <p:nvPr/>
          </p:nvGrpSpPr>
          <p:grpSpPr>
            <a:xfrm>
              <a:off x="456" y="0"/>
              <a:ext cx="288" cy="1200"/>
              <a:chExt cx="288" cy="1200"/>
            </a:xfrm>
            <a:grpFill/>
          </p:grpSpPr>
          <p:sp>
            <p:nvSpPr>
              <p:cNvPr id="220" name="AutoShape 11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21" name="AutoShape 11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11" name="Group 91"/>
            <p:cNvGrpSpPr/>
            <p:nvPr/>
          </p:nvGrpSpPr>
          <p:grpSpPr>
            <a:xfrm rot="-5400000">
              <a:off x="456" y="0"/>
              <a:ext cx="288" cy="1200"/>
              <a:chExt cx="288" cy="1200"/>
            </a:xfrm>
            <a:grpFill/>
          </p:grpSpPr>
          <p:sp>
            <p:nvSpPr>
              <p:cNvPr id="218" name="AutoShape 12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19" name="AutoShape 12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12" name="Group 94"/>
            <p:cNvGrpSpPr/>
            <p:nvPr/>
          </p:nvGrpSpPr>
          <p:grpSpPr>
            <a:xfrm rot="-2700000">
              <a:off x="456" y="0"/>
              <a:ext cx="288" cy="1200"/>
              <a:chExt cx="288" cy="1200"/>
            </a:xfrm>
            <a:grpFill/>
          </p:grpSpPr>
          <p:sp>
            <p:nvSpPr>
              <p:cNvPr id="216" name="AutoShape 12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17" name="AutoShape 12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13" name="Group 97"/>
            <p:cNvGrpSpPr/>
            <p:nvPr/>
          </p:nvGrpSpPr>
          <p:grpSpPr>
            <a:xfrm flipH="1" rot="2700000">
              <a:off x="457" y="0"/>
              <a:ext cx="288" cy="1200"/>
              <a:chExt cx="288" cy="1200"/>
            </a:xfrm>
            <a:grpFill/>
          </p:grpSpPr>
          <p:sp>
            <p:nvSpPr>
              <p:cNvPr id="214" name="AutoShape 12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15" name="AutoShape 12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grpSp>
        <p:nvGrpSpPr>
          <p:cNvPr id="222" name="Group 100"/>
          <p:cNvGrpSpPr/>
          <p:nvPr/>
        </p:nvGrpSpPr>
        <p:grpSpPr>
          <a:xfrm>
            <a:off x="6152139" y="2424666"/>
            <a:ext cx="1516205" cy="1518195"/>
            <a:chExt cx="1200" cy="1200"/>
          </a:xfrm>
          <a:solidFill>
            <a:schemeClr val="accent2"/>
          </a:solidFill>
        </p:grpSpPr>
        <p:sp>
          <p:nvSpPr>
            <p:cNvPr id="223" name="AutoShape 130"/>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nvGrpSpPr>
            <p:cNvPr id="224" name="Group 102"/>
            <p:cNvGrpSpPr/>
            <p:nvPr/>
          </p:nvGrpSpPr>
          <p:grpSpPr>
            <a:xfrm>
              <a:off x="456" y="0"/>
              <a:ext cx="288" cy="1200"/>
              <a:chExt cx="288" cy="1200"/>
            </a:xfrm>
            <a:grpFill/>
          </p:grpSpPr>
          <p:sp>
            <p:nvSpPr>
              <p:cNvPr id="234" name="AutoShape 13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35" name="AutoShape 13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25" name="Group 105"/>
            <p:cNvGrpSpPr/>
            <p:nvPr/>
          </p:nvGrpSpPr>
          <p:grpSpPr>
            <a:xfrm rot="-5400000">
              <a:off x="456" y="0"/>
              <a:ext cx="288" cy="1200"/>
              <a:chExt cx="288" cy="1200"/>
            </a:xfrm>
            <a:grpFill/>
          </p:grpSpPr>
          <p:sp>
            <p:nvSpPr>
              <p:cNvPr id="232" name="AutoShape 13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33" name="AutoShape 13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26" name="Group 108"/>
            <p:cNvGrpSpPr/>
            <p:nvPr/>
          </p:nvGrpSpPr>
          <p:grpSpPr>
            <a:xfrm rot="-2700000">
              <a:off x="456" y="0"/>
              <a:ext cx="288" cy="1200"/>
              <a:chExt cx="288" cy="1200"/>
            </a:xfrm>
            <a:grpFill/>
          </p:grpSpPr>
          <p:sp>
            <p:nvSpPr>
              <p:cNvPr id="230" name="AutoShape 13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31" name="AutoShape 13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nvGrpSpPr>
            <p:cNvPr id="227" name="Group 111"/>
            <p:cNvGrpSpPr/>
            <p:nvPr/>
          </p:nvGrpSpPr>
          <p:grpSpPr>
            <a:xfrm flipH="1" rot="2700000">
              <a:off x="457" y="0"/>
              <a:ext cx="288" cy="1200"/>
              <a:chExt cx="288" cy="1200"/>
            </a:xfrm>
            <a:grpFill/>
          </p:grpSpPr>
          <p:sp>
            <p:nvSpPr>
              <p:cNvPr id="228" name="AutoShape 14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sp>
            <p:nvSpPr>
              <p:cNvPr id="229" name="AutoShape 14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fontAlgn="auto"/>
                <a:endParaRPr altLang="en-US" lang="zh-CN" noProof="1">
                  <a:latin charset="-122" panose="020b0503020204020204" pitchFamily="34" typeface="微软雅黑"/>
                  <a:ea charset="-122" panose="020b0503020204020204" pitchFamily="34" typeface="微软雅黑"/>
                </a:endParaRPr>
              </a:p>
            </p:txBody>
          </p:sp>
        </p:grpSp>
      </p:grpSp>
      <p:sp>
        <p:nvSpPr>
          <p:cNvPr id="236" name="AutoShape 143"/>
          <p:cNvSpPr>
            <a:spLocks noChangeArrowheads="1"/>
          </p:cNvSpPr>
          <p:nvPr/>
        </p:nvSpPr>
        <p:spPr bwMode="auto">
          <a:xfrm>
            <a:off x="1411288" y="1450975"/>
            <a:ext cx="1395412" cy="390525"/>
          </a:xfrm>
          <a:prstGeom prst="roundRect">
            <a:avLst>
              <a:gd fmla="val 50000" name="adj"/>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bIns="31042" lIns="62084" rIns="62084" tIns="31042" wrap="none"/>
          <a:lstStyle/>
          <a:p>
            <a:pPr algn="ctr" eaLnBrk="0" hangingPunct="0"/>
            <a:r>
              <a:rPr altLang="en-US" b="1" lang="zh-CN" sz="1400">
                <a:solidFill>
                  <a:schemeClr val="accent1"/>
                </a:solidFill>
                <a:latin charset="-122" panose="020b0503020204020204" pitchFamily="34" typeface="微软雅黑"/>
                <a:ea charset="-122" panose="020b0503020204020204" pitchFamily="34" typeface="微软雅黑"/>
              </a:rPr>
              <a:t>添加段落文字</a:t>
            </a:r>
          </a:p>
        </p:txBody>
      </p:sp>
      <p:sp>
        <p:nvSpPr>
          <p:cNvPr id="237" name="AutoShape 144"/>
          <p:cNvSpPr>
            <a:spLocks noChangeArrowheads="1"/>
          </p:cNvSpPr>
          <p:nvPr/>
        </p:nvSpPr>
        <p:spPr bwMode="auto">
          <a:xfrm>
            <a:off x="2947988" y="1762125"/>
            <a:ext cx="1395412" cy="390525"/>
          </a:xfrm>
          <a:prstGeom prst="roundRect">
            <a:avLst>
              <a:gd fmla="val 50000" name="adj"/>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bIns="31042" lIns="62084" rIns="62084" tIns="31042" wrap="none"/>
          <a:lstStyle/>
          <a:p>
            <a:pPr algn="ctr" eaLnBrk="0" hangingPunct="0"/>
            <a:r>
              <a:rPr altLang="en-US" b="1" lang="zh-CN" sz="1400">
                <a:solidFill>
                  <a:schemeClr val="accent1"/>
                </a:solidFill>
                <a:latin charset="-122" panose="020b0503020204020204" pitchFamily="34" typeface="微软雅黑"/>
                <a:ea charset="-122" panose="020b0503020204020204" pitchFamily="34" typeface="微软雅黑"/>
              </a:rPr>
              <a:t>添加段落文字</a:t>
            </a:r>
          </a:p>
        </p:txBody>
      </p:sp>
      <p:sp>
        <p:nvSpPr>
          <p:cNvPr id="238" name="AutoShape 145"/>
          <p:cNvSpPr>
            <a:spLocks noChangeArrowheads="1"/>
          </p:cNvSpPr>
          <p:nvPr/>
        </p:nvSpPr>
        <p:spPr bwMode="auto">
          <a:xfrm>
            <a:off x="4718050" y="3621088"/>
            <a:ext cx="1397000" cy="390525"/>
          </a:xfrm>
          <a:prstGeom prst="roundRect">
            <a:avLst>
              <a:gd fmla="val 50000" name="adj"/>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bIns="31042" lIns="62084" rIns="62084" tIns="31042" wrap="none"/>
          <a:lstStyle/>
          <a:p>
            <a:pPr algn="ctr" eaLnBrk="0" hangingPunct="0"/>
            <a:r>
              <a:rPr altLang="en-US" b="1" lang="zh-CN" sz="1400">
                <a:solidFill>
                  <a:schemeClr val="accent1"/>
                </a:solidFill>
                <a:latin charset="-122" panose="020b0503020204020204" pitchFamily="34" typeface="微软雅黑"/>
                <a:ea charset="-122" panose="020b0503020204020204" pitchFamily="34" typeface="微软雅黑"/>
              </a:rPr>
              <a:t>添加段落文字</a:t>
            </a:r>
          </a:p>
        </p:txBody>
      </p:sp>
      <p:sp>
        <p:nvSpPr>
          <p:cNvPr id="239" name="AutoShape 146"/>
          <p:cNvSpPr>
            <a:spLocks noChangeArrowheads="1"/>
          </p:cNvSpPr>
          <p:nvPr/>
        </p:nvSpPr>
        <p:spPr bwMode="auto">
          <a:xfrm>
            <a:off x="6194425" y="1854200"/>
            <a:ext cx="1397000" cy="390525"/>
          </a:xfrm>
          <a:prstGeom prst="roundRect">
            <a:avLst>
              <a:gd fmla="val 50000" name="adj"/>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bIns="31042" lIns="62084" rIns="62084" tIns="31042" wrap="none"/>
          <a:lstStyle/>
          <a:p>
            <a:pPr algn="ctr" eaLnBrk="0" hangingPunct="0"/>
            <a:r>
              <a:rPr altLang="en-US" b="1" lang="zh-CN" sz="1400">
                <a:solidFill>
                  <a:schemeClr val="accent1"/>
                </a:solidFill>
                <a:latin charset="-122" panose="020b0503020204020204" pitchFamily="34" typeface="微软雅黑"/>
                <a:ea charset="-122" panose="020b0503020204020204" pitchFamily="34" typeface="微软雅黑"/>
              </a:rPr>
              <a:t>添加段落文字</a:t>
            </a:r>
          </a:p>
        </p:txBody>
      </p:sp>
      <p:sp>
        <p:nvSpPr>
          <p:cNvPr id="240" name="Rectangle 147"/>
          <p:cNvSpPr>
            <a:spLocks noChangeArrowheads="1"/>
          </p:cNvSpPr>
          <p:nvPr/>
        </p:nvSpPr>
        <p:spPr bwMode="auto">
          <a:xfrm>
            <a:off x="1535113" y="2217738"/>
            <a:ext cx="989012" cy="766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1042" lIns="62084" rIns="62084" tIns="31042" wrap="none"/>
          <a:lstStyle/>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p:txBody>
      </p:sp>
      <p:sp>
        <p:nvSpPr>
          <p:cNvPr id="241" name="Rectangle 148"/>
          <p:cNvSpPr>
            <a:spLocks noChangeArrowheads="1"/>
          </p:cNvSpPr>
          <p:nvPr/>
        </p:nvSpPr>
        <p:spPr bwMode="auto">
          <a:xfrm>
            <a:off x="3121025" y="2919413"/>
            <a:ext cx="989013" cy="765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1042" lIns="62084" rIns="62084" tIns="31042" wrap="none"/>
          <a:lstStyle/>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sp>
        <p:nvSpPr>
          <p:cNvPr id="242" name="Rectangle 149"/>
          <p:cNvSpPr>
            <a:spLocks noChangeArrowheads="1"/>
          </p:cNvSpPr>
          <p:nvPr/>
        </p:nvSpPr>
        <p:spPr bwMode="auto">
          <a:xfrm>
            <a:off x="4875213" y="2157413"/>
            <a:ext cx="989012" cy="765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1042" lIns="62084" rIns="62084" tIns="31042" wrap="none"/>
          <a:lstStyle/>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1200">
                <a:solidFill>
                  <a:srgbClr val="262626"/>
                </a:solidFill>
                <a:latin charset="-122" panose="020b0503020204020204" pitchFamily="34" typeface="微软雅黑"/>
                <a:ea charset="-122" panose="020b0503020204020204" pitchFamily="34" typeface="微软雅黑"/>
              </a:rPr>
              <a:t>点击添加文本</a:t>
            </a:r>
          </a:p>
        </p:txBody>
      </p:sp>
      <p:sp>
        <p:nvSpPr>
          <p:cNvPr id="243" name="Rectangle 150"/>
          <p:cNvSpPr>
            <a:spLocks noChangeArrowheads="1"/>
          </p:cNvSpPr>
          <p:nvPr/>
        </p:nvSpPr>
        <p:spPr bwMode="auto">
          <a:xfrm>
            <a:off x="6407150" y="2782888"/>
            <a:ext cx="989013" cy="766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1042" lIns="62084" rIns="62084" tIns="31042" wrap="none"/>
          <a:lstStyle/>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a:p>
            <a:pPr algn="ctr"/>
            <a:r>
              <a:rPr altLang="en-US" lang="zh-CN" sz="900">
                <a:solidFill>
                  <a:srgbClr val="262626"/>
                </a:solidFill>
                <a:latin charset="-122" panose="020b0503020204020204" pitchFamily="34" typeface="微软雅黑"/>
                <a:ea charset="-122" panose="020b0503020204020204" pitchFamily="34" typeface="微软雅黑"/>
              </a:rPr>
              <a:t>点击添加文本</a:t>
            </a:r>
          </a:p>
        </p:txBody>
      </p:sp>
      <p:sp>
        <p:nvSpPr>
          <p:cNvPr id="65553" name="TextBox 121"/>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65554" name="TextBox 122"/>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24"/>
                                        </p:tgtEl>
                                        <p:attrNameLst>
                                          <p:attrName>style.visibility</p:attrName>
                                        </p:attrNameLst>
                                      </p:cBhvr>
                                      <p:to>
                                        <p:strVal val="visible"/>
                                      </p:to>
                                    </p:set>
                                    <p:anim calcmode="lin" valueType="num">
                                      <p:cBhvr>
                                        <p:cTn dur="300" fill="hold" id="7"/>
                                        <p:tgtEl>
                                          <p:spTgt spid="124"/>
                                        </p:tgtEl>
                                        <p:attrNameLst>
                                          <p:attrName>ppt_w</p:attrName>
                                        </p:attrNameLst>
                                      </p:cBhvr>
                                      <p:tavLst>
                                        <p:tav tm="0">
                                          <p:val>
                                            <p:fltVal val="0"/>
                                          </p:val>
                                        </p:tav>
                                        <p:tav tm="100000">
                                          <p:val>
                                            <p:strVal val="#ppt_w"/>
                                          </p:val>
                                        </p:tav>
                                      </p:tavLst>
                                    </p:anim>
                                    <p:anim calcmode="lin" valueType="num">
                                      <p:cBhvr>
                                        <p:cTn dur="300" fill="hold" id="8"/>
                                        <p:tgtEl>
                                          <p:spTgt spid="124"/>
                                        </p:tgtEl>
                                        <p:attrNameLst>
                                          <p:attrName>ppt_h</p:attrName>
                                        </p:attrNameLst>
                                      </p:cBhvr>
                                      <p:tavLst>
                                        <p:tav tm="0">
                                          <p:val>
                                            <p:fltVal val="0"/>
                                          </p:val>
                                        </p:tav>
                                        <p:tav tm="100000">
                                          <p:val>
                                            <p:strVal val="#ppt_h"/>
                                          </p:val>
                                        </p:tav>
                                      </p:tavLst>
                                    </p:anim>
                                  </p:childTnLst>
                                </p:cTn>
                              </p:par>
                              <p:par>
                                <p:cTn fill="hold" id="9" nodeType="withEffect" presetClass="entr" presetID="1" presetSubtype="0">
                                  <p:stCondLst>
                                    <p:cond delay="300"/>
                                  </p:stCondLst>
                                  <p:childTnLst>
                                    <p:set>
                                      <p:cBhvr>
                                        <p:cTn dur="1" fill="hold" id="10">
                                          <p:stCondLst>
                                            <p:cond delay="0"/>
                                          </p:stCondLst>
                                        </p:cTn>
                                        <p:tgtEl>
                                          <p:spTgt spid="138"/>
                                        </p:tgtEl>
                                        <p:attrNameLst>
                                          <p:attrName>style.visibility</p:attrName>
                                        </p:attrNameLst>
                                      </p:cBhvr>
                                      <p:to>
                                        <p:strVal val="visible"/>
                                      </p:to>
                                    </p:set>
                                  </p:childTnLst>
                                </p:cTn>
                              </p:par>
                              <p:par>
                                <p:cTn fill="hold" id="11" nodeType="withEffect" presetClass="emph" presetID="6" presetSubtype="0">
                                  <p:stCondLst>
                                    <p:cond delay="300"/>
                                  </p:stCondLst>
                                  <p:childTnLst>
                                    <p:animScale>
                                      <p:cBhvr>
                                        <p:cTn dur="200" fill="hold" id="12"/>
                                        <p:tgtEl>
                                          <p:spTgt spid="138"/>
                                        </p:tgtEl>
                                      </p:cBhvr>
                                      <p:by x="150000" y="150000"/>
                                    </p:animScale>
                                  </p:childTnLst>
                                </p:cTn>
                              </p:par>
                              <p:par>
                                <p:cTn fill="hold" id="13" nodeType="withEffect" presetClass="exit" presetID="10" presetSubtype="0">
                                  <p:stCondLst>
                                    <p:cond delay="300"/>
                                  </p:stCondLst>
                                  <p:childTnLst>
                                    <p:animEffect filter="fade" transition="out">
                                      <p:cBhvr>
                                        <p:cTn dur="200" id="14"/>
                                        <p:tgtEl>
                                          <p:spTgt spid="138"/>
                                        </p:tgtEl>
                                      </p:cBhvr>
                                    </p:animEffect>
                                    <p:set>
                                      <p:cBhvr>
                                        <p:cTn dur="1" fill="hold" id="15">
                                          <p:stCondLst>
                                            <p:cond delay="199"/>
                                          </p:stCondLst>
                                        </p:cTn>
                                        <p:tgtEl>
                                          <p:spTgt spid="138"/>
                                        </p:tgtEl>
                                        <p:attrNameLst>
                                          <p:attrName>style.visibility</p:attrName>
                                        </p:attrNameLst>
                                      </p:cBhvr>
                                      <p:to>
                                        <p:strVal val="hidden"/>
                                      </p:to>
                                    </p:set>
                                  </p:childTnLst>
                                </p:cTn>
                              </p:par>
                            </p:childTnLst>
                          </p:cTn>
                        </p:par>
                        <p:par>
                          <p:cTn fill="hold" id="16" nodeType="afterGroup">
                            <p:stCondLst>
                              <p:cond delay="500"/>
                            </p:stCondLst>
                            <p:childTnLst>
                              <p:par>
                                <p:cTn fill="hold" id="17" nodeType="afterEffect" presetClass="entr" presetID="23" presetSubtype="16">
                                  <p:stCondLst>
                                    <p:cond delay="0"/>
                                  </p:stCondLst>
                                  <p:childTnLst>
                                    <p:set>
                                      <p:cBhvr>
                                        <p:cTn dur="1" fill="hold" id="18">
                                          <p:stCondLst>
                                            <p:cond delay="0"/>
                                          </p:stCondLst>
                                        </p:cTn>
                                        <p:tgtEl>
                                          <p:spTgt spid="152"/>
                                        </p:tgtEl>
                                        <p:attrNameLst>
                                          <p:attrName>style.visibility</p:attrName>
                                        </p:attrNameLst>
                                      </p:cBhvr>
                                      <p:to>
                                        <p:strVal val="visible"/>
                                      </p:to>
                                    </p:set>
                                    <p:anim calcmode="lin" valueType="num">
                                      <p:cBhvr>
                                        <p:cTn dur="300" fill="hold" id="19"/>
                                        <p:tgtEl>
                                          <p:spTgt spid="152"/>
                                        </p:tgtEl>
                                        <p:attrNameLst>
                                          <p:attrName>ppt_w</p:attrName>
                                        </p:attrNameLst>
                                      </p:cBhvr>
                                      <p:tavLst>
                                        <p:tav tm="0">
                                          <p:val>
                                            <p:fltVal val="0"/>
                                          </p:val>
                                        </p:tav>
                                        <p:tav tm="100000">
                                          <p:val>
                                            <p:strVal val="#ppt_w"/>
                                          </p:val>
                                        </p:tav>
                                      </p:tavLst>
                                    </p:anim>
                                    <p:anim calcmode="lin" valueType="num">
                                      <p:cBhvr>
                                        <p:cTn dur="300" fill="hold" id="20"/>
                                        <p:tgtEl>
                                          <p:spTgt spid="152"/>
                                        </p:tgtEl>
                                        <p:attrNameLst>
                                          <p:attrName>ppt_h</p:attrName>
                                        </p:attrNameLst>
                                      </p:cBhvr>
                                      <p:tavLst>
                                        <p:tav tm="0">
                                          <p:val>
                                            <p:fltVal val="0"/>
                                          </p:val>
                                        </p:tav>
                                        <p:tav tm="100000">
                                          <p:val>
                                            <p:strVal val="#ppt_h"/>
                                          </p:val>
                                        </p:tav>
                                      </p:tavLst>
                                    </p:anim>
                                  </p:childTnLst>
                                </p:cTn>
                              </p:par>
                              <p:par>
                                <p:cTn fill="hold" id="21" nodeType="withEffect" presetClass="entr" presetID="1" presetSubtype="0">
                                  <p:stCondLst>
                                    <p:cond delay="300"/>
                                  </p:stCondLst>
                                  <p:childTnLst>
                                    <p:set>
                                      <p:cBhvr>
                                        <p:cTn dur="1" fill="hold" id="22">
                                          <p:stCondLst>
                                            <p:cond delay="0"/>
                                          </p:stCondLst>
                                        </p:cTn>
                                        <p:tgtEl>
                                          <p:spTgt spid="166"/>
                                        </p:tgtEl>
                                        <p:attrNameLst>
                                          <p:attrName>style.visibility</p:attrName>
                                        </p:attrNameLst>
                                      </p:cBhvr>
                                      <p:to>
                                        <p:strVal val="visible"/>
                                      </p:to>
                                    </p:set>
                                  </p:childTnLst>
                                </p:cTn>
                              </p:par>
                              <p:par>
                                <p:cTn fill="hold" id="23" nodeType="withEffect" presetClass="emph" presetID="6" presetSubtype="0">
                                  <p:stCondLst>
                                    <p:cond delay="300"/>
                                  </p:stCondLst>
                                  <p:childTnLst>
                                    <p:animScale>
                                      <p:cBhvr>
                                        <p:cTn dur="200" fill="hold" id="24"/>
                                        <p:tgtEl>
                                          <p:spTgt spid="166"/>
                                        </p:tgtEl>
                                      </p:cBhvr>
                                      <p:by x="150000" y="150000"/>
                                    </p:animScale>
                                  </p:childTnLst>
                                </p:cTn>
                              </p:par>
                              <p:par>
                                <p:cTn fill="hold" id="25" nodeType="withEffect" presetClass="exit" presetID="10" presetSubtype="0">
                                  <p:stCondLst>
                                    <p:cond delay="300"/>
                                  </p:stCondLst>
                                  <p:childTnLst>
                                    <p:animEffect filter="fade" transition="out">
                                      <p:cBhvr>
                                        <p:cTn dur="200" id="26"/>
                                        <p:tgtEl>
                                          <p:spTgt spid="166"/>
                                        </p:tgtEl>
                                      </p:cBhvr>
                                    </p:animEffect>
                                    <p:set>
                                      <p:cBhvr>
                                        <p:cTn dur="1" fill="hold" id="27">
                                          <p:stCondLst>
                                            <p:cond delay="199"/>
                                          </p:stCondLst>
                                        </p:cTn>
                                        <p:tgtEl>
                                          <p:spTgt spid="166"/>
                                        </p:tgtEl>
                                        <p:attrNameLst>
                                          <p:attrName>style.visibility</p:attrName>
                                        </p:attrNameLst>
                                      </p:cBhvr>
                                      <p:to>
                                        <p:strVal val="hidden"/>
                                      </p:to>
                                    </p:set>
                                  </p:childTnLst>
                                </p:cTn>
                              </p:par>
                            </p:childTnLst>
                          </p:cTn>
                        </p:par>
                        <p:par>
                          <p:cTn fill="hold" id="28" nodeType="afterGroup">
                            <p:stCondLst>
                              <p:cond delay="1000"/>
                            </p:stCondLst>
                            <p:childTnLst>
                              <p:par>
                                <p:cTn fill="hold" id="29" nodeType="afterEffect" presetClass="entr" presetID="23" presetSubtype="16">
                                  <p:stCondLst>
                                    <p:cond delay="0"/>
                                  </p:stCondLst>
                                  <p:childTnLst>
                                    <p:set>
                                      <p:cBhvr>
                                        <p:cTn dur="1" fill="hold" id="30">
                                          <p:stCondLst>
                                            <p:cond delay="0"/>
                                          </p:stCondLst>
                                        </p:cTn>
                                        <p:tgtEl>
                                          <p:spTgt spid="180"/>
                                        </p:tgtEl>
                                        <p:attrNameLst>
                                          <p:attrName>style.visibility</p:attrName>
                                        </p:attrNameLst>
                                      </p:cBhvr>
                                      <p:to>
                                        <p:strVal val="visible"/>
                                      </p:to>
                                    </p:set>
                                    <p:anim calcmode="lin" valueType="num">
                                      <p:cBhvr>
                                        <p:cTn dur="300" fill="hold" id="31"/>
                                        <p:tgtEl>
                                          <p:spTgt spid="180"/>
                                        </p:tgtEl>
                                        <p:attrNameLst>
                                          <p:attrName>ppt_w</p:attrName>
                                        </p:attrNameLst>
                                      </p:cBhvr>
                                      <p:tavLst>
                                        <p:tav tm="0">
                                          <p:val>
                                            <p:fltVal val="0"/>
                                          </p:val>
                                        </p:tav>
                                        <p:tav tm="100000">
                                          <p:val>
                                            <p:strVal val="#ppt_w"/>
                                          </p:val>
                                        </p:tav>
                                      </p:tavLst>
                                    </p:anim>
                                    <p:anim calcmode="lin" valueType="num">
                                      <p:cBhvr>
                                        <p:cTn dur="300" fill="hold" id="32"/>
                                        <p:tgtEl>
                                          <p:spTgt spid="180"/>
                                        </p:tgtEl>
                                        <p:attrNameLst>
                                          <p:attrName>ppt_h</p:attrName>
                                        </p:attrNameLst>
                                      </p:cBhvr>
                                      <p:tavLst>
                                        <p:tav tm="0">
                                          <p:val>
                                            <p:fltVal val="0"/>
                                          </p:val>
                                        </p:tav>
                                        <p:tav tm="100000">
                                          <p:val>
                                            <p:strVal val="#ppt_h"/>
                                          </p:val>
                                        </p:tav>
                                      </p:tavLst>
                                    </p:anim>
                                  </p:childTnLst>
                                </p:cTn>
                              </p:par>
                              <p:par>
                                <p:cTn fill="hold" id="33" nodeType="withEffect" presetClass="entr" presetID="1" presetSubtype="0">
                                  <p:stCondLst>
                                    <p:cond delay="300"/>
                                  </p:stCondLst>
                                  <p:childTnLst>
                                    <p:set>
                                      <p:cBhvr>
                                        <p:cTn dur="1" fill="hold" id="34">
                                          <p:stCondLst>
                                            <p:cond delay="0"/>
                                          </p:stCondLst>
                                        </p:cTn>
                                        <p:tgtEl>
                                          <p:spTgt spid="194"/>
                                        </p:tgtEl>
                                        <p:attrNameLst>
                                          <p:attrName>style.visibility</p:attrName>
                                        </p:attrNameLst>
                                      </p:cBhvr>
                                      <p:to>
                                        <p:strVal val="visible"/>
                                      </p:to>
                                    </p:set>
                                  </p:childTnLst>
                                </p:cTn>
                              </p:par>
                              <p:par>
                                <p:cTn fill="hold" id="35" nodeType="withEffect" presetClass="emph" presetID="6" presetSubtype="0">
                                  <p:stCondLst>
                                    <p:cond delay="300"/>
                                  </p:stCondLst>
                                  <p:childTnLst>
                                    <p:animScale>
                                      <p:cBhvr>
                                        <p:cTn dur="200" fill="hold" id="36"/>
                                        <p:tgtEl>
                                          <p:spTgt spid="194"/>
                                        </p:tgtEl>
                                      </p:cBhvr>
                                      <p:by x="150000" y="150000"/>
                                    </p:animScale>
                                  </p:childTnLst>
                                </p:cTn>
                              </p:par>
                              <p:par>
                                <p:cTn fill="hold" id="37" nodeType="withEffect" presetClass="exit" presetID="10" presetSubtype="0">
                                  <p:stCondLst>
                                    <p:cond delay="300"/>
                                  </p:stCondLst>
                                  <p:childTnLst>
                                    <p:animEffect filter="fade" transition="out">
                                      <p:cBhvr>
                                        <p:cTn dur="200" id="38"/>
                                        <p:tgtEl>
                                          <p:spTgt spid="194"/>
                                        </p:tgtEl>
                                      </p:cBhvr>
                                    </p:animEffect>
                                    <p:set>
                                      <p:cBhvr>
                                        <p:cTn dur="1" fill="hold" id="39">
                                          <p:stCondLst>
                                            <p:cond delay="199"/>
                                          </p:stCondLst>
                                        </p:cTn>
                                        <p:tgtEl>
                                          <p:spTgt spid="194"/>
                                        </p:tgtEl>
                                        <p:attrNameLst>
                                          <p:attrName>style.visibility</p:attrName>
                                        </p:attrNameLst>
                                      </p:cBhvr>
                                      <p:to>
                                        <p:strVal val="hidden"/>
                                      </p:to>
                                    </p:set>
                                  </p:childTnLst>
                                </p:cTn>
                              </p:par>
                            </p:childTnLst>
                          </p:cTn>
                        </p:par>
                        <p:par>
                          <p:cTn fill="hold" id="40" nodeType="afterGroup">
                            <p:stCondLst>
                              <p:cond delay="1500"/>
                            </p:stCondLst>
                            <p:childTnLst>
                              <p:par>
                                <p:cTn fill="hold" id="41" nodeType="afterEffect" presetClass="entr" presetID="23" presetSubtype="16">
                                  <p:stCondLst>
                                    <p:cond delay="0"/>
                                  </p:stCondLst>
                                  <p:childTnLst>
                                    <p:set>
                                      <p:cBhvr>
                                        <p:cTn dur="1" fill="hold" id="42">
                                          <p:stCondLst>
                                            <p:cond delay="0"/>
                                          </p:stCondLst>
                                        </p:cTn>
                                        <p:tgtEl>
                                          <p:spTgt spid="208"/>
                                        </p:tgtEl>
                                        <p:attrNameLst>
                                          <p:attrName>style.visibility</p:attrName>
                                        </p:attrNameLst>
                                      </p:cBhvr>
                                      <p:to>
                                        <p:strVal val="visible"/>
                                      </p:to>
                                    </p:set>
                                    <p:anim calcmode="lin" valueType="num">
                                      <p:cBhvr>
                                        <p:cTn dur="300" fill="hold" id="43"/>
                                        <p:tgtEl>
                                          <p:spTgt spid="208"/>
                                        </p:tgtEl>
                                        <p:attrNameLst>
                                          <p:attrName>ppt_w</p:attrName>
                                        </p:attrNameLst>
                                      </p:cBhvr>
                                      <p:tavLst>
                                        <p:tav tm="0">
                                          <p:val>
                                            <p:fltVal val="0"/>
                                          </p:val>
                                        </p:tav>
                                        <p:tav tm="100000">
                                          <p:val>
                                            <p:strVal val="#ppt_w"/>
                                          </p:val>
                                        </p:tav>
                                      </p:tavLst>
                                    </p:anim>
                                    <p:anim calcmode="lin" valueType="num">
                                      <p:cBhvr>
                                        <p:cTn dur="300" fill="hold" id="44"/>
                                        <p:tgtEl>
                                          <p:spTgt spid="208"/>
                                        </p:tgtEl>
                                        <p:attrNameLst>
                                          <p:attrName>ppt_h</p:attrName>
                                        </p:attrNameLst>
                                      </p:cBhvr>
                                      <p:tavLst>
                                        <p:tav tm="0">
                                          <p:val>
                                            <p:fltVal val="0"/>
                                          </p:val>
                                        </p:tav>
                                        <p:tav tm="100000">
                                          <p:val>
                                            <p:strVal val="#ppt_h"/>
                                          </p:val>
                                        </p:tav>
                                      </p:tavLst>
                                    </p:anim>
                                  </p:childTnLst>
                                </p:cTn>
                              </p:par>
                              <p:par>
                                <p:cTn fill="hold" id="45" nodeType="withEffect" presetClass="entr" presetID="1" presetSubtype="0">
                                  <p:stCondLst>
                                    <p:cond delay="300"/>
                                  </p:stCondLst>
                                  <p:childTnLst>
                                    <p:set>
                                      <p:cBhvr>
                                        <p:cTn dur="1" fill="hold" id="46">
                                          <p:stCondLst>
                                            <p:cond delay="0"/>
                                          </p:stCondLst>
                                        </p:cTn>
                                        <p:tgtEl>
                                          <p:spTgt spid="222"/>
                                        </p:tgtEl>
                                        <p:attrNameLst>
                                          <p:attrName>style.visibility</p:attrName>
                                        </p:attrNameLst>
                                      </p:cBhvr>
                                      <p:to>
                                        <p:strVal val="visible"/>
                                      </p:to>
                                    </p:set>
                                  </p:childTnLst>
                                </p:cTn>
                              </p:par>
                              <p:par>
                                <p:cTn fill="hold" id="47" nodeType="withEffect" presetClass="emph" presetID="6" presetSubtype="0">
                                  <p:stCondLst>
                                    <p:cond delay="300"/>
                                  </p:stCondLst>
                                  <p:childTnLst>
                                    <p:animScale>
                                      <p:cBhvr>
                                        <p:cTn dur="200" fill="hold" id="48"/>
                                        <p:tgtEl>
                                          <p:spTgt spid="222"/>
                                        </p:tgtEl>
                                      </p:cBhvr>
                                      <p:by x="150000" y="150000"/>
                                    </p:animScale>
                                  </p:childTnLst>
                                </p:cTn>
                              </p:par>
                              <p:par>
                                <p:cTn fill="hold" id="49" nodeType="withEffect" presetClass="exit" presetID="10" presetSubtype="0">
                                  <p:stCondLst>
                                    <p:cond delay="300"/>
                                  </p:stCondLst>
                                  <p:childTnLst>
                                    <p:animEffect filter="fade" transition="out">
                                      <p:cBhvr>
                                        <p:cTn dur="200" id="50"/>
                                        <p:tgtEl>
                                          <p:spTgt spid="222"/>
                                        </p:tgtEl>
                                      </p:cBhvr>
                                    </p:animEffect>
                                    <p:set>
                                      <p:cBhvr>
                                        <p:cTn dur="1" fill="hold" id="51">
                                          <p:stCondLst>
                                            <p:cond delay="199"/>
                                          </p:stCondLst>
                                        </p:cTn>
                                        <p:tgtEl>
                                          <p:spTgt spid="222"/>
                                        </p:tgtEl>
                                        <p:attrNameLst>
                                          <p:attrName>style.visibility</p:attrName>
                                        </p:attrNameLst>
                                      </p:cBhvr>
                                      <p:to>
                                        <p:strVal val="hidden"/>
                                      </p:to>
                                    </p:set>
                                  </p:childTnLst>
                                </p:cTn>
                              </p:par>
                            </p:childTnLst>
                          </p:cTn>
                        </p:par>
                        <p:par>
                          <p:cTn fill="hold" id="52" nodeType="afterGroup">
                            <p:stCondLst>
                              <p:cond delay="2000"/>
                            </p:stCondLst>
                            <p:childTnLst>
                              <p:par>
                                <p:cTn fill="hold" id="53" nodeType="afterEffect" presetClass="emph" presetID="8" presetSubtype="0">
                                  <p:stCondLst>
                                    <p:cond delay="0"/>
                                  </p:stCondLst>
                                  <p:childTnLst>
                                    <p:animRot by="-43199940">
                                      <p:cBhvr>
                                        <p:cTn dur="2000" fill="hold" id="54"/>
                                        <p:tgtEl>
                                          <p:spTgt spid="124"/>
                                        </p:tgtEl>
                                        <p:attrNameLst>
                                          <p:attrName>r</p:attrName>
                                        </p:attrNameLst>
                                      </p:cBhvr>
                                    </p:animRot>
                                  </p:childTnLst>
                                </p:cTn>
                              </p:par>
                              <p:par>
                                <p:cTn fill="hold" id="55" nodeType="withEffect" presetClass="emph" presetID="8" presetSubtype="0">
                                  <p:stCondLst>
                                    <p:cond delay="0"/>
                                  </p:stCondLst>
                                  <p:childTnLst>
                                    <p:animRot by="-43199940">
                                      <p:cBhvr>
                                        <p:cTn dur="2000" fill="hold" id="56"/>
                                        <p:tgtEl>
                                          <p:spTgt spid="152"/>
                                        </p:tgtEl>
                                        <p:attrNameLst>
                                          <p:attrName>r</p:attrName>
                                        </p:attrNameLst>
                                      </p:cBhvr>
                                    </p:animRot>
                                  </p:childTnLst>
                                </p:cTn>
                              </p:par>
                              <p:par>
                                <p:cTn fill="hold" id="57" nodeType="withEffect" presetClass="emph" presetID="8" presetSubtype="0">
                                  <p:stCondLst>
                                    <p:cond delay="0"/>
                                  </p:stCondLst>
                                  <p:childTnLst>
                                    <p:animRot by="-43199940">
                                      <p:cBhvr>
                                        <p:cTn dur="2000" fill="hold" id="58"/>
                                        <p:tgtEl>
                                          <p:spTgt spid="180"/>
                                        </p:tgtEl>
                                        <p:attrNameLst>
                                          <p:attrName>r</p:attrName>
                                        </p:attrNameLst>
                                      </p:cBhvr>
                                    </p:animRot>
                                  </p:childTnLst>
                                </p:cTn>
                              </p:par>
                              <p:par>
                                <p:cTn fill="hold" id="59" nodeType="withEffect" presetClass="emph" presetID="8" presetSubtype="0">
                                  <p:stCondLst>
                                    <p:cond delay="0"/>
                                  </p:stCondLst>
                                  <p:childTnLst>
                                    <p:animRot by="-43199940">
                                      <p:cBhvr>
                                        <p:cTn dur="2000" fill="hold" id="60"/>
                                        <p:tgtEl>
                                          <p:spTgt spid="208"/>
                                        </p:tgtEl>
                                        <p:attrNameLst>
                                          <p:attrName>r</p:attrName>
                                        </p:attrNameLst>
                                      </p:cBhvr>
                                    </p:animRot>
                                  </p:childTnLst>
                                </p:cTn>
                              </p:par>
                              <p:par>
                                <p:cTn fill="hold" grpId="0" id="61" nodeType="withEffect" presetClass="entr" presetID="42" presetSubtype="0">
                                  <p:stCondLst>
                                    <p:cond delay="1000"/>
                                  </p:stCondLst>
                                  <p:childTnLst>
                                    <p:set>
                                      <p:cBhvr>
                                        <p:cTn dur="1" fill="hold" id="62">
                                          <p:stCondLst>
                                            <p:cond delay="0"/>
                                          </p:stCondLst>
                                        </p:cTn>
                                        <p:tgtEl>
                                          <p:spTgt spid="236"/>
                                        </p:tgtEl>
                                        <p:attrNameLst>
                                          <p:attrName>style.visibility</p:attrName>
                                        </p:attrNameLst>
                                      </p:cBhvr>
                                      <p:to>
                                        <p:strVal val="visible"/>
                                      </p:to>
                                    </p:set>
                                    <p:animEffect filter="fade" transition="in">
                                      <p:cBhvr>
                                        <p:cTn dur="1000" id="63"/>
                                        <p:tgtEl>
                                          <p:spTgt spid="236"/>
                                        </p:tgtEl>
                                      </p:cBhvr>
                                    </p:animEffect>
                                    <p:anim calcmode="lin" valueType="num">
                                      <p:cBhvr>
                                        <p:cTn dur="1000" fill="hold" id="64"/>
                                        <p:tgtEl>
                                          <p:spTgt spid="236"/>
                                        </p:tgtEl>
                                        <p:attrNameLst>
                                          <p:attrName>ppt_x</p:attrName>
                                        </p:attrNameLst>
                                      </p:cBhvr>
                                      <p:tavLst>
                                        <p:tav tm="0">
                                          <p:val>
                                            <p:strVal val="#ppt_x"/>
                                          </p:val>
                                        </p:tav>
                                        <p:tav tm="100000">
                                          <p:val>
                                            <p:strVal val="#ppt_x"/>
                                          </p:val>
                                        </p:tav>
                                      </p:tavLst>
                                    </p:anim>
                                    <p:anim calcmode="lin" valueType="num">
                                      <p:cBhvr>
                                        <p:cTn dur="1000" fill="hold" id="65"/>
                                        <p:tgtEl>
                                          <p:spTgt spid="236"/>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1000"/>
                                  </p:stCondLst>
                                  <p:childTnLst>
                                    <p:set>
                                      <p:cBhvr>
                                        <p:cTn dur="1" fill="hold" id="67">
                                          <p:stCondLst>
                                            <p:cond delay="0"/>
                                          </p:stCondLst>
                                        </p:cTn>
                                        <p:tgtEl>
                                          <p:spTgt spid="237"/>
                                        </p:tgtEl>
                                        <p:attrNameLst>
                                          <p:attrName>style.visibility</p:attrName>
                                        </p:attrNameLst>
                                      </p:cBhvr>
                                      <p:to>
                                        <p:strVal val="visible"/>
                                      </p:to>
                                    </p:set>
                                    <p:animEffect filter="fade" transition="in">
                                      <p:cBhvr>
                                        <p:cTn dur="1000" id="68"/>
                                        <p:tgtEl>
                                          <p:spTgt spid="237"/>
                                        </p:tgtEl>
                                      </p:cBhvr>
                                    </p:animEffect>
                                    <p:anim calcmode="lin" valueType="num">
                                      <p:cBhvr>
                                        <p:cTn dur="1000" fill="hold" id="69"/>
                                        <p:tgtEl>
                                          <p:spTgt spid="237"/>
                                        </p:tgtEl>
                                        <p:attrNameLst>
                                          <p:attrName>ppt_x</p:attrName>
                                        </p:attrNameLst>
                                      </p:cBhvr>
                                      <p:tavLst>
                                        <p:tav tm="0">
                                          <p:val>
                                            <p:strVal val="#ppt_x"/>
                                          </p:val>
                                        </p:tav>
                                        <p:tav tm="100000">
                                          <p:val>
                                            <p:strVal val="#ppt_x"/>
                                          </p:val>
                                        </p:tav>
                                      </p:tavLst>
                                    </p:anim>
                                    <p:anim calcmode="lin" valueType="num">
                                      <p:cBhvr>
                                        <p:cTn dur="1000" fill="hold" id="70"/>
                                        <p:tgtEl>
                                          <p:spTgt spid="237"/>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1000"/>
                                  </p:stCondLst>
                                  <p:childTnLst>
                                    <p:set>
                                      <p:cBhvr>
                                        <p:cTn dur="1" fill="hold" id="72">
                                          <p:stCondLst>
                                            <p:cond delay="0"/>
                                          </p:stCondLst>
                                        </p:cTn>
                                        <p:tgtEl>
                                          <p:spTgt spid="238"/>
                                        </p:tgtEl>
                                        <p:attrNameLst>
                                          <p:attrName>style.visibility</p:attrName>
                                        </p:attrNameLst>
                                      </p:cBhvr>
                                      <p:to>
                                        <p:strVal val="visible"/>
                                      </p:to>
                                    </p:set>
                                    <p:animEffect filter="fade" transition="in">
                                      <p:cBhvr>
                                        <p:cTn dur="1000" id="73"/>
                                        <p:tgtEl>
                                          <p:spTgt spid="238"/>
                                        </p:tgtEl>
                                      </p:cBhvr>
                                    </p:animEffect>
                                    <p:anim calcmode="lin" valueType="num">
                                      <p:cBhvr>
                                        <p:cTn dur="1000" fill="hold" id="74"/>
                                        <p:tgtEl>
                                          <p:spTgt spid="238"/>
                                        </p:tgtEl>
                                        <p:attrNameLst>
                                          <p:attrName>ppt_x</p:attrName>
                                        </p:attrNameLst>
                                      </p:cBhvr>
                                      <p:tavLst>
                                        <p:tav tm="0">
                                          <p:val>
                                            <p:strVal val="#ppt_x"/>
                                          </p:val>
                                        </p:tav>
                                        <p:tav tm="100000">
                                          <p:val>
                                            <p:strVal val="#ppt_x"/>
                                          </p:val>
                                        </p:tav>
                                      </p:tavLst>
                                    </p:anim>
                                    <p:anim calcmode="lin" valueType="num">
                                      <p:cBhvr>
                                        <p:cTn dur="1000" fill="hold" id="75"/>
                                        <p:tgtEl>
                                          <p:spTgt spid="238"/>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1000"/>
                                  </p:stCondLst>
                                  <p:childTnLst>
                                    <p:set>
                                      <p:cBhvr>
                                        <p:cTn dur="1" fill="hold" id="77">
                                          <p:stCondLst>
                                            <p:cond delay="0"/>
                                          </p:stCondLst>
                                        </p:cTn>
                                        <p:tgtEl>
                                          <p:spTgt spid="239"/>
                                        </p:tgtEl>
                                        <p:attrNameLst>
                                          <p:attrName>style.visibility</p:attrName>
                                        </p:attrNameLst>
                                      </p:cBhvr>
                                      <p:to>
                                        <p:strVal val="visible"/>
                                      </p:to>
                                    </p:set>
                                    <p:animEffect filter="fade" transition="in">
                                      <p:cBhvr>
                                        <p:cTn dur="1000" id="78"/>
                                        <p:tgtEl>
                                          <p:spTgt spid="239"/>
                                        </p:tgtEl>
                                      </p:cBhvr>
                                    </p:animEffect>
                                    <p:anim calcmode="lin" valueType="num">
                                      <p:cBhvr>
                                        <p:cTn dur="1000" fill="hold" id="79"/>
                                        <p:tgtEl>
                                          <p:spTgt spid="239"/>
                                        </p:tgtEl>
                                        <p:attrNameLst>
                                          <p:attrName>ppt_x</p:attrName>
                                        </p:attrNameLst>
                                      </p:cBhvr>
                                      <p:tavLst>
                                        <p:tav tm="0">
                                          <p:val>
                                            <p:strVal val="#ppt_x"/>
                                          </p:val>
                                        </p:tav>
                                        <p:tav tm="100000">
                                          <p:val>
                                            <p:strVal val="#ppt_x"/>
                                          </p:val>
                                        </p:tav>
                                      </p:tavLst>
                                    </p:anim>
                                    <p:anim calcmode="lin" valueType="num">
                                      <p:cBhvr>
                                        <p:cTn dur="1000" fill="hold" id="80"/>
                                        <p:tgtEl>
                                          <p:spTgt spid="239"/>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1500"/>
                                  </p:stCondLst>
                                  <p:childTnLst>
                                    <p:set>
                                      <p:cBhvr>
                                        <p:cTn dur="1" fill="hold" id="82">
                                          <p:stCondLst>
                                            <p:cond delay="0"/>
                                          </p:stCondLst>
                                        </p:cTn>
                                        <p:tgtEl>
                                          <p:spTgt spid="240"/>
                                        </p:tgtEl>
                                        <p:attrNameLst>
                                          <p:attrName>style.visibility</p:attrName>
                                        </p:attrNameLst>
                                      </p:cBhvr>
                                      <p:to>
                                        <p:strVal val="visible"/>
                                      </p:to>
                                    </p:set>
                                    <p:animEffect filter="fade" transition="in">
                                      <p:cBhvr>
                                        <p:cTn dur="800" id="83"/>
                                        <p:tgtEl>
                                          <p:spTgt spid="240"/>
                                        </p:tgtEl>
                                      </p:cBhvr>
                                    </p:animEffect>
                                  </p:childTnLst>
                                </p:cTn>
                              </p:par>
                              <p:par>
                                <p:cTn fill="hold" grpId="0" id="84" nodeType="withEffect" presetClass="entr" presetID="10" presetSubtype="0">
                                  <p:stCondLst>
                                    <p:cond delay="1500"/>
                                  </p:stCondLst>
                                  <p:childTnLst>
                                    <p:set>
                                      <p:cBhvr>
                                        <p:cTn dur="1" fill="hold" id="85">
                                          <p:stCondLst>
                                            <p:cond delay="0"/>
                                          </p:stCondLst>
                                        </p:cTn>
                                        <p:tgtEl>
                                          <p:spTgt spid="241"/>
                                        </p:tgtEl>
                                        <p:attrNameLst>
                                          <p:attrName>style.visibility</p:attrName>
                                        </p:attrNameLst>
                                      </p:cBhvr>
                                      <p:to>
                                        <p:strVal val="visible"/>
                                      </p:to>
                                    </p:set>
                                    <p:animEffect filter="fade" transition="in">
                                      <p:cBhvr>
                                        <p:cTn dur="800" id="86"/>
                                        <p:tgtEl>
                                          <p:spTgt spid="241"/>
                                        </p:tgtEl>
                                      </p:cBhvr>
                                    </p:animEffect>
                                  </p:childTnLst>
                                </p:cTn>
                              </p:par>
                              <p:par>
                                <p:cTn fill="hold" grpId="0" id="87" nodeType="withEffect" presetClass="entr" presetID="10" presetSubtype="0">
                                  <p:stCondLst>
                                    <p:cond delay="1500"/>
                                  </p:stCondLst>
                                  <p:childTnLst>
                                    <p:set>
                                      <p:cBhvr>
                                        <p:cTn dur="1" fill="hold" id="88">
                                          <p:stCondLst>
                                            <p:cond delay="0"/>
                                          </p:stCondLst>
                                        </p:cTn>
                                        <p:tgtEl>
                                          <p:spTgt spid="242"/>
                                        </p:tgtEl>
                                        <p:attrNameLst>
                                          <p:attrName>style.visibility</p:attrName>
                                        </p:attrNameLst>
                                      </p:cBhvr>
                                      <p:to>
                                        <p:strVal val="visible"/>
                                      </p:to>
                                    </p:set>
                                    <p:animEffect filter="fade" transition="in">
                                      <p:cBhvr>
                                        <p:cTn dur="800" id="89"/>
                                        <p:tgtEl>
                                          <p:spTgt spid="242"/>
                                        </p:tgtEl>
                                      </p:cBhvr>
                                    </p:animEffect>
                                  </p:childTnLst>
                                </p:cTn>
                              </p:par>
                              <p:par>
                                <p:cTn fill="hold" grpId="0" id="90" nodeType="withEffect" presetClass="entr" presetID="10" presetSubtype="0">
                                  <p:stCondLst>
                                    <p:cond delay="1500"/>
                                  </p:stCondLst>
                                  <p:childTnLst>
                                    <p:set>
                                      <p:cBhvr>
                                        <p:cTn dur="1" fill="hold" id="91">
                                          <p:stCondLst>
                                            <p:cond delay="0"/>
                                          </p:stCondLst>
                                        </p:cTn>
                                        <p:tgtEl>
                                          <p:spTgt spid="243"/>
                                        </p:tgtEl>
                                        <p:attrNameLst>
                                          <p:attrName>style.visibility</p:attrName>
                                        </p:attrNameLst>
                                      </p:cBhvr>
                                      <p:to>
                                        <p:strVal val="visible"/>
                                      </p:to>
                                    </p:set>
                                    <p:animEffect filter="fade" transition="in">
                                      <p:cBhvr>
                                        <p:cTn dur="800" id="92"/>
                                        <p:tgtEl>
                                          <p:spTgt spid="2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6"/>
      <p:bldP grpId="0" spid="237"/>
      <p:bldP grpId="0" spid="238"/>
      <p:bldP grpId="0" spid="239"/>
      <p:bldP grpId="0" spid="240"/>
      <p:bldP grpId="0" spid="241"/>
      <p:bldP grpId="0" spid="242"/>
      <p:bldP grpId="0" spid="24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Picture 2"/>
          <p:cNvPicPr>
            <a:picLocks noChangeArrowheads="1" noChangeAspect="1"/>
          </p:cNvPicPr>
          <p:nvPr/>
        </p:nvPicPr>
        <p:blipFill>
          <a:blip r:embed="rId3">
            <a:extLst>
              <a:ext uri="{28A0092B-C50C-407E-A947-70E740481C1C}">
                <a14:useLocalDpi val="0"/>
              </a:ext>
            </a:extLst>
          </a:blip>
          <a:stretch>
            <a:fillRect/>
          </a:stretch>
        </p:blipFill>
        <p:spPr bwMode="auto">
          <a:xfrm>
            <a:off x="1322388" y="3148013"/>
            <a:ext cx="1943100" cy="129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 name="Picture 2"/>
          <p:cNvPicPr>
            <a:picLocks noChangeArrowheads="1" noChangeAspect="1"/>
          </p:cNvPicPr>
          <p:nvPr/>
        </p:nvPicPr>
        <p:blipFill>
          <a:blip r:embed="rId4">
            <a:extLst>
              <a:ext uri="{28A0092B-C50C-407E-A947-70E740481C1C}">
                <a14:useLocalDpi val="0"/>
              </a:ext>
            </a:extLst>
          </a:blip>
          <a:stretch>
            <a:fillRect/>
          </a:stretch>
        </p:blipFill>
        <p:spPr bwMode="auto">
          <a:xfrm>
            <a:off x="3343275" y="3148013"/>
            <a:ext cx="2039938" cy="129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 name="Picture 2"/>
          <p:cNvPicPr>
            <a:picLocks noChangeArrowheads="1" noChangeAspect="1"/>
          </p:cNvPicPr>
          <p:nvPr/>
        </p:nvPicPr>
        <p:blipFill>
          <a:blip r:embed="rId5">
            <a:extLst>
              <a:ext uri="{28A0092B-C50C-407E-A947-70E740481C1C}">
                <a14:useLocalDpi val="0"/>
              </a:ext>
            </a:extLst>
          </a:blip>
          <a:stretch>
            <a:fillRect/>
          </a:stretch>
        </p:blipFill>
        <p:spPr bwMode="auto">
          <a:xfrm>
            <a:off x="5449888" y="3148013"/>
            <a:ext cx="2070100" cy="1295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7" name="直接连接符 26"/>
          <p:cNvCxnSpPr>
            <a:stCxn id="29" idx="6"/>
            <a:endCxn id="28" idx="2"/>
          </p:cNvCxnSpPr>
          <p:nvPr/>
        </p:nvCxnSpPr>
        <p:spPr>
          <a:xfrm>
            <a:off x="2020888" y="2043113"/>
            <a:ext cx="6826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513" y="1579563"/>
            <a:ext cx="925512" cy="927100"/>
          </a:xfrm>
          <a:prstGeom prst="ellipse">
            <a:avLst/>
          </a:prstGeom>
          <a:noFill/>
          <a:ln w="127000">
            <a:solidFill>
              <a:schemeClr val="accent2"/>
            </a:solidFill>
            <a:round/>
          </a:ln>
          <a:extLst>
            <a:ext uri="{909E8E84-426E-40DD-AFC4-6F175D3DCCD1}">
              <a14:hiddenFill>
                <a:solidFill>
                  <a:srgbClr val="FFFFFF"/>
                </a:solidFill>
              </a14:hiddenFill>
            </a:ext>
          </a:extLst>
        </p:spPr>
        <p:txBody>
          <a:bodyPr anchor="ctr" bIns="31057" lIns="24455" rIns="24455" tIns="31057"/>
          <a:lstStyle/>
          <a:p>
            <a:pPr algn="ctr"/>
            <a:r>
              <a:rPr altLang="en-US" lang="zh-CN" sz="1100">
                <a:solidFill>
                  <a:srgbClr val="0D0D0D"/>
                </a:solidFill>
                <a:latin charset="-122" panose="020b0503020204020204" pitchFamily="34" typeface="微软雅黑"/>
                <a:ea charset="-122" panose="020b0503020204020204" pitchFamily="34" typeface="微软雅黑"/>
              </a:rPr>
              <a:t>点击添加说明文字</a:t>
            </a:r>
          </a:p>
        </p:txBody>
      </p:sp>
      <p:sp>
        <p:nvSpPr>
          <p:cNvPr id="29" name="Oval 15"/>
          <p:cNvSpPr>
            <a:spLocks noChangeArrowheads="1"/>
          </p:cNvSpPr>
          <p:nvPr/>
        </p:nvSpPr>
        <p:spPr bwMode="auto">
          <a:xfrm>
            <a:off x="1274763" y="1668463"/>
            <a:ext cx="746125" cy="749300"/>
          </a:xfrm>
          <a:prstGeom prst="ellipse">
            <a:avLst/>
          </a:prstGeom>
          <a:noFill/>
          <a:ln w="127000">
            <a:solidFill>
              <a:schemeClr val="accent5"/>
            </a:solidFill>
            <a:round/>
          </a:ln>
          <a:effectLst/>
        </p:spPr>
        <p:txBody>
          <a:bodyPr anchor="ctr" bIns="31057" lIns="62117" rIns="62117" tIns="31057"/>
          <a:lstStyle/>
          <a:p>
            <a:pPr algn="ctr" fontAlgn="auto"/>
            <a:r>
              <a:rPr altLang="en-US" lang="zh-CN" noProof="1" sz="1400">
                <a:solidFill>
                  <a:schemeClr val="tx1">
                    <a:lumMod val="95000"/>
                    <a:lumOff val="5000"/>
                  </a:schemeClr>
                </a:solidFill>
                <a:latin charset="-122" panose="020b0503020204020204" pitchFamily="34" typeface="微软雅黑"/>
                <a:ea charset="-122" panose="020b0503020204020204" pitchFamily="34" typeface="微软雅黑"/>
              </a:rPr>
              <a:t>添加标题</a:t>
            </a:r>
          </a:p>
        </p:txBody>
      </p:sp>
      <p:grpSp>
        <p:nvGrpSpPr>
          <p:cNvPr id="30" name="Group 22"/>
          <p:cNvGrpSpPr/>
          <p:nvPr/>
        </p:nvGrpSpPr>
        <p:grpSpPr>
          <a:xfrm>
            <a:off x="4648200" y="1265238"/>
            <a:ext cx="769938" cy="341312"/>
            <a:chExt cx="1131895" cy="504056"/>
          </a:xfrm>
        </p:grpSpPr>
        <p:sp>
          <p:nvSpPr>
            <p:cNvPr id="67592"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67593" name="文本框 47"/>
            <p:cNvSpPr>
              <a:spLocks noChangeArrowheads="1"/>
            </p:cNvSpPr>
            <p:nvPr/>
          </p:nvSpPr>
          <p:spPr bwMode="auto">
            <a:xfrm>
              <a:off x="51776" y="41771"/>
              <a:ext cx="1080119" cy="4501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00000000000000000" pitchFamily="2" typeface="方正兰亭细黑_GBK"/>
                </a:rPr>
                <a:t>关键字</a:t>
              </a:r>
            </a:p>
          </p:txBody>
        </p:sp>
      </p:grpSp>
      <p:sp>
        <p:nvSpPr>
          <p:cNvPr id="33" name="矩形 60"/>
          <p:cNvSpPr>
            <a:spLocks noChangeArrowheads="1"/>
          </p:cNvSpPr>
          <p:nvPr/>
        </p:nvSpPr>
        <p:spPr bwMode="auto">
          <a:xfrm>
            <a:off x="5546725" y="1192213"/>
            <a:ext cx="2265363" cy="458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7" lIns="62117" rIns="62117" tIns="31057">
            <a:spAutoFit/>
          </a:bodyPr>
          <a:lstStyle/>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p:txBody>
      </p:sp>
      <p:grpSp>
        <p:nvGrpSpPr>
          <p:cNvPr id="34" name="Group 22"/>
          <p:cNvGrpSpPr/>
          <p:nvPr/>
        </p:nvGrpSpPr>
        <p:grpSpPr>
          <a:xfrm>
            <a:off x="4648200" y="1865313"/>
            <a:ext cx="769938" cy="342900"/>
            <a:chExt cx="1131895" cy="504056"/>
          </a:xfrm>
        </p:grpSpPr>
        <p:sp>
          <p:nvSpPr>
            <p:cNvPr id="67596"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67597" name="文本框 47"/>
            <p:cNvSpPr>
              <a:spLocks noChangeArrowheads="1"/>
            </p:cNvSpPr>
            <p:nvPr/>
          </p:nvSpPr>
          <p:spPr bwMode="auto">
            <a:xfrm>
              <a:off x="51776" y="41771"/>
              <a:ext cx="1080119" cy="44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00000000000000000" pitchFamily="2" typeface="方正兰亭细黑_GBK"/>
                </a:rPr>
                <a:t>关键字</a:t>
              </a:r>
            </a:p>
          </p:txBody>
        </p:sp>
      </p:grpSp>
      <p:sp>
        <p:nvSpPr>
          <p:cNvPr id="37" name="矩形 60"/>
          <p:cNvSpPr>
            <a:spLocks noChangeArrowheads="1"/>
          </p:cNvSpPr>
          <p:nvPr/>
        </p:nvSpPr>
        <p:spPr bwMode="auto">
          <a:xfrm>
            <a:off x="5546725" y="1793875"/>
            <a:ext cx="2265363" cy="458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7" lIns="62117" rIns="62117" tIns="31057">
            <a:spAutoFit/>
          </a:bodyPr>
          <a:lstStyle/>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p:txBody>
      </p:sp>
      <p:grpSp>
        <p:nvGrpSpPr>
          <p:cNvPr id="38" name="Group 22"/>
          <p:cNvGrpSpPr/>
          <p:nvPr/>
        </p:nvGrpSpPr>
        <p:grpSpPr>
          <a:xfrm>
            <a:off x="4648200" y="2473325"/>
            <a:ext cx="769938" cy="342900"/>
            <a:chExt cx="1131894" cy="504056"/>
          </a:xfrm>
        </p:grpSpPr>
        <p:sp>
          <p:nvSpPr>
            <p:cNvPr id="6760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67601" name="文本框 47"/>
            <p:cNvSpPr>
              <a:spLocks noChangeArrowheads="1"/>
            </p:cNvSpPr>
            <p:nvPr/>
          </p:nvSpPr>
          <p:spPr bwMode="auto">
            <a:xfrm>
              <a:off x="51774" y="41771"/>
              <a:ext cx="1080120" cy="44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00000000000000000" pitchFamily="2" typeface="方正兰亭细黑_GBK"/>
                </a:rPr>
                <a:t>关键字</a:t>
              </a:r>
            </a:p>
          </p:txBody>
        </p:sp>
      </p:grpSp>
      <p:sp>
        <p:nvSpPr>
          <p:cNvPr id="41" name="矩形 60"/>
          <p:cNvSpPr>
            <a:spLocks noChangeArrowheads="1"/>
          </p:cNvSpPr>
          <p:nvPr/>
        </p:nvSpPr>
        <p:spPr bwMode="auto">
          <a:xfrm>
            <a:off x="5546725" y="2401888"/>
            <a:ext cx="2265363" cy="458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7" lIns="62117" rIns="62117" tIns="31057">
            <a:spAutoFit/>
          </a:bodyPr>
          <a:lstStyle/>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a:p>
            <a:pPr>
              <a:lnSpc>
                <a:spcPct val="13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a:t>
            </a:r>
          </a:p>
        </p:txBody>
      </p:sp>
      <p:grpSp>
        <p:nvGrpSpPr>
          <p:cNvPr id="42" name="组合 41"/>
          <p:cNvGrpSpPr/>
          <p:nvPr/>
        </p:nvGrpSpPr>
        <p:grpSpPr>
          <a:xfrm>
            <a:off x="3673475" y="1419225"/>
            <a:ext cx="974725" cy="1209675"/>
            <a:chOff x="3851918" y="1267706"/>
            <a:chExt cx="1077194" cy="1333449"/>
          </a:xfrm>
        </p:grpSpPr>
        <p:cxnSp>
          <p:nvCxnSpPr>
            <p:cNvPr id="43" name="肘形连接符 42"/>
            <p:cNvCxnSpPr>
              <a:stCxn id="29" idx="6"/>
              <a:endCxn id="28" idx="2"/>
            </p:cNvCxnSpPr>
            <p:nvPr/>
          </p:nvCxnSpPr>
          <p:spPr>
            <a:xfrm flipH="1" rot="16200000">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flipH="1" flipV="1" rot="5400000">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7607" name="TextBox 4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67608" name="TextBox 4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200"/>
                                  </p:stCondLst>
                                  <p:childTnLst>
                                    <p:set>
                                      <p:cBhvr>
                                        <p:cTn dur="1" fill="hold" id="6">
                                          <p:stCondLst>
                                            <p:cond delay="0"/>
                                          </p:stCondLst>
                                        </p:cTn>
                                        <p:tgtEl>
                                          <p:spTgt spid="29"/>
                                        </p:tgtEl>
                                        <p:attrNameLst>
                                          <p:attrName>style.visibility</p:attrName>
                                        </p:attrNameLst>
                                      </p:cBhvr>
                                      <p:to>
                                        <p:strVal val="visible"/>
                                      </p:to>
                                    </p:set>
                                    <p:animEffect filter="wheel(1)" transition="in">
                                      <p:cBhvr>
                                        <p:cTn dur="500" id="7"/>
                                        <p:tgtEl>
                                          <p:spTgt spid="29"/>
                                        </p:tgtEl>
                                      </p:cBhvr>
                                    </p:animEffect>
                                  </p:childTnLst>
                                </p:cTn>
                              </p:par>
                            </p:childTnLst>
                          </p:cTn>
                        </p:par>
                        <p:par>
                          <p:cTn fill="hold" id="8" nodeType="afterGroup">
                            <p:stCondLst>
                              <p:cond delay="700"/>
                            </p:stCondLst>
                            <p:childTnLst>
                              <p:par>
                                <p:cTn fill="hold" id="9" nodeType="afterEffect" presetClass="entr" presetID="22" presetSubtype="8">
                                  <p:stCondLst>
                                    <p:cond delay="0"/>
                                  </p:stCondLst>
                                  <p:childTnLst>
                                    <p:set>
                                      <p:cBhvr>
                                        <p:cTn dur="1" fill="hold" id="10">
                                          <p:stCondLst>
                                            <p:cond delay="0"/>
                                          </p:stCondLst>
                                        </p:cTn>
                                        <p:tgtEl>
                                          <p:spTgt spid="27"/>
                                        </p:tgtEl>
                                        <p:attrNameLst>
                                          <p:attrName>style.visibility</p:attrName>
                                        </p:attrNameLst>
                                      </p:cBhvr>
                                      <p:to>
                                        <p:strVal val="visible"/>
                                      </p:to>
                                    </p:set>
                                    <p:animEffect filter="wipe(left)" transition="in">
                                      <p:cBhvr>
                                        <p:cTn dur="500" id="11"/>
                                        <p:tgtEl>
                                          <p:spTgt spid="27"/>
                                        </p:tgtEl>
                                      </p:cBhvr>
                                    </p:animEffect>
                                  </p:childTnLst>
                                </p:cTn>
                              </p:par>
                            </p:childTnLst>
                          </p:cTn>
                        </p:par>
                        <p:par>
                          <p:cTn fill="hold" id="12" nodeType="afterGroup">
                            <p:stCondLst>
                              <p:cond delay="1200"/>
                            </p:stCondLst>
                            <p:childTnLst>
                              <p:par>
                                <p:cTn fill="hold" grpId="0" id="13" nodeType="after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childTnLst>
                          </p:cTn>
                        </p:par>
                        <p:par>
                          <p:cTn fill="hold" id="16" nodeType="afterGroup">
                            <p:stCondLst>
                              <p:cond delay="1700"/>
                            </p:stCondLst>
                            <p:childTnLst>
                              <p:par>
                                <p:cTn fill="hold" id="17" nodeType="afterEffect" presetClass="entr" presetID="22" presetSubtype="8">
                                  <p:stCondLst>
                                    <p:cond delay="0"/>
                                  </p:stCondLst>
                                  <p:childTnLst>
                                    <p:set>
                                      <p:cBhvr>
                                        <p:cTn dur="1" fill="hold" id="18">
                                          <p:stCondLst>
                                            <p:cond delay="0"/>
                                          </p:stCondLst>
                                        </p:cTn>
                                        <p:tgtEl>
                                          <p:spTgt spid="42"/>
                                        </p:tgtEl>
                                        <p:attrNameLst>
                                          <p:attrName>style.visibility</p:attrName>
                                        </p:attrNameLst>
                                      </p:cBhvr>
                                      <p:to>
                                        <p:strVal val="visible"/>
                                      </p:to>
                                    </p:set>
                                    <p:animEffect filter="wipe(left)" transition="in">
                                      <p:cBhvr>
                                        <p:cTn dur="500" id="19"/>
                                        <p:tgtEl>
                                          <p:spTgt spid="42"/>
                                        </p:tgtEl>
                                      </p:cBhvr>
                                    </p:animEffect>
                                  </p:childTnLst>
                                </p:cTn>
                              </p:par>
                            </p:childTnLst>
                          </p:cTn>
                        </p:par>
                        <p:par>
                          <p:cTn fill="hold" id="20" nodeType="afterGroup">
                            <p:stCondLst>
                              <p:cond delay="2200"/>
                            </p:stCondLst>
                            <p:childTnLst>
                              <p:par>
                                <p:cTn fill="hold" id="21" nodeType="afterEffect" presetClass="entr" presetID="10" presetSubtype="0">
                                  <p:stCondLst>
                                    <p:cond delay="0"/>
                                  </p:stCondLst>
                                  <p:childTnLst>
                                    <p:set>
                                      <p:cBhvr>
                                        <p:cTn dur="1" fill="hold" id="22">
                                          <p:stCondLst>
                                            <p:cond delay="0"/>
                                          </p:stCondLst>
                                        </p:cTn>
                                        <p:tgtEl>
                                          <p:spTgt spid="30"/>
                                        </p:tgtEl>
                                        <p:attrNameLst>
                                          <p:attrName>style.visibility</p:attrName>
                                        </p:attrNameLst>
                                      </p:cBhvr>
                                      <p:to>
                                        <p:strVal val="visible"/>
                                      </p:to>
                                    </p:set>
                                    <p:animEffect filter="fade" transition="in">
                                      <p:cBhvr>
                                        <p:cTn dur="500" id="23"/>
                                        <p:tgtEl>
                                          <p:spTgt spid="30"/>
                                        </p:tgtEl>
                                      </p:cBhvr>
                                    </p:animEffect>
                                  </p:childTnLst>
                                </p:cTn>
                              </p:par>
                            </p:childTnLst>
                          </p:cTn>
                        </p:par>
                        <p:par>
                          <p:cTn fill="hold" id="24" nodeType="afterGroup">
                            <p:stCondLst>
                              <p:cond delay="2700"/>
                            </p:stCondLst>
                            <p:childTnLst>
                              <p:par>
                                <p:cTn decel="100000" fill="hold" grpId="0" id="25" nodeType="afterEffect" presetClass="entr" presetID="2" presetSubtype="2">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ppt_x</p:attrName>
                                        </p:attrNameLst>
                                      </p:cBhvr>
                                      <p:tavLst>
                                        <p:tav tm="0">
                                          <p:val>
                                            <p:strVal val="1+#ppt_w/2"/>
                                          </p:val>
                                        </p:tav>
                                        <p:tav tm="100000">
                                          <p:val>
                                            <p:strVal val="#ppt_x"/>
                                          </p:val>
                                        </p:tav>
                                      </p:tavLst>
                                    </p:anim>
                                    <p:anim calcmode="lin" valueType="num">
                                      <p:cBhvr>
                                        <p:cTn dur="500" fill="hold" id="28"/>
                                        <p:tgtEl>
                                          <p:spTgt spid="3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200"/>
                            </p:stCondLst>
                            <p:childTnLst>
                              <p:par>
                                <p:cTn fill="hold" id="30" nodeType="afterEffect" presetClass="entr" presetID="10" presetSubtype="0">
                                  <p:stCondLst>
                                    <p:cond delay="0"/>
                                  </p:stCondLst>
                                  <p:childTnLst>
                                    <p:set>
                                      <p:cBhvr>
                                        <p:cTn dur="1" fill="hold" id="31">
                                          <p:stCondLst>
                                            <p:cond delay="0"/>
                                          </p:stCondLst>
                                        </p:cTn>
                                        <p:tgtEl>
                                          <p:spTgt spid="34"/>
                                        </p:tgtEl>
                                        <p:attrNameLst>
                                          <p:attrName>style.visibility</p:attrName>
                                        </p:attrNameLst>
                                      </p:cBhvr>
                                      <p:to>
                                        <p:strVal val="visible"/>
                                      </p:to>
                                    </p:set>
                                    <p:animEffect filter="fade" transition="in">
                                      <p:cBhvr>
                                        <p:cTn dur="500" id="32"/>
                                        <p:tgtEl>
                                          <p:spTgt spid="34"/>
                                        </p:tgtEl>
                                      </p:cBhvr>
                                    </p:animEffect>
                                  </p:childTnLst>
                                </p:cTn>
                              </p:par>
                            </p:childTnLst>
                          </p:cTn>
                        </p:par>
                        <p:par>
                          <p:cTn fill="hold" id="33" nodeType="afterGroup">
                            <p:stCondLst>
                              <p:cond delay="3700"/>
                            </p:stCondLst>
                            <p:childTnLst>
                              <p:par>
                                <p:cTn decel="100000" fill="hold" grpId="0" id="34" nodeType="afterEffect" presetClass="entr" presetID="2" presetSubtype="2">
                                  <p:stCondLst>
                                    <p:cond delay="0"/>
                                  </p:stCondLst>
                                  <p:childTnLst>
                                    <p:set>
                                      <p:cBhvr>
                                        <p:cTn dur="1" fill="hold" id="35">
                                          <p:stCondLst>
                                            <p:cond delay="0"/>
                                          </p:stCondLst>
                                        </p:cTn>
                                        <p:tgtEl>
                                          <p:spTgt spid="37"/>
                                        </p:tgtEl>
                                        <p:attrNameLst>
                                          <p:attrName>style.visibility</p:attrName>
                                        </p:attrNameLst>
                                      </p:cBhvr>
                                      <p:to>
                                        <p:strVal val="visible"/>
                                      </p:to>
                                    </p:set>
                                    <p:anim calcmode="lin" valueType="num">
                                      <p:cBhvr>
                                        <p:cTn dur="500" fill="hold" id="36"/>
                                        <p:tgtEl>
                                          <p:spTgt spid="37"/>
                                        </p:tgtEl>
                                        <p:attrNameLst>
                                          <p:attrName>ppt_x</p:attrName>
                                        </p:attrNameLst>
                                      </p:cBhvr>
                                      <p:tavLst>
                                        <p:tav tm="0">
                                          <p:val>
                                            <p:strVal val="1+#ppt_w/2"/>
                                          </p:val>
                                        </p:tav>
                                        <p:tav tm="100000">
                                          <p:val>
                                            <p:strVal val="#ppt_x"/>
                                          </p:val>
                                        </p:tav>
                                      </p:tavLst>
                                    </p:anim>
                                    <p:anim calcmode="lin" valueType="num">
                                      <p:cBhvr>
                                        <p:cTn dur="500" fill="hold" id="37"/>
                                        <p:tgtEl>
                                          <p:spTgt spid="37"/>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4200"/>
                            </p:stCondLst>
                            <p:childTnLst>
                              <p:par>
                                <p:cTn fill="hold" id="39" nodeType="afterEffect" presetClass="entr" presetID="10" presetSubtype="0">
                                  <p:stCondLst>
                                    <p:cond delay="0"/>
                                  </p:stCondLst>
                                  <p:childTnLst>
                                    <p:set>
                                      <p:cBhvr>
                                        <p:cTn dur="1" fill="hold" id="40">
                                          <p:stCondLst>
                                            <p:cond delay="0"/>
                                          </p:stCondLst>
                                        </p:cTn>
                                        <p:tgtEl>
                                          <p:spTgt spid="38"/>
                                        </p:tgtEl>
                                        <p:attrNameLst>
                                          <p:attrName>style.visibility</p:attrName>
                                        </p:attrNameLst>
                                      </p:cBhvr>
                                      <p:to>
                                        <p:strVal val="visible"/>
                                      </p:to>
                                    </p:set>
                                    <p:animEffect filter="fade" transition="in">
                                      <p:cBhvr>
                                        <p:cTn dur="500" id="41"/>
                                        <p:tgtEl>
                                          <p:spTgt spid="38"/>
                                        </p:tgtEl>
                                      </p:cBhvr>
                                    </p:animEffect>
                                  </p:childTnLst>
                                </p:cTn>
                              </p:par>
                            </p:childTnLst>
                          </p:cTn>
                        </p:par>
                        <p:par>
                          <p:cTn fill="hold" id="42" nodeType="afterGroup">
                            <p:stCondLst>
                              <p:cond delay="4700"/>
                            </p:stCondLst>
                            <p:childTnLst>
                              <p:par>
                                <p:cTn decel="100000" fill="hold" grpId="0" id="43" nodeType="afterEffect" presetClass="entr" presetID="2" presetSubtype="2">
                                  <p:stCondLst>
                                    <p:cond delay="0"/>
                                  </p:stCondLst>
                                  <p:childTnLst>
                                    <p:set>
                                      <p:cBhvr>
                                        <p:cTn dur="1" fill="hold" id="44">
                                          <p:stCondLst>
                                            <p:cond delay="0"/>
                                          </p:stCondLst>
                                        </p:cTn>
                                        <p:tgtEl>
                                          <p:spTgt spid="41"/>
                                        </p:tgtEl>
                                        <p:attrNameLst>
                                          <p:attrName>style.visibility</p:attrName>
                                        </p:attrNameLst>
                                      </p:cBhvr>
                                      <p:to>
                                        <p:strVal val="visible"/>
                                      </p:to>
                                    </p:set>
                                    <p:anim calcmode="lin" valueType="num">
                                      <p:cBhvr>
                                        <p:cTn dur="500" fill="hold" id="45"/>
                                        <p:tgtEl>
                                          <p:spTgt spid="41"/>
                                        </p:tgtEl>
                                        <p:attrNameLst>
                                          <p:attrName>ppt_x</p:attrName>
                                        </p:attrNameLst>
                                      </p:cBhvr>
                                      <p:tavLst>
                                        <p:tav tm="0">
                                          <p:val>
                                            <p:strVal val="1+#ppt_w/2"/>
                                          </p:val>
                                        </p:tav>
                                        <p:tav tm="100000">
                                          <p:val>
                                            <p:strVal val="#ppt_x"/>
                                          </p:val>
                                        </p:tav>
                                      </p:tavLst>
                                    </p:anim>
                                    <p:anim calcmode="lin" valueType="num">
                                      <p:cBhvr>
                                        <p:cTn dur="500" fill="hold" id="46"/>
                                        <p:tgtEl>
                                          <p:spTgt spid="41"/>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5200"/>
                            </p:stCondLst>
                            <p:childTnLst>
                              <p:par>
                                <p:cTn fill="hold" id="48" nodeType="afterEffect" presetClass="entr" presetID="2" presetSubtype="2">
                                  <p:stCondLst>
                                    <p:cond delay="0"/>
                                  </p:stCondLst>
                                  <p:childTnLst>
                                    <p:set>
                                      <p:cBhvr>
                                        <p:cTn dur="1" fill="hold" id="49">
                                          <p:stCondLst>
                                            <p:cond delay="0"/>
                                          </p:stCondLst>
                                        </p:cTn>
                                        <p:tgtEl>
                                          <p:spTgt spid="24"/>
                                        </p:tgtEl>
                                        <p:attrNameLst>
                                          <p:attrName>style.visibility</p:attrName>
                                        </p:attrNameLst>
                                      </p:cBhvr>
                                      <p:to>
                                        <p:strVal val="visible"/>
                                      </p:to>
                                    </p:set>
                                    <p:anim calcmode="lin" valueType="num">
                                      <p:cBhvr>
                                        <p:cTn dur="500" fill="hold" id="50"/>
                                        <p:tgtEl>
                                          <p:spTgt spid="24"/>
                                        </p:tgtEl>
                                        <p:attrNameLst>
                                          <p:attrName>ppt_x</p:attrName>
                                        </p:attrNameLst>
                                      </p:cBhvr>
                                      <p:tavLst>
                                        <p:tav tm="0">
                                          <p:val>
                                            <p:strVal val="1+#ppt_w/2"/>
                                          </p:val>
                                        </p:tav>
                                        <p:tav tm="100000">
                                          <p:val>
                                            <p:strVal val="#ppt_x"/>
                                          </p:val>
                                        </p:tav>
                                      </p:tavLst>
                                    </p:anim>
                                    <p:anim calcmode="lin" valueType="num">
                                      <p:cBhvr>
                                        <p:cTn dur="500" fill="hold" id="51"/>
                                        <p:tgtEl>
                                          <p:spTgt spid="24"/>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p:cTn dur="500" fill="hold" id="54"/>
                                        <p:tgtEl>
                                          <p:spTgt spid="25"/>
                                        </p:tgtEl>
                                        <p:attrNameLst>
                                          <p:attrName>ppt_x</p:attrName>
                                        </p:attrNameLst>
                                      </p:cBhvr>
                                      <p:tavLst>
                                        <p:tav tm="0">
                                          <p:val>
                                            <p:strVal val="1+#ppt_w/2"/>
                                          </p:val>
                                        </p:tav>
                                        <p:tav tm="100000">
                                          <p:val>
                                            <p:strVal val="#ppt_x"/>
                                          </p:val>
                                        </p:tav>
                                      </p:tavLst>
                                    </p:anim>
                                    <p:anim calcmode="lin" valueType="num">
                                      <p:cBhvr>
                                        <p:cTn dur="500" fill="hold" id="55"/>
                                        <p:tgtEl>
                                          <p:spTgt spid="25"/>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0"/>
                                  </p:stCondLst>
                                  <p:childTnLst>
                                    <p:set>
                                      <p:cBhvr>
                                        <p:cTn dur="1" fill="hold" id="57">
                                          <p:stCondLst>
                                            <p:cond delay="0"/>
                                          </p:stCondLst>
                                        </p:cTn>
                                        <p:tgtEl>
                                          <p:spTgt spid="26"/>
                                        </p:tgtEl>
                                        <p:attrNameLst>
                                          <p:attrName>style.visibility</p:attrName>
                                        </p:attrNameLst>
                                      </p:cBhvr>
                                      <p:to>
                                        <p:strVal val="visible"/>
                                      </p:to>
                                    </p:set>
                                    <p:anim calcmode="lin" valueType="num">
                                      <p:cBhvr>
                                        <p:cTn dur="500" fill="hold" id="58"/>
                                        <p:tgtEl>
                                          <p:spTgt spid="26"/>
                                        </p:tgtEl>
                                        <p:attrNameLst>
                                          <p:attrName>ppt_x</p:attrName>
                                        </p:attrNameLst>
                                      </p:cBhvr>
                                      <p:tavLst>
                                        <p:tav tm="0">
                                          <p:val>
                                            <p:strVal val="1+#ppt_w/2"/>
                                          </p:val>
                                        </p:tav>
                                        <p:tav tm="100000">
                                          <p:val>
                                            <p:strVal val="#ppt_x"/>
                                          </p:val>
                                        </p:tav>
                                      </p:tavLst>
                                    </p:anim>
                                    <p:anim calcmode="lin" valueType="num">
                                      <p:cBhvr>
                                        <p:cTn dur="500" fill="hold" id="59"/>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3"/>
      <p:bldP grpId="0" spid="37"/>
      <p:bldP grpId="0" spid="4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p:cNvGrpSpPr/>
          <p:nvPr/>
        </p:nvGrpSpPr>
        <p:grpSpPr>
          <a:xfrm>
            <a:off x="1143000" y="1358900"/>
            <a:ext cx="1501775" cy="671513"/>
            <a:chOff x="465719" y="1295954"/>
            <a:chExt cx="1658494" cy="740511"/>
          </a:xfrm>
        </p:grpSpPr>
        <p:sp>
          <p:nvSpPr>
            <p:cNvPr id="69634"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wrap="none"/>
            <a:lstStyle/>
            <a:p>
              <a:endParaRPr altLang="en-US" lang="en-US">
                <a:latin charset="-122" panose="020b0503020204020204" pitchFamily="34" typeface="微软雅黑"/>
                <a:ea charset="-122" panose="020b0503020204020204" pitchFamily="34" typeface="微软雅黑"/>
              </a:endParaRPr>
            </a:p>
          </p:txBody>
        </p:sp>
        <p:sp>
          <p:nvSpPr>
            <p:cNvPr id="69635" name="Freeform 41"/>
            <p:cNvSpPr>
              <a:spLocks noChangeArrowheads="1" noEditPoints="1"/>
            </p:cNvSpPr>
            <p:nvPr/>
          </p:nvSpPr>
          <p:spPr bwMode="auto">
            <a:xfrm>
              <a:off x="1089592" y="1430439"/>
              <a:ext cx="458072" cy="416658"/>
            </a:xfrm>
            <a:custGeom>
              <a:gdLst>
                <a:gd fmla="*/ 53 w 67" name="T0"/>
                <a:gd fmla="*/ 2 h 60" name="T1"/>
                <a:gd fmla="*/ 51 w 67" name="T2"/>
                <a:gd fmla="*/ 0 h 60" name="T3"/>
                <a:gd fmla="*/ 46 w 67" name="T4"/>
                <a:gd fmla="*/ 0 h 60" name="T5"/>
                <a:gd fmla="*/ 44 w 67" name="T6"/>
                <a:gd fmla="*/ 2 h 60" name="T7"/>
                <a:gd fmla="*/ 44 w 67" name="T8"/>
                <a:gd fmla="*/ 5 h 60" name="T9"/>
                <a:gd fmla="*/ 53 w 67" name="T10"/>
                <a:gd fmla="*/ 14 h 60" name="T11"/>
                <a:gd fmla="*/ 53 w 67" name="T12"/>
                <a:gd fmla="*/ 2 h 60" name="T13"/>
                <a:gd fmla="*/ 66 w 67" name="T14"/>
                <a:gd fmla="*/ 31 h 60" name="T15"/>
                <a:gd fmla="*/ 36 w 67" name="T16"/>
                <a:gd fmla="*/ 2 h 60" name="T17"/>
                <a:gd fmla="*/ 31 w 67" name="T18"/>
                <a:gd fmla="*/ 2 h 60" name="T19"/>
                <a:gd fmla="*/ 2 w 67" name="T20"/>
                <a:gd fmla="*/ 31 h 60" name="T21"/>
                <a:gd fmla="*/ 2 w 67" name="T22"/>
                <a:gd fmla="*/ 36 h 60" name="T23"/>
                <a:gd fmla="*/ 4 w 67" name="T24"/>
                <a:gd fmla="*/ 37 h 60" name="T25"/>
                <a:gd fmla="*/ 7 w 67" name="T26"/>
                <a:gd fmla="*/ 36 h 60" name="T27"/>
                <a:gd fmla="*/ 34 w 67" name="T28"/>
                <a:gd fmla="*/ 9 h 60" name="T29"/>
                <a:gd fmla="*/ 61 w 67" name="T30"/>
                <a:gd fmla="*/ 36 h 60" name="T31"/>
                <a:gd fmla="*/ 66 w 67" name="T32"/>
                <a:gd fmla="*/ 36 h 60" name="T33"/>
                <a:gd fmla="*/ 66 w 67" name="T34"/>
                <a:gd fmla="*/ 31 h 60" name="T35"/>
                <a:gd fmla="*/ 9 w 67" name="T36"/>
                <a:gd fmla="*/ 37 h 60" name="T37"/>
                <a:gd fmla="*/ 9 w 67" name="T38"/>
                <a:gd fmla="*/ 57 h 60" name="T39"/>
                <a:gd fmla="*/ 13 w 67" name="T40"/>
                <a:gd fmla="*/ 60 h 60" name="T41"/>
                <a:gd fmla="*/ 28 w 67" name="T42"/>
                <a:gd fmla="*/ 60 h 60" name="T43"/>
                <a:gd fmla="*/ 28 w 67" name="T44"/>
                <a:gd fmla="*/ 42 h 60" name="T45"/>
                <a:gd fmla="*/ 29 w 67" name="T46"/>
                <a:gd fmla="*/ 41 h 60" name="T47"/>
                <a:gd fmla="*/ 38 w 67" name="T48"/>
                <a:gd fmla="*/ 41 h 60" name="T49"/>
                <a:gd fmla="*/ 39 w 67" name="T50"/>
                <a:gd fmla="*/ 42 h 60" name="T51"/>
                <a:gd fmla="*/ 39 w 67" name="T52"/>
                <a:gd fmla="*/ 60 h 60" name="T53"/>
                <a:gd fmla="*/ 55 w 67" name="T54"/>
                <a:gd fmla="*/ 60 h 60" name="T55"/>
                <a:gd fmla="*/ 58 w 67" name="T56"/>
                <a:gd fmla="*/ 57 h 60" name="T57"/>
                <a:gd fmla="*/ 58 w 67" name="T58"/>
                <a:gd fmla="*/ 38 h 60" name="T59"/>
                <a:gd fmla="*/ 34 w 67" name="T60"/>
                <a:gd fmla="*/ 13 h 60" name="T61"/>
                <a:gd fmla="*/ 9 w 67" name="T62"/>
                <a:gd fmla="*/ 37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en-US">
                <a:solidFill>
                  <a:srgbClr val="000000"/>
                </a:solidFill>
                <a:latin charset="-122" panose="020b0503020204020204" pitchFamily="34" typeface="微软雅黑"/>
                <a:ea charset="-122" panose="020b0503020204020204" pitchFamily="34" typeface="微软雅黑"/>
              </a:endParaRPr>
            </a:p>
          </p:txBody>
        </p:sp>
      </p:grpSp>
      <p:sp>
        <p:nvSpPr>
          <p:cNvPr id="40" name="TextBox 39"/>
          <p:cNvSpPr txBox="1">
            <a:spLocks noChangeArrowheads="1"/>
          </p:cNvSpPr>
          <p:nvPr/>
        </p:nvSpPr>
        <p:spPr bwMode="auto">
          <a:xfrm>
            <a:off x="2805113" y="1516063"/>
            <a:ext cx="5511800" cy="53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9115" lIns="78230" rIns="78230" tIns="39115">
            <a:spAutoFit/>
          </a:bodyPr>
          <a:lstStyle/>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41" name="TextBox 40"/>
          <p:cNvSpPr txBox="1">
            <a:spLocks noChangeArrowheads="1"/>
          </p:cNvSpPr>
          <p:nvPr/>
        </p:nvSpPr>
        <p:spPr bwMode="auto">
          <a:xfrm>
            <a:off x="2698750" y="1276350"/>
            <a:ext cx="2413000" cy="265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882" lIns="51764" rIns="51764" tIns="25882">
            <a:spAutoFit/>
          </a:bodyPr>
          <a:lstStyle/>
          <a:p>
            <a:r>
              <a:rPr altLang="zh-CN" b="1" lang="zh-CN" sz="1400">
                <a:solidFill>
                  <a:srgbClr val="404040"/>
                </a:solidFill>
                <a:latin charset="-122" panose="020b0503020204020204" pitchFamily="34" typeface="微软雅黑"/>
                <a:ea charset="-122" panose="020b0503020204020204" pitchFamily="34" typeface="微软雅黑"/>
              </a:rPr>
              <a:t>（一）单击填加标题</a:t>
            </a:r>
          </a:p>
        </p:txBody>
      </p:sp>
      <p:grpSp>
        <p:nvGrpSpPr>
          <p:cNvPr id="42" name="组合 41"/>
          <p:cNvGrpSpPr/>
          <p:nvPr/>
        </p:nvGrpSpPr>
        <p:grpSpPr>
          <a:xfrm>
            <a:off x="1143000" y="3641725"/>
            <a:ext cx="1501775" cy="703263"/>
            <a:chOff x="465719" y="3291830"/>
            <a:chExt cx="1658494" cy="740511"/>
          </a:xfrm>
        </p:grpSpPr>
        <p:sp>
          <p:nvSpPr>
            <p:cNvPr id="69639" name="Freeform 1"/>
            <p:cNvSpPr>
              <a:spLocks noChangeArrowheads="1"/>
            </p:cNvSpPr>
            <p:nvPr/>
          </p:nvSpPr>
          <p:spPr bwMode="auto">
            <a:xfrm rot="10800000">
              <a:off x="465719" y="3291830"/>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wrap="none"/>
            <a:lstStyle/>
            <a:p>
              <a:endParaRPr altLang="en-US" lang="en-US">
                <a:latin charset="-122" panose="020b0503020204020204" pitchFamily="34" typeface="微软雅黑"/>
                <a:ea charset="-122" panose="020b0503020204020204" pitchFamily="34" typeface="微软雅黑"/>
              </a:endParaRPr>
            </a:p>
          </p:txBody>
        </p:sp>
        <p:pic>
          <p:nvPicPr>
            <p:cNvPr id="69640"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71134" y="3488771"/>
              <a:ext cx="346674" cy="3466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45" name="TextBox 44"/>
          <p:cNvSpPr txBox="1">
            <a:spLocks noChangeArrowheads="1"/>
          </p:cNvSpPr>
          <p:nvPr/>
        </p:nvSpPr>
        <p:spPr bwMode="auto">
          <a:xfrm>
            <a:off x="2805113" y="2695575"/>
            <a:ext cx="5511800" cy="53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9115" lIns="78230" rIns="78230" tIns="39115">
            <a:spAutoFit/>
          </a:bodyPr>
          <a:lstStyle/>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46" name="TextBox 45"/>
          <p:cNvSpPr txBox="1">
            <a:spLocks noChangeArrowheads="1"/>
          </p:cNvSpPr>
          <p:nvPr/>
        </p:nvSpPr>
        <p:spPr bwMode="auto">
          <a:xfrm>
            <a:off x="2698750" y="2454275"/>
            <a:ext cx="2413000" cy="265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882" lIns="51764" rIns="51764" tIns="25882">
            <a:spAutoFit/>
          </a:bodyPr>
          <a:lstStyle/>
          <a:p>
            <a:r>
              <a:rPr altLang="zh-CN" b="1" lang="zh-CN" sz="1400">
                <a:solidFill>
                  <a:srgbClr val="404040"/>
                </a:solidFill>
                <a:latin charset="-122" panose="020b0503020204020204" pitchFamily="34" typeface="微软雅黑"/>
                <a:ea charset="-122" panose="020b0503020204020204" pitchFamily="34" typeface="微软雅黑"/>
              </a:rPr>
              <a:t>（二）单击填加标题</a:t>
            </a:r>
          </a:p>
        </p:txBody>
      </p:sp>
      <p:sp>
        <p:nvSpPr>
          <p:cNvPr id="47" name="TextBox 46"/>
          <p:cNvSpPr txBox="1">
            <a:spLocks noChangeArrowheads="1"/>
          </p:cNvSpPr>
          <p:nvPr/>
        </p:nvSpPr>
        <p:spPr bwMode="auto">
          <a:xfrm>
            <a:off x="2805113" y="3832225"/>
            <a:ext cx="5511800" cy="53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9115" lIns="78230" rIns="78230" tIns="39115">
            <a:spAutoFit/>
          </a:bodyPr>
          <a:lstStyle/>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00">
                <a:solidFill>
                  <a:srgbClr val="0D0D0D"/>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48" name="TextBox 47"/>
          <p:cNvSpPr txBox="1">
            <a:spLocks noChangeArrowheads="1"/>
          </p:cNvSpPr>
          <p:nvPr/>
        </p:nvSpPr>
        <p:spPr bwMode="auto">
          <a:xfrm>
            <a:off x="2698750" y="3592513"/>
            <a:ext cx="2413000" cy="265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882" lIns="51764" rIns="51764" tIns="25882">
            <a:spAutoFit/>
          </a:bodyPr>
          <a:lstStyle/>
          <a:p>
            <a:r>
              <a:rPr altLang="zh-CN" b="1" lang="zh-CN" sz="1400">
                <a:solidFill>
                  <a:srgbClr val="404040"/>
                </a:solidFill>
                <a:latin charset="-122" panose="020b0503020204020204" pitchFamily="34" typeface="微软雅黑"/>
                <a:ea charset="-122" panose="020b0503020204020204" pitchFamily="34" typeface="微软雅黑"/>
              </a:rPr>
              <a:t>（三）单击填加标题</a:t>
            </a:r>
          </a:p>
        </p:txBody>
      </p:sp>
      <p:grpSp>
        <p:nvGrpSpPr>
          <p:cNvPr id="49" name="Group 4"/>
          <p:cNvGrpSpPr/>
          <p:nvPr/>
        </p:nvGrpSpPr>
        <p:grpSpPr>
          <a:xfrm>
            <a:off x="1143000" y="2503488"/>
            <a:ext cx="1501775" cy="703262"/>
            <a:chOff x="1372486" y="3793072"/>
            <a:chExt cx="6146978" cy="2804667"/>
          </a:xfrm>
        </p:grpSpPr>
        <p:sp>
          <p:nvSpPr>
            <p:cNvPr id="69646"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wrap="none"/>
            <a:lstStyle/>
            <a:p>
              <a:endParaRPr altLang="en-US" lang="en-US">
                <a:latin charset="-122" panose="020b0503020204020204" pitchFamily="34" typeface="微软雅黑"/>
                <a:ea charset="-122" panose="020b0503020204020204" pitchFamily="34" typeface="微软雅黑"/>
              </a:endParaRPr>
            </a:p>
          </p:txBody>
        </p:sp>
        <p:grpSp>
          <p:nvGrpSpPr>
            <p:cNvPr id="51" name="Group 2"/>
            <p:cNvGrpSpPr/>
            <p:nvPr/>
          </p:nvGrpSpPr>
          <p:grpSpPr>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sp>
            <p:nvSpPr>
              <p:cNvPr id="53"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sp>
            <p:nvSpPr>
              <p:cNvPr id="54"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sp>
            <p:nvSpPr>
              <p:cNvPr id="55"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sp>
            <p:nvSpPr>
              <p:cNvPr id="56"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sp>
            <p:nvSpPr>
              <p:cNvPr id="57"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fontAlgn="auto">
                  <a:defRPr/>
                </a:pPr>
                <a:endParaRPr lang="en-US" noProof="1">
                  <a:latin charset="-122" panose="020b0503020204020204" pitchFamily="34" typeface="微软雅黑"/>
                  <a:ea charset="-122" panose="020b0503020204020204" pitchFamily="34" typeface="微软雅黑"/>
                </a:endParaRPr>
              </a:p>
            </p:txBody>
          </p:sp>
        </p:grpSp>
      </p:grpSp>
      <p:sp>
        <p:nvSpPr>
          <p:cNvPr id="69648" name="TextBox 22"/>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69649" name="TextBox 23"/>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8">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ppt_x</p:attrName>
                                        </p:attrNameLst>
                                      </p:cBhvr>
                                      <p:tavLst>
                                        <p:tav tm="0">
                                          <p:val>
                                            <p:strVal val="0-#ppt_w/2"/>
                                          </p:val>
                                        </p:tav>
                                        <p:tav tm="100000">
                                          <p:val>
                                            <p:strVal val="#ppt_x"/>
                                          </p:val>
                                        </p:tav>
                                      </p:tavLst>
                                    </p:anim>
                                    <p:anim calcmode="lin" valueType="num">
                                      <p:cBhvr>
                                        <p:cTn dur="500" fill="hold" id="8"/>
                                        <p:tgtEl>
                                          <p:spTgt spid="3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41"/>
                                        </p:tgtEl>
                                        <p:attrNameLst>
                                          <p:attrName>style.visibility</p:attrName>
                                        </p:attrNameLst>
                                      </p:cBhvr>
                                      <p:to>
                                        <p:strVal val="visible"/>
                                      </p:to>
                                    </p:set>
                                    <p:animEffect filter="fade" transition="in">
                                      <p:cBhvr>
                                        <p:cTn dur="500" id="12"/>
                                        <p:tgtEl>
                                          <p:spTgt spid="4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0"/>
                                        </p:tgtEl>
                                        <p:attrNameLst>
                                          <p:attrName>style.visibility</p:attrName>
                                        </p:attrNameLst>
                                      </p:cBhvr>
                                      <p:to>
                                        <p:strVal val="visible"/>
                                      </p:to>
                                    </p:set>
                                    <p:animEffect filter="wipe(left)" transition="in">
                                      <p:cBhvr>
                                        <p:cTn dur="750" id="16"/>
                                        <p:tgtEl>
                                          <p:spTgt spid="40"/>
                                        </p:tgtEl>
                                      </p:cBhvr>
                                    </p:animEffect>
                                  </p:childTnLst>
                                </p:cTn>
                              </p:par>
                            </p:childTnLst>
                          </p:cTn>
                        </p:par>
                        <p:par>
                          <p:cTn fill="hold" id="17" nodeType="afterGroup">
                            <p:stCondLst>
                              <p:cond delay="1750"/>
                            </p:stCondLst>
                            <p:childTnLst>
                              <p:par>
                                <p:cTn decel="100000" fill="hold" id="18" nodeType="afterEffect" presetClass="entr" presetID="2" presetSubtype="8">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p:cTn dur="500" fill="hold" id="20"/>
                                        <p:tgtEl>
                                          <p:spTgt spid="49"/>
                                        </p:tgtEl>
                                        <p:attrNameLst>
                                          <p:attrName>ppt_x</p:attrName>
                                        </p:attrNameLst>
                                      </p:cBhvr>
                                      <p:tavLst>
                                        <p:tav tm="0">
                                          <p:val>
                                            <p:strVal val="0-#ppt_w/2"/>
                                          </p:val>
                                        </p:tav>
                                        <p:tav tm="100000">
                                          <p:val>
                                            <p:strVal val="#ppt_x"/>
                                          </p:val>
                                        </p:tav>
                                      </p:tavLst>
                                    </p:anim>
                                    <p:anim calcmode="lin" valueType="num">
                                      <p:cBhvr>
                                        <p:cTn dur="500" fill="hold" id="21"/>
                                        <p:tgtEl>
                                          <p:spTgt spid="4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10" presetSubtype="0">
                                  <p:stCondLst>
                                    <p:cond delay="0"/>
                                  </p:stCondLst>
                                  <p:childTnLst>
                                    <p:set>
                                      <p:cBhvr>
                                        <p:cTn dur="1" fill="hold" id="24">
                                          <p:stCondLst>
                                            <p:cond delay="0"/>
                                          </p:stCondLst>
                                        </p:cTn>
                                        <p:tgtEl>
                                          <p:spTgt spid="46"/>
                                        </p:tgtEl>
                                        <p:attrNameLst>
                                          <p:attrName>style.visibility</p:attrName>
                                        </p:attrNameLst>
                                      </p:cBhvr>
                                      <p:to>
                                        <p:strVal val="visible"/>
                                      </p:to>
                                    </p:set>
                                    <p:animEffect filter="fade" transition="in">
                                      <p:cBhvr>
                                        <p:cTn dur="500" id="25"/>
                                        <p:tgtEl>
                                          <p:spTgt spid="46"/>
                                        </p:tgtEl>
                                      </p:cBhvr>
                                    </p:animEffect>
                                  </p:childTnLst>
                                </p:cTn>
                              </p:par>
                            </p:childTnLst>
                          </p:cTn>
                        </p:par>
                        <p:par>
                          <p:cTn fill="hold" id="26" nodeType="afterGroup">
                            <p:stCondLst>
                              <p:cond delay="2750"/>
                            </p:stCondLst>
                            <p:childTnLst>
                              <p:par>
                                <p:cTn fill="hold" grpId="0" id="27" nodeType="afterEffect" presetClass="entr" presetID="22" presetSubtype="8">
                                  <p:stCondLst>
                                    <p:cond delay="0"/>
                                  </p:stCondLst>
                                  <p:childTnLst>
                                    <p:set>
                                      <p:cBhvr>
                                        <p:cTn dur="1" fill="hold" id="28">
                                          <p:stCondLst>
                                            <p:cond delay="0"/>
                                          </p:stCondLst>
                                        </p:cTn>
                                        <p:tgtEl>
                                          <p:spTgt spid="45"/>
                                        </p:tgtEl>
                                        <p:attrNameLst>
                                          <p:attrName>style.visibility</p:attrName>
                                        </p:attrNameLst>
                                      </p:cBhvr>
                                      <p:to>
                                        <p:strVal val="visible"/>
                                      </p:to>
                                    </p:set>
                                    <p:animEffect filter="wipe(left)" transition="in">
                                      <p:cBhvr>
                                        <p:cTn dur="750" id="29"/>
                                        <p:tgtEl>
                                          <p:spTgt spid="45"/>
                                        </p:tgtEl>
                                      </p:cBhvr>
                                    </p:animEffect>
                                  </p:childTnLst>
                                </p:cTn>
                              </p:par>
                            </p:childTnLst>
                          </p:cTn>
                        </p:par>
                        <p:par>
                          <p:cTn fill="hold" id="30" nodeType="afterGroup">
                            <p:stCondLst>
                              <p:cond delay="3500"/>
                            </p:stCondLst>
                            <p:childTnLst>
                              <p:par>
                                <p:cTn decel="100000" fill="hold" id="31" nodeType="afterEffect" presetClass="entr" presetID="2" presetSubtype="8">
                                  <p:stCondLst>
                                    <p:cond delay="0"/>
                                  </p:stCondLst>
                                  <p:childTnLst>
                                    <p:set>
                                      <p:cBhvr>
                                        <p:cTn dur="1" fill="hold" id="32">
                                          <p:stCondLst>
                                            <p:cond delay="0"/>
                                          </p:stCondLst>
                                        </p:cTn>
                                        <p:tgtEl>
                                          <p:spTgt spid="42"/>
                                        </p:tgtEl>
                                        <p:attrNameLst>
                                          <p:attrName>style.visibility</p:attrName>
                                        </p:attrNameLst>
                                      </p:cBhvr>
                                      <p:to>
                                        <p:strVal val="visible"/>
                                      </p:to>
                                    </p:set>
                                    <p:anim calcmode="lin" valueType="num">
                                      <p:cBhvr>
                                        <p:cTn dur="500" fill="hold" id="33"/>
                                        <p:tgtEl>
                                          <p:spTgt spid="42"/>
                                        </p:tgtEl>
                                        <p:attrNameLst>
                                          <p:attrName>ppt_x</p:attrName>
                                        </p:attrNameLst>
                                      </p:cBhvr>
                                      <p:tavLst>
                                        <p:tav tm="0">
                                          <p:val>
                                            <p:strVal val="0-#ppt_w/2"/>
                                          </p:val>
                                        </p:tav>
                                        <p:tav tm="100000">
                                          <p:val>
                                            <p:strVal val="#ppt_x"/>
                                          </p:val>
                                        </p:tav>
                                      </p:tavLst>
                                    </p:anim>
                                    <p:anim calcmode="lin" valueType="num">
                                      <p:cBhvr>
                                        <p:cTn dur="500" fill="hold" id="34"/>
                                        <p:tgtEl>
                                          <p:spTgt spid="4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10" presetSubtype="0">
                                  <p:stCondLst>
                                    <p:cond delay="0"/>
                                  </p:stCondLst>
                                  <p:childTnLst>
                                    <p:set>
                                      <p:cBhvr>
                                        <p:cTn dur="1" fill="hold" id="37">
                                          <p:stCondLst>
                                            <p:cond delay="0"/>
                                          </p:stCondLst>
                                        </p:cTn>
                                        <p:tgtEl>
                                          <p:spTgt spid="48"/>
                                        </p:tgtEl>
                                        <p:attrNameLst>
                                          <p:attrName>style.visibility</p:attrName>
                                        </p:attrNameLst>
                                      </p:cBhvr>
                                      <p:to>
                                        <p:strVal val="visible"/>
                                      </p:to>
                                    </p:set>
                                    <p:animEffect filter="fade" transition="in">
                                      <p:cBhvr>
                                        <p:cTn dur="500" id="38"/>
                                        <p:tgtEl>
                                          <p:spTgt spid="48"/>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47"/>
                                        </p:tgtEl>
                                        <p:attrNameLst>
                                          <p:attrName>style.visibility</p:attrName>
                                        </p:attrNameLst>
                                      </p:cBhvr>
                                      <p:to>
                                        <p:strVal val="visible"/>
                                      </p:to>
                                    </p:set>
                                    <p:animEffect filter="wipe(left)" transition="in">
                                      <p:cBhvr>
                                        <p:cTn dur="750" id="4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5"/>
      <p:bldP grpId="0" spid="46"/>
      <p:bldP grpId="0" spid="47"/>
      <p:bldP grpId="0" spid="4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a:spLocks noChangeArrowheads="1"/>
          </p:cNvSpPr>
          <p:nvPr/>
        </p:nvSpPr>
        <p:spPr bwMode="auto">
          <a:xfrm>
            <a:off x="2682874" y="1808163"/>
            <a:ext cx="349123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6000">
                <a:solidFill>
                  <a:schemeClr val="accent1"/>
                </a:solidFill>
                <a:latin charset="-122" panose="020b0503020204020204" pitchFamily="34" typeface="微软雅黑"/>
                <a:ea charset="-122" panose="020b0503020204020204" pitchFamily="34" typeface="微软雅黑"/>
              </a:rPr>
              <a:t>THANKS</a:t>
            </a:r>
          </a:p>
        </p:txBody>
      </p:sp>
      <p:sp>
        <p:nvSpPr>
          <p:cNvPr id="4" name="空心弧 3"/>
          <p:cNvSpPr/>
          <p:nvPr/>
        </p:nvSpPr>
        <p:spPr bwMode="auto">
          <a:xfrm rot="7086271">
            <a:off x="4967288" y="1568450"/>
            <a:ext cx="1482725" cy="1482725"/>
          </a:xfrm>
          <a:prstGeom prst="blockArc">
            <a:avLst>
              <a:gd fmla="val 5502533" name="adj1"/>
              <a:gd fmla="val 1980318" name="adj2"/>
              <a:gd fmla="val 1053" name="adj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noProof="1">
              <a:solidFill>
                <a:schemeClr val="tx1"/>
              </a:solidFill>
            </a:endParaRPr>
          </a:p>
        </p:txBody>
      </p:sp>
      <p:sp>
        <p:nvSpPr>
          <p:cNvPr id="5" name="TextBox 8"/>
          <p:cNvSpPr txBox="1">
            <a:spLocks noChangeArrowheads="1"/>
          </p:cNvSpPr>
          <p:nvPr/>
        </p:nvSpPr>
        <p:spPr bwMode="auto">
          <a:xfrm>
            <a:off x="2830514" y="2652713"/>
            <a:ext cx="21923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dist"/>
            <a:r>
              <a:rPr altLang="en-US" lang="zh-CN">
                <a:solidFill>
                  <a:srgbClr val="404040"/>
                </a:solidFill>
                <a:latin charset="-122" panose="020b0503020204020204" pitchFamily="34" typeface="微软雅黑"/>
                <a:ea charset="-122" panose="020b0503020204020204" pitchFamily="34" typeface="微软雅黑"/>
              </a:rPr>
              <a:t>谢谢聆听</a:t>
            </a:r>
          </a:p>
        </p:txBody>
      </p:sp>
      <p:cxnSp>
        <p:nvCxnSpPr>
          <p:cNvPr id="6" name="直接连接符 5"/>
          <p:cNvCxnSpPr/>
          <p:nvPr/>
        </p:nvCxnSpPr>
        <p:spPr>
          <a:xfrm>
            <a:off x="1331640" y="3863975"/>
            <a:ext cx="6696744" cy="0"/>
          </a:xfrm>
          <a:prstGeom prst="line">
            <a:avLst/>
          </a:prstGeom>
          <a:ln cmpd="sng" w="3175">
            <a:solidFill>
              <a:schemeClr val="bg1">
                <a:lumMod val="75000"/>
              </a:schemeClr>
            </a:solidFill>
          </a:ln>
          <a:effectLst>
            <a:innerShdw blurRad="63500" dir="162000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619250" y="3941763"/>
            <a:ext cx="590550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lang="en-US" sz="1200">
                <a:solidFill>
                  <a:schemeClr val="accent1"/>
                </a:solidFill>
                <a:latin charset="0" panose="020b0806030902050204" pitchFamily="34" typeface="Impact"/>
              </a:rPr>
              <a:t>COMPANY：中国某某科技有限公司         DESIGNER:  PPTS               DATE:  2026-3-31</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1000" id="11"/>
                                        <p:tgtEl>
                                          <p:spTgt spid="5"/>
                                        </p:tgtEl>
                                      </p:cBhvr>
                                    </p:animEffect>
                                  </p:childTnLst>
                                </p:cTn>
                              </p:par>
                            </p:childTnLst>
                          </p:cTn>
                        </p:par>
                        <p:par>
                          <p:cTn fill="hold" id="12" nodeType="afterGroup">
                            <p:stCondLst>
                              <p:cond delay="2000"/>
                            </p:stCondLst>
                            <p:childTnLst>
                              <p:par>
                                <p:cTn fill="hold" grpId="0"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500" id="15"/>
                                        <p:tgtEl>
                                          <p:spTgt spid="4"/>
                                        </p:tgtEl>
                                      </p:cBhvr>
                                    </p:animEffect>
                                  </p:childTnLst>
                                </p:cTn>
                              </p:par>
                            </p:childTnLst>
                          </p:cTn>
                        </p:par>
                        <p:par>
                          <p:cTn fill="hold" id="16" nodeType="afterGroup">
                            <p:stCondLst>
                              <p:cond delay="3500"/>
                            </p:stCondLst>
                            <p:childTnLst>
                              <p:par>
                                <p:cTn fill="hold" id="17" nodeType="after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par>
                                <p:cTn fill="hold" grpId="0" id="20" nodeType="withEffect" presetClass="entr" presetID="56" presetSubtype="0">
                                  <p:stCondLst>
                                    <p:cond delay="0"/>
                                  </p:stCondLst>
                                  <p:iterate type="lt">
                                    <p:tmPct val="10000"/>
                                  </p:iterate>
                                  <p:childTnLst>
                                    <p:set>
                                      <p:cBhvr>
                                        <p:cTn dur="1" fill="hold" id="21">
                                          <p:stCondLst>
                                            <p:cond delay="0"/>
                                          </p:stCondLst>
                                        </p:cTn>
                                        <p:tgtEl>
                                          <p:spTgt spid="7"/>
                                        </p:tgtEl>
                                        <p:attrNameLst>
                                          <p:attrName>style.visibility</p:attrName>
                                        </p:attrNameLst>
                                      </p:cBhvr>
                                      <p:to>
                                        <p:strVal val="visible"/>
                                      </p:to>
                                    </p:set>
                                    <p:anim by="(-#ppt_w*2)" calcmode="lin" valueType="num">
                                      <p:cBhvr rctx="PPT">
                                        <p:cTn autoRev="1" dur="500" fill="hold" id="22">
                                          <p:stCondLst>
                                            <p:cond delay="0"/>
                                          </p:stCondLst>
                                        </p:cTn>
                                        <p:tgtEl>
                                          <p:spTgt spid="7"/>
                                        </p:tgtEl>
                                        <p:attrNameLst>
                                          <p:attrName>ppt_w</p:attrName>
                                        </p:attrNameLst>
                                      </p:cBhvr>
                                    </p:anim>
                                    <p:anim by="(#ppt_w*0.50)" calcmode="lin" valueType="num">
                                      <p:cBhvr>
                                        <p:cTn autoRev="1" decel="50000" dur="500" fill="hold" id="23">
                                          <p:stCondLst>
                                            <p:cond delay="0"/>
                                          </p:stCondLst>
                                        </p:cTn>
                                        <p:tgtEl>
                                          <p:spTgt spid="7"/>
                                        </p:tgtEl>
                                        <p:attrNameLst>
                                          <p:attrName>ppt_x</p:attrName>
                                        </p:attrNameLst>
                                      </p:cBhvr>
                                    </p:anim>
                                    <p:anim calcmode="lin" from="(-#ppt_h/2)" to="(#ppt_y)" valueType="num">
                                      <p:cBhvr>
                                        <p:cTn dur="1000" fill="hold" id="24">
                                          <p:stCondLst>
                                            <p:cond delay="0"/>
                                          </p:stCondLst>
                                        </p:cTn>
                                        <p:tgtEl>
                                          <p:spTgt spid="7"/>
                                        </p:tgtEl>
                                        <p:attrNameLst>
                                          <p:attrName>ppt_y</p:attrName>
                                        </p:attrNameLst>
                                      </p:cBhvr>
                                    </p:anim>
                                    <p:animRot by="21600000">
                                      <p:cBhvr>
                                        <p:cTn dur="1000" fill="hold" id="25">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ct val="0"/>
              </a:spcBef>
              <a:spcAft>
                <a:spcPct val="0"/>
              </a:spcAft>
              <a:defRPr/>
            </a:pPr>
            <a:endParaRPr altLang="en-US" lang="zh-CN" noProof="1" sz="1600"/>
          </a:p>
        </p:txBody>
      </p:sp>
      <p:sp>
        <p:nvSpPr>
          <p:cNvPr id="24" name="Text Box 2"/>
          <p:cNvSpPr txBox="1">
            <a:spLocks noChangeArrowheads="1"/>
          </p:cNvSpPr>
          <p:nvPr/>
        </p:nvSpPr>
        <p:spPr bwMode="auto">
          <a:xfrm>
            <a:off x="2700338" y="1924050"/>
            <a:ext cx="4857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3600">
                <a:solidFill>
                  <a:schemeClr val="bg1"/>
                </a:solidFill>
                <a:latin charset="-122" panose="020b0503020204020204" pitchFamily="34" typeface="微软雅黑"/>
                <a:ea charset="-122" panose="020b0503020204020204" pitchFamily="34" typeface="微软雅黑"/>
              </a:rPr>
              <a:t>在此输入过渡页标题</a:t>
            </a:r>
          </a:p>
        </p:txBody>
      </p:sp>
      <p:sp>
        <p:nvSpPr>
          <p:cNvPr id="25" name="Text Box 2"/>
          <p:cNvSpPr txBox="1">
            <a:spLocks noChangeArrowheads="1"/>
          </p:cNvSpPr>
          <p:nvPr/>
        </p:nvSpPr>
        <p:spPr bwMode="auto">
          <a:xfrm>
            <a:off x="2749550" y="2643188"/>
            <a:ext cx="48085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solidFill>
                <a:latin charset="-122" panose="020b0503020204020204" pitchFamily="34" typeface="微软雅黑"/>
                <a:ea charset="-122" panose="020b0503020204020204" pitchFamily="34" typeface="微软雅黑"/>
              </a:rPr>
              <a:t>点击录入此部分的内容及说明，简单扼要。</a:t>
            </a:r>
          </a:p>
        </p:txBody>
      </p:sp>
      <p:sp>
        <p:nvSpPr>
          <p:cNvPr id="6" name="TextBox 5"/>
          <p:cNvSpPr txBox="1">
            <a:spLocks noChangeArrowheads="1"/>
          </p:cNvSpPr>
          <p:nvPr/>
        </p:nvSpPr>
        <p:spPr bwMode="auto">
          <a:xfrm>
            <a:off x="572929" y="1773238"/>
            <a:ext cx="1206817"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8800">
                <a:solidFill>
                  <a:schemeClr val="bg1"/>
                </a:solidFill>
                <a:latin charset="0" panose="020b0806030902050204" pitchFamily="34" typeface="Impact"/>
                <a:ea charset="-122" panose="020b0503020204020204" pitchFamily="34" typeface="微软雅黑"/>
              </a:rPr>
              <a:t>01</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ppt_x</p:attrName>
                                        </p:attrNameLst>
                                      </p:cBhvr>
                                      <p:tavLst>
                                        <p:tav tm="0">
                                          <p:val>
                                            <p:strVal val="0-#ppt_w/2"/>
                                          </p:val>
                                        </p:tav>
                                        <p:tav tm="100000">
                                          <p:val>
                                            <p:strVal val="#ppt_x"/>
                                          </p:val>
                                        </p:tav>
                                      </p:tavLst>
                                    </p:anim>
                                    <p:anim calcmode="lin" valueType="num">
                                      <p:cBhvr>
                                        <p:cTn dur="500" fill="hold" id="8"/>
                                        <p:tgtEl>
                                          <p:spTgt spid="2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ppt_x</p:attrName>
                                        </p:attrNameLst>
                                      </p:cBhvr>
                                      <p:tavLst>
                                        <p:tav tm="0">
                                          <p:val>
                                            <p:strVal val="1+#ppt_w/2"/>
                                          </p:val>
                                        </p:tav>
                                        <p:tav tm="100000">
                                          <p:val>
                                            <p:strVal val="#ppt_x"/>
                                          </p:val>
                                        </p:tav>
                                      </p:tavLst>
                                    </p:anim>
                                    <p:anim calcmode="lin" valueType="num">
                                      <p:cBhvr>
                                        <p:cTn dur="500" fill="hold" id="12"/>
                                        <p:tgtEl>
                                          <p:spTgt spid="2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49"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 calcmode="lin" valueType="num">
                                      <p:cBhvr>
                                        <p:cTn dur="500" fill="hold" id="18"/>
                                        <p:tgtEl>
                                          <p:spTgt spid="6"/>
                                        </p:tgtEl>
                                        <p:attrNameLst>
                                          <p:attrName>style.rotation</p:attrName>
                                        </p:attrNameLst>
                                      </p:cBhvr>
                                      <p:tavLst>
                                        <p:tav tm="0">
                                          <p:val>
                                            <p:fltVal val="360"/>
                                          </p:val>
                                        </p:tav>
                                        <p:tav tm="100000">
                                          <p:val>
                                            <p:fltVal val="0"/>
                                          </p:val>
                                        </p:tav>
                                      </p:tavLst>
                                    </p:anim>
                                    <p:animEffect filter="fade" transition="in">
                                      <p:cBhvr>
                                        <p:cTn dur="500" id="19"/>
                                        <p:tgtEl>
                                          <p:spTgt spid="6"/>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24"/>
                                        </p:tgtEl>
                                        <p:attrNameLst>
                                          <p:attrName>style.visibility</p:attrName>
                                        </p:attrNameLst>
                                      </p:cBhvr>
                                      <p:to>
                                        <p:strVal val="visible"/>
                                      </p:to>
                                    </p:set>
                                    <p:anim calcmode="lin" valueType="num">
                                      <p:cBhvr>
                                        <p:cTn dur="800" fill="hold" id="2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24"/>
                                        <p:tgtEl>
                                          <p:spTgt spid="24"/>
                                        </p:tgtEl>
                                        <p:attrNameLst>
                                          <p:attrName>ppt_y</p:attrName>
                                        </p:attrNameLst>
                                      </p:cBhvr>
                                      <p:tavLst>
                                        <p:tav tm="0">
                                          <p:val>
                                            <p:strVal val="#ppt_y"/>
                                          </p:val>
                                        </p:tav>
                                        <p:tav tm="100000">
                                          <p:val>
                                            <p:strVal val="#ppt_y"/>
                                          </p:val>
                                        </p:tav>
                                      </p:tavLst>
                                    </p:anim>
                                    <p:anim calcmode="lin" valueType="num">
                                      <p:cBhvr>
                                        <p:cTn dur="800" fill="hold" id="2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2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27" tmFilter="0,0; .5, 1; 1, 1"/>
                                        <p:tgtEl>
                                          <p:spTgt spid="24"/>
                                        </p:tgtEl>
                                      </p:cBhvr>
                                    </p:animEffect>
                                  </p:childTnLst>
                                </p:cTn>
                              </p:par>
                            </p:childTnLst>
                          </p:cTn>
                        </p:par>
                        <p:par>
                          <p:cTn fill="hold" id="28" nodeType="afterGroup">
                            <p:stCondLst>
                              <p:cond delay="1800"/>
                            </p:stCondLst>
                            <p:childTnLst>
                              <p:par>
                                <p:cTn fill="hold" grpId="0" id="29" nodeType="afterEffect" presetClass="entr" presetID="22" presetSubtype="4">
                                  <p:stCondLst>
                                    <p:cond delay="0"/>
                                  </p:stCondLst>
                                  <p:childTnLst>
                                    <p:set>
                                      <p:cBhvr>
                                        <p:cTn dur="1" fill="hold" id="30">
                                          <p:stCondLst>
                                            <p:cond delay="0"/>
                                          </p:stCondLst>
                                        </p:cTn>
                                        <p:tgtEl>
                                          <p:spTgt spid="25"/>
                                        </p:tgtEl>
                                        <p:attrNameLst>
                                          <p:attrName>style.visibility</p:attrName>
                                        </p:attrNameLst>
                                      </p:cBhvr>
                                      <p:to>
                                        <p:strVal val="visible"/>
                                      </p:to>
                                    </p:set>
                                    <p:animEffect filter="wipe(down)"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7" name="TextBox 13"/>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14338" name="TextBox 1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
        <p:nvSpPr>
          <p:cNvPr id="27" name="箭头3"/>
          <p:cNvSpPr>
            <a:spLocks noChangeArrowheads="1"/>
          </p:cNvSpPr>
          <p:nvPr/>
        </p:nvSpPr>
        <p:spPr bwMode="auto">
          <a:xfrm flipV="1">
            <a:off x="1531938" y="2889250"/>
            <a:ext cx="819150" cy="1141413"/>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ctr" bIns="31058" lIns="62118" rIns="62118" tIns="31058" wrap="none"/>
          <a:lstStyle/>
          <a:p>
            <a:endParaRPr altLang="en-US" lang="zh-CN" sz="900">
              <a:solidFill>
                <a:srgbClr val="000000"/>
              </a:solidFill>
            </a:endParaRPr>
          </a:p>
        </p:txBody>
      </p:sp>
      <p:sp>
        <p:nvSpPr>
          <p:cNvPr id="28" name="箭头2"/>
          <p:cNvSpPr>
            <a:spLocks noChangeArrowheads="1"/>
          </p:cNvSpPr>
          <p:nvPr/>
        </p:nvSpPr>
        <p:spPr bwMode="auto">
          <a:xfrm rot="-5400000">
            <a:off x="1747838" y="2414588"/>
            <a:ext cx="244475" cy="974725"/>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ctr" bIns="31058" lIns="62118" rIns="62118" tIns="31058" wrap="none"/>
          <a:lstStyle/>
          <a:p>
            <a:endParaRPr altLang="en-US" lang="zh-CN" sz="900">
              <a:solidFill>
                <a:srgbClr val="000000"/>
              </a:solidFill>
            </a:endParaRPr>
          </a:p>
        </p:txBody>
      </p:sp>
      <p:sp>
        <p:nvSpPr>
          <p:cNvPr id="29" name="箭头1"/>
          <p:cNvSpPr>
            <a:spLocks noChangeArrowheads="1"/>
          </p:cNvSpPr>
          <p:nvPr/>
        </p:nvSpPr>
        <p:spPr bwMode="auto">
          <a:xfrm>
            <a:off x="1527175" y="1643063"/>
            <a:ext cx="819150" cy="1322387"/>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ctr" bIns="31058" lIns="62118" rIns="62118" tIns="31058" wrap="none"/>
          <a:lstStyle/>
          <a:p>
            <a:endParaRPr altLang="en-US" lang="zh-CN" sz="900">
              <a:solidFill>
                <a:srgbClr val="000000"/>
              </a:solidFill>
            </a:endParaRPr>
          </a:p>
        </p:txBody>
      </p:sp>
      <p:sp>
        <p:nvSpPr>
          <p:cNvPr id="30" name="文本1"/>
          <p:cNvSpPr>
            <a:spLocks noChangeArrowheads="1"/>
          </p:cNvSpPr>
          <p:nvPr/>
        </p:nvSpPr>
        <p:spPr bwMode="auto">
          <a:xfrm>
            <a:off x="3378200" y="1352550"/>
            <a:ext cx="4433888" cy="896938"/>
          </a:xfrm>
          <a:prstGeom prst="roundRect">
            <a:avLst>
              <a:gd fmla="val 11505" name="adj"/>
            </a:avLst>
          </a:prstGeom>
          <a:noFill/>
          <a:ln w="15875">
            <a:solidFill>
              <a:schemeClr val="accent1"/>
            </a:solidFill>
            <a:round/>
          </a:ln>
          <a:extLst>
            <a:ext uri="{909E8E84-426E-40DD-AFC4-6F175D3DCCD1}">
              <a14:hiddenFill>
                <a:solidFill>
                  <a:srgbClr val="FFFFFF"/>
                </a:solidFill>
              </a14:hiddenFill>
            </a:ext>
          </a:extLst>
        </p:spPr>
        <p:txBody>
          <a:bodyPr anchor="ctr" bIns="31058" lIns="62118" rIns="62118" tIns="31058"/>
          <a:lstStyle/>
          <a:p>
            <a:pPr>
              <a:lnSpc>
                <a:spcPct val="120000"/>
              </a:lnSpc>
            </a:pPr>
            <a:r>
              <a:rPr altLang="en-US"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31" name="标题1"/>
          <p:cNvSpPr>
            <a:spLocks noChangeArrowheads="1"/>
          </p:cNvSpPr>
          <p:nvPr/>
        </p:nvSpPr>
        <p:spPr bwMode="auto">
          <a:xfrm>
            <a:off x="2446338" y="1347788"/>
            <a:ext cx="931862" cy="901700"/>
          </a:xfrm>
          <a:prstGeom prst="roundRect">
            <a:avLst>
              <a:gd fmla="val 11921" name="adj"/>
            </a:avLst>
          </a:prstGeom>
          <a:solidFill>
            <a:schemeClr val="accent1"/>
          </a:solidFill>
          <a:ln>
            <a:noFill/>
          </a:ln>
          <a:extLst>
            <a:ext uri="{91240B29-F687-4F45-9708-019B960494DF}">
              <a14:hiddenLine w="25400">
                <a:solidFill>
                  <a:srgbClr val="000000"/>
                </a:solidFill>
                <a:round/>
                <a:headEnd/>
                <a:tailEnd/>
              </a14:hiddenLine>
            </a:ext>
          </a:extLst>
        </p:spPr>
        <p:txBody>
          <a:bodyPr anchor="ctr" bIns="31058" lIns="62118" rIns="62118" tIns="31058"/>
          <a:lstStyle/>
          <a:p>
            <a:pPr algn="ctr">
              <a:lnSpc>
                <a:spcPct val="120000"/>
              </a:lnSpc>
            </a:pPr>
            <a:r>
              <a:rPr altLang="en-US" b="1" lang="zh-CN" sz="1400">
                <a:solidFill>
                  <a:srgbClr val="F2F2F2"/>
                </a:solidFill>
                <a:latin charset="-122" panose="020b0503020204020204" pitchFamily="34" typeface="微软雅黑"/>
                <a:ea charset="-122" panose="020b0503020204020204" pitchFamily="34" typeface="微软雅黑"/>
              </a:rPr>
              <a:t>添加标题</a:t>
            </a:r>
          </a:p>
        </p:txBody>
      </p:sp>
      <p:sp>
        <p:nvSpPr>
          <p:cNvPr id="32" name="文本2"/>
          <p:cNvSpPr>
            <a:spLocks noChangeArrowheads="1"/>
          </p:cNvSpPr>
          <p:nvPr/>
        </p:nvSpPr>
        <p:spPr bwMode="auto">
          <a:xfrm>
            <a:off x="3378200" y="2441575"/>
            <a:ext cx="4433888" cy="895350"/>
          </a:xfrm>
          <a:prstGeom prst="roundRect">
            <a:avLst>
              <a:gd fmla="val 11505" name="adj"/>
            </a:avLst>
          </a:prstGeom>
          <a:noFill/>
          <a:ln w="15875">
            <a:solidFill>
              <a:schemeClr val="accent1"/>
            </a:solidFill>
            <a:round/>
          </a:ln>
          <a:extLst>
            <a:ext uri="{909E8E84-426E-40DD-AFC4-6F175D3DCCD1}">
              <a14:hiddenFill>
                <a:solidFill>
                  <a:srgbClr val="FFFFFF"/>
                </a:solidFill>
              </a14:hiddenFill>
            </a:ext>
          </a:extLst>
        </p:spPr>
        <p:txBody>
          <a:bodyPr anchor="ctr" bIns="31058" lIns="62118" rIns="62118" tIns="31058"/>
          <a:lstStyle/>
          <a:p>
            <a:pPr>
              <a:lnSpc>
                <a:spcPct val="120000"/>
              </a:lnSpc>
            </a:pPr>
            <a:r>
              <a:rPr altLang="en-US"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33" name="标题2"/>
          <p:cNvSpPr>
            <a:spLocks noChangeArrowheads="1"/>
          </p:cNvSpPr>
          <p:nvPr/>
        </p:nvSpPr>
        <p:spPr bwMode="auto">
          <a:xfrm>
            <a:off x="2446338" y="2441575"/>
            <a:ext cx="931862" cy="895350"/>
          </a:xfrm>
          <a:prstGeom prst="roundRect">
            <a:avLst>
              <a:gd fmla="val 11921" name="adj"/>
            </a:avLst>
          </a:prstGeom>
          <a:solidFill>
            <a:schemeClr val="accent1"/>
          </a:solidFill>
          <a:ln>
            <a:noFill/>
          </a:ln>
          <a:extLst>
            <a:ext uri="{91240B29-F687-4F45-9708-019B960494DF}">
              <a14:hiddenLine w="25400">
                <a:solidFill>
                  <a:srgbClr val="000000"/>
                </a:solidFill>
                <a:round/>
                <a:headEnd/>
                <a:tailEnd/>
              </a14:hiddenLine>
            </a:ext>
          </a:extLst>
        </p:spPr>
        <p:txBody>
          <a:bodyPr anchor="ctr" bIns="31058" lIns="62118" rIns="62118" tIns="31058"/>
          <a:lstStyle/>
          <a:p>
            <a:pPr algn="ctr">
              <a:lnSpc>
                <a:spcPct val="120000"/>
              </a:lnSpc>
            </a:pPr>
            <a:r>
              <a:rPr altLang="en-US" b="1" lang="zh-CN" sz="1400">
                <a:solidFill>
                  <a:srgbClr val="F2F2F2"/>
                </a:solidFill>
                <a:latin charset="-122" panose="020b0503020204020204" pitchFamily="34" typeface="微软雅黑"/>
                <a:ea charset="-122" panose="020b0503020204020204" pitchFamily="34" typeface="微软雅黑"/>
              </a:rPr>
              <a:t>添加标题</a:t>
            </a:r>
          </a:p>
        </p:txBody>
      </p:sp>
      <p:sp>
        <p:nvSpPr>
          <p:cNvPr id="34" name="文本3"/>
          <p:cNvSpPr>
            <a:spLocks noChangeArrowheads="1"/>
          </p:cNvSpPr>
          <p:nvPr/>
        </p:nvSpPr>
        <p:spPr bwMode="auto">
          <a:xfrm>
            <a:off x="3378200" y="3522663"/>
            <a:ext cx="4433888" cy="885825"/>
          </a:xfrm>
          <a:prstGeom prst="roundRect">
            <a:avLst>
              <a:gd fmla="val 11505" name="adj"/>
            </a:avLst>
          </a:prstGeom>
          <a:noFill/>
          <a:ln w="15875">
            <a:solidFill>
              <a:schemeClr val="accent1"/>
            </a:solidFill>
            <a:round/>
          </a:ln>
          <a:extLst>
            <a:ext uri="{909E8E84-426E-40DD-AFC4-6F175D3DCCD1}">
              <a14:hiddenFill>
                <a:solidFill>
                  <a:srgbClr val="FFFFFF"/>
                </a:solidFill>
              </a14:hiddenFill>
            </a:ext>
          </a:extLst>
        </p:spPr>
        <p:txBody>
          <a:bodyPr anchor="ctr" bIns="31058" lIns="62118" rIns="62118" tIns="31058"/>
          <a:lstStyle/>
          <a:p>
            <a:pPr>
              <a:lnSpc>
                <a:spcPct val="120000"/>
              </a:lnSpc>
            </a:pPr>
            <a:r>
              <a:rPr altLang="en-US"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35" name="标题3"/>
          <p:cNvSpPr>
            <a:spLocks noChangeArrowheads="1"/>
          </p:cNvSpPr>
          <p:nvPr/>
        </p:nvSpPr>
        <p:spPr bwMode="auto">
          <a:xfrm>
            <a:off x="2446338" y="3522663"/>
            <a:ext cx="931862" cy="885825"/>
          </a:xfrm>
          <a:prstGeom prst="roundRect">
            <a:avLst>
              <a:gd fmla="val 11921" name="adj"/>
            </a:avLst>
          </a:prstGeom>
          <a:solidFill>
            <a:schemeClr val="accent1"/>
          </a:solidFill>
          <a:ln>
            <a:noFill/>
          </a:ln>
          <a:extLst>
            <a:ext uri="{91240B29-F687-4F45-9708-019B960494DF}">
              <a14:hiddenLine w="25400">
                <a:solidFill>
                  <a:srgbClr val="000000"/>
                </a:solidFill>
                <a:round/>
                <a:headEnd/>
                <a:tailEnd/>
              </a14:hiddenLine>
            </a:ext>
          </a:extLst>
        </p:spPr>
        <p:txBody>
          <a:bodyPr anchor="ctr" bIns="31058" lIns="62118" rIns="62118" tIns="31058"/>
          <a:lstStyle/>
          <a:p>
            <a:pPr algn="ctr">
              <a:lnSpc>
                <a:spcPct val="120000"/>
              </a:lnSpc>
            </a:pPr>
            <a:r>
              <a:rPr altLang="en-US" b="1" lang="zh-CN" sz="1400">
                <a:solidFill>
                  <a:srgbClr val="F2F2F2"/>
                </a:solidFill>
                <a:latin charset="-122" panose="020b0503020204020204" pitchFamily="34" typeface="微软雅黑"/>
                <a:ea charset="-122" panose="020b0503020204020204" pitchFamily="34" typeface="微软雅黑"/>
              </a:rPr>
              <a:t>添加标题</a:t>
            </a:r>
          </a:p>
        </p:txBody>
      </p:sp>
      <p:sp>
        <p:nvSpPr>
          <p:cNvPr id="36" name="Oval 19"/>
          <p:cNvSpPr>
            <a:spLocks noChangeArrowheads="1"/>
          </p:cNvSpPr>
          <p:nvPr/>
        </p:nvSpPr>
        <p:spPr bwMode="auto">
          <a:xfrm>
            <a:off x="1111250" y="2441575"/>
            <a:ext cx="893763" cy="8953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31058" lIns="62118" rIns="62118" tIns="31058"/>
          <a:lstStyle/>
          <a:p>
            <a:pPr algn="ctr">
              <a:lnSpc>
                <a:spcPct val="120000"/>
              </a:lnSpc>
            </a:pPr>
            <a:r>
              <a:rPr altLang="en-US" b="1" lang="zh-CN" sz="1900">
                <a:solidFill>
                  <a:schemeClr val="bg1"/>
                </a:solidFill>
                <a:latin charset="0" panose="020b0604020202020204" pitchFamily="34" typeface="Arial"/>
                <a:ea charset="-122" panose="020b0503020204020204" pitchFamily="34" typeface="微软雅黑"/>
              </a:rPr>
              <a:t>工作</a:t>
            </a:r>
          </a:p>
          <a:p>
            <a:pPr algn="ctr">
              <a:lnSpc>
                <a:spcPct val="120000"/>
              </a:lnSpc>
            </a:pPr>
            <a:r>
              <a:rPr altLang="en-US" b="1" lang="zh-CN" sz="1900">
                <a:solidFill>
                  <a:schemeClr val="bg1"/>
                </a:solidFill>
                <a:latin charset="0" panose="020b0604020202020204" pitchFamily="34" typeface="Arial"/>
                <a:ea charset="-122" panose="020b0503020204020204" pitchFamily="34" typeface="微软雅黑"/>
              </a:rPr>
              <a:t>概述</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9"/>
                                        </p:tgtEl>
                                        <p:attrNameLst>
                                          <p:attrName>style.visibility</p:attrName>
                                        </p:attrNameLst>
                                      </p:cBhvr>
                                      <p:to>
                                        <p:strVal val="visible"/>
                                      </p:to>
                                    </p:set>
                                    <p:animEffect filter="wipe(left)" transition="in">
                                      <p:cBhvr>
                                        <p:cTn dur="500" id="13"/>
                                        <p:tgtEl>
                                          <p:spTgt spid="29"/>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1"/>
                                        </p:tgtEl>
                                        <p:attrNameLst>
                                          <p:attrName>style.visibility</p:attrName>
                                        </p:attrNameLst>
                                      </p:cBhvr>
                                      <p:to>
                                        <p:strVal val="visible"/>
                                      </p:to>
                                    </p:set>
                                    <p:animEffect filter="wipe(left)" transition="in">
                                      <p:cBhvr>
                                        <p:cTn dur="500" id="17"/>
                                        <p:tgtEl>
                                          <p:spTgt spid="31"/>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30"/>
                                        </p:tgtEl>
                                        <p:attrNameLst>
                                          <p:attrName>style.visibility</p:attrName>
                                        </p:attrNameLst>
                                      </p:cBhvr>
                                      <p:to>
                                        <p:strVal val="visible"/>
                                      </p:to>
                                    </p:set>
                                    <p:animEffect filter="wipe(left)" transition="in">
                                      <p:cBhvr>
                                        <p:cTn dur="500" id="21"/>
                                        <p:tgtEl>
                                          <p:spTgt spid="30"/>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28"/>
                                        </p:tgtEl>
                                        <p:attrNameLst>
                                          <p:attrName>style.visibility</p:attrName>
                                        </p:attrNameLst>
                                      </p:cBhvr>
                                      <p:to>
                                        <p:strVal val="visible"/>
                                      </p:to>
                                    </p:set>
                                    <p:animEffect filter="wipe(left)" transition="in">
                                      <p:cBhvr>
                                        <p:cTn dur="500" id="25"/>
                                        <p:tgtEl>
                                          <p:spTgt spid="28"/>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500" id="29"/>
                                        <p:tgtEl>
                                          <p:spTgt spid="33"/>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32"/>
                                        </p:tgtEl>
                                        <p:attrNameLst>
                                          <p:attrName>style.visibility</p:attrName>
                                        </p:attrNameLst>
                                      </p:cBhvr>
                                      <p:to>
                                        <p:strVal val="visible"/>
                                      </p:to>
                                    </p:set>
                                    <p:animEffect filter="wipe(left)" transition="in">
                                      <p:cBhvr>
                                        <p:cTn dur="500" id="33"/>
                                        <p:tgtEl>
                                          <p:spTgt spid="32"/>
                                        </p:tgtEl>
                                      </p:cBhvr>
                                    </p:animEffect>
                                  </p:childTnLst>
                                </p:cTn>
                              </p:par>
                            </p:childTnLst>
                          </p:cTn>
                        </p:par>
                        <p:par>
                          <p:cTn fill="hold" id="34" nodeType="afterGroup">
                            <p:stCondLst>
                              <p:cond delay="3500"/>
                            </p:stCondLst>
                            <p:childTnLst>
                              <p:par>
                                <p:cTn fill="hold" grpId="0" id="35" nodeType="afterEffect" presetClass="entr" presetID="22" presetSubtype="8">
                                  <p:stCondLst>
                                    <p:cond delay="0"/>
                                  </p:stCondLst>
                                  <p:childTnLst>
                                    <p:set>
                                      <p:cBhvr>
                                        <p:cTn dur="1" fill="hold" id="36">
                                          <p:stCondLst>
                                            <p:cond delay="0"/>
                                          </p:stCondLst>
                                        </p:cTn>
                                        <p:tgtEl>
                                          <p:spTgt spid="27"/>
                                        </p:tgtEl>
                                        <p:attrNameLst>
                                          <p:attrName>style.visibility</p:attrName>
                                        </p:attrNameLst>
                                      </p:cBhvr>
                                      <p:to>
                                        <p:strVal val="visible"/>
                                      </p:to>
                                    </p:set>
                                    <p:animEffect filter="wipe(left)" transition="in">
                                      <p:cBhvr>
                                        <p:cTn dur="500" id="37"/>
                                        <p:tgtEl>
                                          <p:spTgt spid="27"/>
                                        </p:tgtEl>
                                      </p:cBhvr>
                                    </p:animEffect>
                                  </p:childTnLst>
                                </p:cTn>
                              </p:par>
                            </p:childTnLst>
                          </p:cTn>
                        </p:par>
                        <p:par>
                          <p:cTn fill="hold" id="38" nodeType="afterGroup">
                            <p:stCondLst>
                              <p:cond delay="4000"/>
                            </p:stCondLst>
                            <p:childTnLst>
                              <p:par>
                                <p:cTn fill="hold" grpId="0" id="39" nodeType="afterEffect" presetClass="entr" presetID="22" presetSubtype="8">
                                  <p:stCondLst>
                                    <p:cond delay="0"/>
                                  </p:stCondLst>
                                  <p:childTnLst>
                                    <p:set>
                                      <p:cBhvr>
                                        <p:cTn dur="1" fill="hold" id="40">
                                          <p:stCondLst>
                                            <p:cond delay="0"/>
                                          </p:stCondLst>
                                        </p:cTn>
                                        <p:tgtEl>
                                          <p:spTgt spid="35"/>
                                        </p:tgtEl>
                                        <p:attrNameLst>
                                          <p:attrName>style.visibility</p:attrName>
                                        </p:attrNameLst>
                                      </p:cBhvr>
                                      <p:to>
                                        <p:strVal val="visible"/>
                                      </p:to>
                                    </p:set>
                                    <p:animEffect filter="wipe(left)" transition="in">
                                      <p:cBhvr>
                                        <p:cTn dur="500" id="41"/>
                                        <p:tgtEl>
                                          <p:spTgt spid="35"/>
                                        </p:tgtEl>
                                      </p:cBhvr>
                                    </p:animEffect>
                                  </p:childTnLst>
                                </p:cTn>
                              </p:par>
                            </p:childTnLst>
                          </p:cTn>
                        </p:par>
                        <p:par>
                          <p:cTn fill="hold" id="42" nodeType="afterGroup">
                            <p:stCondLst>
                              <p:cond delay="4500"/>
                            </p:stCondLst>
                            <p:childTnLst>
                              <p:par>
                                <p:cTn fill="hold" grpId="0" id="43" nodeType="afterEffect" presetClass="entr" presetID="22" presetSubtype="8">
                                  <p:stCondLst>
                                    <p:cond delay="0"/>
                                  </p:stCondLst>
                                  <p:childTnLst>
                                    <p:set>
                                      <p:cBhvr>
                                        <p:cTn dur="1" fill="hold" id="44">
                                          <p:stCondLst>
                                            <p:cond delay="0"/>
                                          </p:stCondLst>
                                        </p:cTn>
                                        <p:tgtEl>
                                          <p:spTgt spid="34"/>
                                        </p:tgtEl>
                                        <p:attrNameLst>
                                          <p:attrName>style.visibility</p:attrName>
                                        </p:attrNameLst>
                                      </p:cBhvr>
                                      <p:to>
                                        <p:strVal val="visible"/>
                                      </p:to>
                                    </p:set>
                                    <p:animEffect filter="wipe(left)" transition="in">
                                      <p:cBhvr>
                                        <p:cTn dur="500" id="4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P grpId="0" spid="33"/>
      <p:bldP grpId="0" spid="34"/>
      <p:bldP grpId="0" spid="35"/>
      <p:bldP grpId="0" spid="3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5" name="TextBox 41"/>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16386" name="TextBox 42"/>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cxnSp>
        <p:nvCxnSpPr>
          <p:cNvPr id="44" name="Straight Connector 30"/>
          <p:cNvCxnSpPr/>
          <p:nvPr/>
        </p:nvCxnSpPr>
        <p:spPr>
          <a:xfrm flipH="1">
            <a:off x="17192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flipH="1">
            <a:off x="31670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1608138" y="3862388"/>
            <a:ext cx="6326187" cy="796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30000"/>
              </a:lnSpc>
              <a:spcBef>
                <a:spcPct val="20000"/>
              </a:spcBef>
              <a:buFont charset="0" panose="020b0604020202020204" pitchFamily="34" typeface="Arial"/>
              <a:buNone/>
            </a:pPr>
            <a:r>
              <a:rPr altLang="en-US" b="1" lang="zh-CN" sz="1400">
                <a:solidFill>
                  <a:schemeClr val="accent1"/>
                </a:solidFill>
                <a:latin charset="-122" panose="020b0503020204020204" pitchFamily="34" typeface="微软雅黑"/>
                <a:ea charset="-122" panose="020b0503020204020204" pitchFamily="34" typeface="微软雅黑"/>
              </a:rPr>
              <a:t>单击此处添加标题</a:t>
            </a:r>
          </a:p>
          <a:p>
            <a:pPr>
              <a:lnSpc>
                <a:spcPct val="130000"/>
              </a:lnSpc>
              <a:spcBef>
                <a:spcPct val="20000"/>
              </a:spcBef>
              <a:buFont charset="0" panose="020b0604020202020204" pitchFamily="34" typeface="Arial"/>
              <a:buNone/>
            </a:pPr>
            <a:r>
              <a:rPr altLang="en-US" b="1" lang="zh-CN" sz="1400">
                <a:solidFill>
                  <a:schemeClr val="accent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flipH="1">
            <a:off x="45767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flipH="1">
            <a:off x="6116638"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flipH="1">
            <a:off x="7470775"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6889750" y="2063750"/>
            <a:ext cx="1485900"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spcBef>
                <a:spcPct val="20000"/>
              </a:spcBef>
              <a:buFont charset="0" panose="020b0604020202020204" pitchFamily="34" typeface="Arial"/>
              <a:buNone/>
            </a:pP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您的内容打在这里，或者通过复制您的文本在此框中粘贴</a:t>
            </a:r>
          </a:p>
        </p:txBody>
      </p:sp>
      <p:pic>
        <p:nvPicPr>
          <p:cNvPr descr="F:\Trabajos\Envato\Graphic River\Mica PPT\mountains.png" id="51" name="Picture 77"/>
          <p:cNvPicPr>
            <a:picLocks noChangeArrowheads="1" noChangeAspect="1"/>
          </p:cNvPicPr>
          <p:nvPr/>
        </p:nvPicPr>
        <p:blipFill>
          <a:blip r:embed="rId3">
            <a:extLst>
              <a:ext uri="{28A0092B-C50C-407E-A947-70E740481C1C}">
                <a14:useLocalDpi val="0"/>
              </a:ext>
            </a:extLst>
          </a:blip>
          <a:stretch>
            <a:fillRect/>
          </a:stretch>
        </p:blipFill>
        <p:spPr bwMode="auto">
          <a:xfrm>
            <a:off x="107950" y="3165475"/>
            <a:ext cx="7885113" cy="493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2" name="Content Placeholder 2"/>
          <p:cNvSpPr txBox="1">
            <a:spLocks noChangeArrowheads="1"/>
          </p:cNvSpPr>
          <p:nvPr/>
        </p:nvSpPr>
        <p:spPr bwMode="auto">
          <a:xfrm>
            <a:off x="5399088" y="2063750"/>
            <a:ext cx="1425575"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spcBef>
                <a:spcPct val="20000"/>
              </a:spcBef>
              <a:buFont charset="0" panose="020b0604020202020204" pitchFamily="34" typeface="Arial"/>
              <a:buNone/>
            </a:pP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您的内容打在这里，或者通过复制您的文本在此框中粘贴</a:t>
            </a:r>
          </a:p>
        </p:txBody>
      </p:sp>
      <p:sp>
        <p:nvSpPr>
          <p:cNvPr id="53" name="Content Placeholder 2"/>
          <p:cNvSpPr txBox="1">
            <a:spLocks noChangeArrowheads="1"/>
          </p:cNvSpPr>
          <p:nvPr/>
        </p:nvSpPr>
        <p:spPr bwMode="auto">
          <a:xfrm>
            <a:off x="3997325" y="2063750"/>
            <a:ext cx="1427163"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spcBef>
                <a:spcPct val="20000"/>
              </a:spcBef>
              <a:buFont charset="0" panose="020b0604020202020204" pitchFamily="34" typeface="Arial"/>
              <a:buNone/>
            </a:pP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您的内容打在这里，或者通过复制您的文本在此框中粘贴</a:t>
            </a:r>
          </a:p>
        </p:txBody>
      </p:sp>
      <p:sp>
        <p:nvSpPr>
          <p:cNvPr id="54" name="Content Placeholder 2"/>
          <p:cNvSpPr txBox="1">
            <a:spLocks noChangeArrowheads="1"/>
          </p:cNvSpPr>
          <p:nvPr/>
        </p:nvSpPr>
        <p:spPr bwMode="auto">
          <a:xfrm>
            <a:off x="2455863" y="2063750"/>
            <a:ext cx="1492250"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spcBef>
                <a:spcPct val="20000"/>
              </a:spcBef>
              <a:buFont charset="0" panose="020b0604020202020204" pitchFamily="34" typeface="Arial"/>
              <a:buNone/>
            </a:pP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您的内容打在这里，或者通过复制您的文本在此框中粘贴</a:t>
            </a:r>
          </a:p>
        </p:txBody>
      </p:sp>
      <p:sp>
        <p:nvSpPr>
          <p:cNvPr id="55" name="Content Placeholder 2"/>
          <p:cNvSpPr txBox="1">
            <a:spLocks noChangeArrowheads="1"/>
          </p:cNvSpPr>
          <p:nvPr/>
        </p:nvSpPr>
        <p:spPr bwMode="auto">
          <a:xfrm>
            <a:off x="1022350" y="2063750"/>
            <a:ext cx="1457325"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058" lIns="62118" rIns="62118" tIns="31058"/>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spcBef>
                <a:spcPct val="20000"/>
              </a:spcBef>
              <a:buFont charset="0" panose="020b0604020202020204" pitchFamily="34" typeface="Arial"/>
              <a:buNone/>
            </a:pPr>
            <a:r>
              <a:rPr altLang="en-US" lang="zh-CN" sz="1100">
                <a:solidFill>
                  <a:srgbClr val="404040"/>
                </a:solidFill>
                <a:latin charset="-122" panose="020b0503020204020204" pitchFamily="34" typeface="微软雅黑"/>
                <a:ea charset="-122" panose="020b0503020204020204" pitchFamily="34" typeface="微软雅黑"/>
              </a:rPr>
              <a:t>您的内容打在这里，或者通过复制您的文本在此框中粘贴</a:t>
            </a:r>
          </a:p>
        </p:txBody>
      </p:sp>
      <p:grpSp>
        <p:nvGrpSpPr>
          <p:cNvPr id="56" name="组合 55"/>
          <p:cNvGrpSpPr/>
          <p:nvPr/>
        </p:nvGrpSpPr>
        <p:grpSpPr>
          <a:xfrm>
            <a:off x="1358900" y="1306513"/>
            <a:ext cx="701675" cy="585787"/>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sz="1000">
                <a:solidFill>
                  <a:schemeClr val="accent2">
                    <a:lumMod val="75000"/>
                  </a:schemeClr>
                </a:solidFill>
                <a:latin charset="-122" panose="020b0503020204020204" pitchFamily="34" typeface="微软雅黑"/>
                <a:ea charset="-122" panose="020b0503020204020204" pitchFamily="34" typeface="微软雅黑"/>
              </a:endParaRPr>
            </a:p>
          </p:txBody>
        </p:sp>
        <p:sp>
          <p:nvSpPr>
            <p:cNvPr id="16401" name="TextBox 57"/>
            <p:cNvSpPr txBox="1">
              <a:spLocks noChangeArrowheads="1"/>
            </p:cNvSpPr>
            <p:nvPr/>
          </p:nvSpPr>
          <p:spPr bwMode="auto">
            <a:xfrm>
              <a:off x="2677316" y="1819793"/>
              <a:ext cx="1031953" cy="380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1100">
                  <a:solidFill>
                    <a:schemeClr val="bg1"/>
                  </a:solidFill>
                  <a:latin charset="-122" panose="020b0503020204020204" pitchFamily="34" typeface="微软雅黑"/>
                  <a:ea charset="-122" panose="020b0503020204020204" pitchFamily="34" typeface="微软雅黑"/>
                </a:rPr>
                <a:t>2012年</a:t>
              </a:r>
            </a:p>
          </p:txBody>
        </p:sp>
      </p:grpSp>
      <p:grpSp>
        <p:nvGrpSpPr>
          <p:cNvPr id="59" name="组合 58"/>
          <p:cNvGrpSpPr/>
          <p:nvPr/>
        </p:nvGrpSpPr>
        <p:grpSpPr>
          <a:xfrm>
            <a:off x="2852738" y="1309688"/>
            <a:ext cx="700087" cy="585787"/>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sz="1000">
                <a:solidFill>
                  <a:schemeClr val="accent2">
                    <a:lumMod val="75000"/>
                  </a:schemeClr>
                </a:solidFill>
                <a:latin charset="-122" panose="020b0503020204020204" pitchFamily="34" typeface="微软雅黑"/>
                <a:ea charset="-122" panose="020b0503020204020204" pitchFamily="34" typeface="微软雅黑"/>
              </a:endParaRPr>
            </a:p>
          </p:txBody>
        </p:sp>
        <p:sp>
          <p:nvSpPr>
            <p:cNvPr id="16404" name="TextBox 60"/>
            <p:cNvSpPr txBox="1">
              <a:spLocks noChangeArrowheads="1"/>
            </p:cNvSpPr>
            <p:nvPr/>
          </p:nvSpPr>
          <p:spPr bwMode="auto">
            <a:xfrm>
              <a:off x="4532339" y="1823935"/>
              <a:ext cx="1031953" cy="380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1100">
                  <a:solidFill>
                    <a:schemeClr val="bg1"/>
                  </a:solidFill>
                  <a:latin charset="-122" panose="020b0503020204020204" pitchFamily="34" typeface="微软雅黑"/>
                  <a:ea charset="-122" panose="020b0503020204020204" pitchFamily="34" typeface="微软雅黑"/>
                </a:rPr>
                <a:t>2013年</a:t>
              </a:r>
            </a:p>
          </p:txBody>
        </p:sp>
      </p:grpSp>
      <p:grpSp>
        <p:nvGrpSpPr>
          <p:cNvPr id="62" name="组合 61"/>
          <p:cNvGrpSpPr/>
          <p:nvPr/>
        </p:nvGrpSpPr>
        <p:grpSpPr>
          <a:xfrm>
            <a:off x="4262438" y="1309688"/>
            <a:ext cx="701675" cy="585787"/>
            <a:chOff x="6416419" y="1534510"/>
            <a:chExt cx="1031953" cy="860599"/>
          </a:xfrm>
        </p:grpSpPr>
        <p:sp>
          <p:nvSpPr>
            <p:cNvPr id="63" name="Teardrop 58"/>
            <p:cNvSpPr/>
            <p:nvPr/>
          </p:nvSpPr>
          <p:spPr>
            <a:xfrm rot="8100000">
              <a:off x="6491131" y="1534510"/>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sz="1000">
                <a:solidFill>
                  <a:schemeClr val="accent2">
                    <a:lumMod val="75000"/>
                  </a:schemeClr>
                </a:solidFill>
                <a:latin charset="-122" panose="020b0503020204020204" pitchFamily="34" typeface="微软雅黑"/>
                <a:ea charset="-122" panose="020b0503020204020204" pitchFamily="34" typeface="微软雅黑"/>
              </a:endParaRPr>
            </a:p>
          </p:txBody>
        </p:sp>
        <p:sp>
          <p:nvSpPr>
            <p:cNvPr id="16407" name="TextBox 63"/>
            <p:cNvSpPr txBox="1">
              <a:spLocks noChangeArrowheads="1"/>
            </p:cNvSpPr>
            <p:nvPr/>
          </p:nvSpPr>
          <p:spPr bwMode="auto">
            <a:xfrm>
              <a:off x="6416419" y="1816551"/>
              <a:ext cx="1031953" cy="380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1100">
                  <a:solidFill>
                    <a:schemeClr val="bg1"/>
                  </a:solidFill>
                  <a:latin charset="-122" panose="020b0503020204020204" pitchFamily="34" typeface="微软雅黑"/>
                  <a:ea charset="-122" panose="020b0503020204020204" pitchFamily="34" typeface="微软雅黑"/>
                </a:rPr>
                <a:t>2014年</a:t>
              </a:r>
            </a:p>
          </p:txBody>
        </p:sp>
      </p:grpSp>
      <p:grpSp>
        <p:nvGrpSpPr>
          <p:cNvPr id="65" name="组合 64"/>
          <p:cNvGrpSpPr/>
          <p:nvPr/>
        </p:nvGrpSpPr>
        <p:grpSpPr>
          <a:xfrm>
            <a:off x="5800725" y="1309688"/>
            <a:ext cx="701675" cy="585787"/>
            <a:chOff x="8271039" y="1534510"/>
            <a:chExt cx="1031953" cy="860599"/>
          </a:xfrm>
        </p:grpSpPr>
        <p:sp>
          <p:nvSpPr>
            <p:cNvPr id="66" name="Teardrop 65"/>
            <p:cNvSpPr/>
            <p:nvPr/>
          </p:nvSpPr>
          <p:spPr>
            <a:xfrm rot="8100000">
              <a:off x="8345751" y="1534510"/>
              <a:ext cx="882530"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sz="1000">
                <a:solidFill>
                  <a:schemeClr val="accent2">
                    <a:lumMod val="75000"/>
                  </a:schemeClr>
                </a:solidFill>
                <a:latin charset="-122" panose="020b0503020204020204" pitchFamily="34" typeface="微软雅黑"/>
                <a:ea charset="-122" panose="020b0503020204020204" pitchFamily="34" typeface="微软雅黑"/>
              </a:endParaRPr>
            </a:p>
          </p:txBody>
        </p:sp>
        <p:sp>
          <p:nvSpPr>
            <p:cNvPr id="16410" name="TextBox 66"/>
            <p:cNvSpPr txBox="1">
              <a:spLocks noChangeArrowheads="1"/>
            </p:cNvSpPr>
            <p:nvPr/>
          </p:nvSpPr>
          <p:spPr bwMode="auto">
            <a:xfrm>
              <a:off x="8271039" y="1823410"/>
              <a:ext cx="1031953" cy="380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1100">
                  <a:solidFill>
                    <a:schemeClr val="bg1"/>
                  </a:solidFill>
                  <a:latin charset="-122" panose="020b0503020204020204" pitchFamily="34" typeface="微软雅黑"/>
                  <a:ea charset="-122" panose="020b0503020204020204" pitchFamily="34" typeface="微软雅黑"/>
                </a:rPr>
                <a:t>2016年</a:t>
              </a:r>
            </a:p>
          </p:txBody>
        </p:sp>
      </p:grpSp>
      <p:grpSp>
        <p:nvGrpSpPr>
          <p:cNvPr id="68" name="组合 67"/>
          <p:cNvGrpSpPr/>
          <p:nvPr/>
        </p:nvGrpSpPr>
        <p:grpSpPr>
          <a:xfrm>
            <a:off x="7156450" y="1309688"/>
            <a:ext cx="700088" cy="585787"/>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sz="1000">
                <a:solidFill>
                  <a:schemeClr val="accent2">
                    <a:lumMod val="75000"/>
                  </a:schemeClr>
                </a:solidFill>
                <a:latin charset="-122" panose="020b0503020204020204" pitchFamily="34" typeface="微软雅黑"/>
                <a:ea charset="-122" panose="020b0503020204020204" pitchFamily="34" typeface="微软雅黑"/>
              </a:endParaRPr>
            </a:p>
          </p:txBody>
        </p:sp>
        <p:sp>
          <p:nvSpPr>
            <p:cNvPr id="16413" name="TextBox 69"/>
            <p:cNvSpPr txBox="1">
              <a:spLocks noChangeArrowheads="1"/>
            </p:cNvSpPr>
            <p:nvPr/>
          </p:nvSpPr>
          <p:spPr bwMode="auto">
            <a:xfrm>
              <a:off x="10099470" y="1812320"/>
              <a:ext cx="1031953" cy="380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1100">
                  <a:solidFill>
                    <a:schemeClr val="bg1"/>
                  </a:solidFill>
                  <a:latin charset="-122" panose="020b0503020204020204" pitchFamily="34" typeface="微软雅黑"/>
                  <a:ea charset="-122" panose="020b0503020204020204" pitchFamily="34" typeface="微软雅黑"/>
                </a:rPr>
                <a:t>2017年</a:t>
              </a:r>
            </a:p>
          </p:txBody>
        </p:sp>
      </p:grpSp>
      <p:pic>
        <p:nvPicPr>
          <p:cNvPr descr="F:\Trabajos\Envato\Graphic River\Mica PPT\mountains.png" id="71" name="Picture 77"/>
          <p:cNvPicPr>
            <a:picLocks noChangeArrowheads="1" noChangeAspect="1"/>
          </p:cNvPicPr>
          <p:nvPr/>
        </p:nvPicPr>
        <p:blipFill>
          <a:blip r:embed="rId3">
            <a:extLst>
              <a:ext uri="{28A0092B-C50C-407E-A947-70E740481C1C}">
                <a14:useLocalDpi val="0"/>
              </a:ext>
            </a:extLst>
          </a:blip>
          <a:srcRect l="50681"/>
          <a:stretch>
            <a:fillRect/>
          </a:stretch>
        </p:blipFill>
        <p:spPr bwMode="auto">
          <a:xfrm flipV="1" rot="10800000">
            <a:off x="6838950" y="3052763"/>
            <a:ext cx="2308225" cy="611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1"/>
                                        </p:tgtEl>
                                        <p:attrNameLst>
                                          <p:attrName>style.visibility</p:attrName>
                                        </p:attrNameLst>
                                      </p:cBhvr>
                                      <p:to>
                                        <p:strVal val="visible"/>
                                      </p:to>
                                    </p:set>
                                    <p:animEffect filter="wipe(down)" transition="in">
                                      <p:cBhvr>
                                        <p:cTn dur="500" id="7"/>
                                        <p:tgtEl>
                                          <p:spTgt spid="51"/>
                                        </p:tgtEl>
                                      </p:cBhvr>
                                    </p:animEffect>
                                  </p:childTnLst>
                                </p:cTn>
                              </p:par>
                              <p:par>
                                <p:cTn fill="hold" id="8" nodeType="withEffect" presetClass="entr" presetID="22" presetSubtype="4">
                                  <p:stCondLst>
                                    <p:cond delay="0"/>
                                  </p:stCondLst>
                                  <p:childTnLst>
                                    <p:set>
                                      <p:cBhvr>
                                        <p:cTn dur="1" fill="hold" id="9">
                                          <p:stCondLst>
                                            <p:cond delay="0"/>
                                          </p:stCondLst>
                                        </p:cTn>
                                        <p:tgtEl>
                                          <p:spTgt spid="71"/>
                                        </p:tgtEl>
                                        <p:attrNameLst>
                                          <p:attrName>style.visibility</p:attrName>
                                        </p:attrNameLst>
                                      </p:cBhvr>
                                      <p:to>
                                        <p:strVal val="visible"/>
                                      </p:to>
                                    </p:set>
                                    <p:animEffect filter="wipe(down)" transition="in">
                                      <p:cBhvr>
                                        <p:cTn dur="500" id="10"/>
                                        <p:tgtEl>
                                          <p:spTgt spid="71"/>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44"/>
                                        </p:tgtEl>
                                        <p:attrNameLst>
                                          <p:attrName>style.visibility</p:attrName>
                                        </p:attrNameLst>
                                      </p:cBhvr>
                                      <p:to>
                                        <p:strVal val="visible"/>
                                      </p:to>
                                    </p:set>
                                    <p:animEffect filter="wipe(down)" transition="in">
                                      <p:cBhvr>
                                        <p:cTn dur="500" id="14"/>
                                        <p:tgtEl>
                                          <p:spTgt spid="44"/>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55"/>
                                        </p:tgtEl>
                                        <p:attrNameLst>
                                          <p:attrName>style.visibility</p:attrName>
                                        </p:attrNameLst>
                                      </p:cBhvr>
                                      <p:to>
                                        <p:strVal val="visible"/>
                                      </p:to>
                                    </p:set>
                                    <p:animEffect filter="fade" transition="in">
                                      <p:cBhvr>
                                        <p:cTn dur="500" id="18"/>
                                        <p:tgtEl>
                                          <p:spTgt spid="55"/>
                                        </p:tgtEl>
                                      </p:cBhvr>
                                    </p:animEffect>
                                  </p:childTnLst>
                                </p:cTn>
                              </p:par>
                              <p:par>
                                <p:cTn fill="hold" id="19" nodeType="withEffect" presetClass="entr" presetID="47" presetSubtype="0">
                                  <p:stCondLst>
                                    <p:cond delay="0"/>
                                  </p:stCondLst>
                                  <p:childTnLst>
                                    <p:set>
                                      <p:cBhvr>
                                        <p:cTn dur="1" fill="hold" id="20">
                                          <p:stCondLst>
                                            <p:cond delay="0"/>
                                          </p:stCondLst>
                                        </p:cTn>
                                        <p:tgtEl>
                                          <p:spTgt spid="56"/>
                                        </p:tgtEl>
                                        <p:attrNameLst>
                                          <p:attrName>style.visibility</p:attrName>
                                        </p:attrNameLst>
                                      </p:cBhvr>
                                      <p:to>
                                        <p:strVal val="visible"/>
                                      </p:to>
                                    </p:set>
                                    <p:animEffect filter="fade" transition="in">
                                      <p:cBhvr>
                                        <p:cTn dur="500" id="21"/>
                                        <p:tgtEl>
                                          <p:spTgt spid="56"/>
                                        </p:tgtEl>
                                      </p:cBhvr>
                                    </p:animEffect>
                                    <p:anim calcmode="lin" valueType="num">
                                      <p:cBhvr>
                                        <p:cTn dur="500" fill="hold" id="22"/>
                                        <p:tgtEl>
                                          <p:spTgt spid="56"/>
                                        </p:tgtEl>
                                        <p:attrNameLst>
                                          <p:attrName>ppt_x</p:attrName>
                                        </p:attrNameLst>
                                      </p:cBhvr>
                                      <p:tavLst>
                                        <p:tav tm="0">
                                          <p:val>
                                            <p:strVal val="#ppt_x"/>
                                          </p:val>
                                        </p:tav>
                                        <p:tav tm="100000">
                                          <p:val>
                                            <p:strVal val="#ppt_x"/>
                                          </p:val>
                                        </p:tav>
                                      </p:tavLst>
                                    </p:anim>
                                    <p:anim calcmode="lin" valueType="num">
                                      <p:cBhvr>
                                        <p:cTn dur="500" fill="hold" id="23"/>
                                        <p:tgtEl>
                                          <p:spTgt spid="5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id="25" nodeType="afterEffect" presetClass="entr" presetID="22" presetSubtype="4">
                                  <p:stCondLst>
                                    <p:cond delay="0"/>
                                  </p:stCondLst>
                                  <p:childTnLst>
                                    <p:set>
                                      <p:cBhvr>
                                        <p:cTn dur="1" fill="hold" id="26">
                                          <p:stCondLst>
                                            <p:cond delay="0"/>
                                          </p:stCondLst>
                                        </p:cTn>
                                        <p:tgtEl>
                                          <p:spTgt spid="45"/>
                                        </p:tgtEl>
                                        <p:attrNameLst>
                                          <p:attrName>style.visibility</p:attrName>
                                        </p:attrNameLst>
                                      </p:cBhvr>
                                      <p:to>
                                        <p:strVal val="visible"/>
                                      </p:to>
                                    </p:set>
                                    <p:animEffect filter="wipe(down)" transition="in">
                                      <p:cBhvr>
                                        <p:cTn dur="500" id="27"/>
                                        <p:tgtEl>
                                          <p:spTgt spid="45"/>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4"/>
                                        </p:tgtEl>
                                        <p:attrNameLst>
                                          <p:attrName>style.visibility</p:attrName>
                                        </p:attrNameLst>
                                      </p:cBhvr>
                                      <p:to>
                                        <p:strVal val="visible"/>
                                      </p:to>
                                    </p:set>
                                    <p:animEffect filter="fade" transition="in">
                                      <p:cBhvr>
                                        <p:cTn dur="500" id="31"/>
                                        <p:tgtEl>
                                          <p:spTgt spid="54"/>
                                        </p:tgtEl>
                                      </p:cBhvr>
                                    </p:animEffect>
                                  </p:childTnLst>
                                </p:cTn>
                              </p:par>
                              <p:par>
                                <p:cTn fill="hold" id="32" nodeType="withEffect" presetClass="entr" presetID="47" presetSubtype="0">
                                  <p:stCondLst>
                                    <p:cond delay="0"/>
                                  </p:stCondLst>
                                  <p:childTnLst>
                                    <p:set>
                                      <p:cBhvr>
                                        <p:cTn dur="1" fill="hold" id="33">
                                          <p:stCondLst>
                                            <p:cond delay="0"/>
                                          </p:stCondLst>
                                        </p:cTn>
                                        <p:tgtEl>
                                          <p:spTgt spid="59"/>
                                        </p:tgtEl>
                                        <p:attrNameLst>
                                          <p:attrName>style.visibility</p:attrName>
                                        </p:attrNameLst>
                                      </p:cBhvr>
                                      <p:to>
                                        <p:strVal val="visible"/>
                                      </p:to>
                                    </p:set>
                                    <p:animEffect filter="fade" transition="in">
                                      <p:cBhvr>
                                        <p:cTn dur="500" id="34"/>
                                        <p:tgtEl>
                                          <p:spTgt spid="59"/>
                                        </p:tgtEl>
                                      </p:cBhvr>
                                    </p:animEffect>
                                    <p:anim calcmode="lin" valueType="num">
                                      <p:cBhvr>
                                        <p:cTn dur="500" fill="hold" id="35"/>
                                        <p:tgtEl>
                                          <p:spTgt spid="59"/>
                                        </p:tgtEl>
                                        <p:attrNameLst>
                                          <p:attrName>ppt_x</p:attrName>
                                        </p:attrNameLst>
                                      </p:cBhvr>
                                      <p:tavLst>
                                        <p:tav tm="0">
                                          <p:val>
                                            <p:strVal val="#ppt_x"/>
                                          </p:val>
                                        </p:tav>
                                        <p:tav tm="100000">
                                          <p:val>
                                            <p:strVal val="#ppt_x"/>
                                          </p:val>
                                        </p:tav>
                                      </p:tavLst>
                                    </p:anim>
                                    <p:anim calcmode="lin" valueType="num">
                                      <p:cBhvr>
                                        <p:cTn dur="500" fill="hold" id="36"/>
                                        <p:tgtEl>
                                          <p:spTgt spid="5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id="38" nodeType="afterEffect" presetClass="entr" presetID="22" presetSubtype="4">
                                  <p:stCondLst>
                                    <p:cond delay="0"/>
                                  </p:stCondLst>
                                  <p:childTnLst>
                                    <p:set>
                                      <p:cBhvr>
                                        <p:cTn dur="1" fill="hold" id="39">
                                          <p:stCondLst>
                                            <p:cond delay="0"/>
                                          </p:stCondLst>
                                        </p:cTn>
                                        <p:tgtEl>
                                          <p:spTgt spid="47"/>
                                        </p:tgtEl>
                                        <p:attrNameLst>
                                          <p:attrName>style.visibility</p:attrName>
                                        </p:attrNameLst>
                                      </p:cBhvr>
                                      <p:to>
                                        <p:strVal val="visible"/>
                                      </p:to>
                                    </p:set>
                                    <p:animEffect filter="wipe(down)" transition="in">
                                      <p:cBhvr>
                                        <p:cTn dur="500" id="40"/>
                                        <p:tgtEl>
                                          <p:spTgt spid="47"/>
                                        </p:tgtEl>
                                      </p:cBhvr>
                                    </p:animEffect>
                                  </p:childTnLst>
                                </p:cTn>
                              </p:par>
                            </p:childTnLst>
                          </p:cTn>
                        </p:par>
                        <p:par>
                          <p:cTn fill="hold" id="41" nodeType="afterGroup">
                            <p:stCondLst>
                              <p:cond delay="3000"/>
                            </p:stCondLst>
                            <p:childTnLst>
                              <p:par>
                                <p:cTn fill="hold" grpId="0" id="42" nodeType="afterEffect" presetClass="entr" presetID="10" presetSubtype="0">
                                  <p:stCondLst>
                                    <p:cond delay="0"/>
                                  </p:stCondLst>
                                  <p:childTnLst>
                                    <p:set>
                                      <p:cBhvr>
                                        <p:cTn dur="1" fill="hold" id="43">
                                          <p:stCondLst>
                                            <p:cond delay="0"/>
                                          </p:stCondLst>
                                        </p:cTn>
                                        <p:tgtEl>
                                          <p:spTgt spid="53"/>
                                        </p:tgtEl>
                                        <p:attrNameLst>
                                          <p:attrName>style.visibility</p:attrName>
                                        </p:attrNameLst>
                                      </p:cBhvr>
                                      <p:to>
                                        <p:strVal val="visible"/>
                                      </p:to>
                                    </p:set>
                                    <p:animEffect filter="fade" transition="in">
                                      <p:cBhvr>
                                        <p:cTn dur="500" id="44"/>
                                        <p:tgtEl>
                                          <p:spTgt spid="53"/>
                                        </p:tgtEl>
                                      </p:cBhvr>
                                    </p:animEffect>
                                  </p:childTnLst>
                                </p:cTn>
                              </p:par>
                              <p:par>
                                <p:cTn fill="hold" id="45" nodeType="withEffect" presetClass="entr" presetID="47" presetSubtype="0">
                                  <p:stCondLst>
                                    <p:cond delay="0"/>
                                  </p:stCondLst>
                                  <p:childTnLst>
                                    <p:set>
                                      <p:cBhvr>
                                        <p:cTn dur="1" fill="hold" id="46">
                                          <p:stCondLst>
                                            <p:cond delay="0"/>
                                          </p:stCondLst>
                                        </p:cTn>
                                        <p:tgtEl>
                                          <p:spTgt spid="62"/>
                                        </p:tgtEl>
                                        <p:attrNameLst>
                                          <p:attrName>style.visibility</p:attrName>
                                        </p:attrNameLst>
                                      </p:cBhvr>
                                      <p:to>
                                        <p:strVal val="visible"/>
                                      </p:to>
                                    </p:set>
                                    <p:animEffect filter="fade" transition="in">
                                      <p:cBhvr>
                                        <p:cTn dur="500" id="47"/>
                                        <p:tgtEl>
                                          <p:spTgt spid="62"/>
                                        </p:tgtEl>
                                      </p:cBhvr>
                                    </p:animEffect>
                                    <p:anim calcmode="lin" valueType="num">
                                      <p:cBhvr>
                                        <p:cTn dur="500" fill="hold" id="48"/>
                                        <p:tgtEl>
                                          <p:spTgt spid="62"/>
                                        </p:tgtEl>
                                        <p:attrNameLst>
                                          <p:attrName>ppt_x</p:attrName>
                                        </p:attrNameLst>
                                      </p:cBhvr>
                                      <p:tavLst>
                                        <p:tav tm="0">
                                          <p:val>
                                            <p:strVal val="#ppt_x"/>
                                          </p:val>
                                        </p:tav>
                                        <p:tav tm="100000">
                                          <p:val>
                                            <p:strVal val="#ppt_x"/>
                                          </p:val>
                                        </p:tav>
                                      </p:tavLst>
                                    </p:anim>
                                    <p:anim calcmode="lin" valueType="num">
                                      <p:cBhvr>
                                        <p:cTn dur="500" fill="hold" id="49"/>
                                        <p:tgtEl>
                                          <p:spTgt spid="6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id="51" nodeType="afterEffect" presetClass="entr" presetID="22" presetSubtype="4">
                                  <p:stCondLst>
                                    <p:cond delay="0"/>
                                  </p:stCondLst>
                                  <p:childTnLst>
                                    <p:set>
                                      <p:cBhvr>
                                        <p:cTn dur="1" fill="hold" id="52">
                                          <p:stCondLst>
                                            <p:cond delay="0"/>
                                          </p:stCondLst>
                                        </p:cTn>
                                        <p:tgtEl>
                                          <p:spTgt spid="48"/>
                                        </p:tgtEl>
                                        <p:attrNameLst>
                                          <p:attrName>style.visibility</p:attrName>
                                        </p:attrNameLst>
                                      </p:cBhvr>
                                      <p:to>
                                        <p:strVal val="visible"/>
                                      </p:to>
                                    </p:set>
                                    <p:animEffect filter="wipe(down)" transition="in">
                                      <p:cBhvr>
                                        <p:cTn dur="500" id="53"/>
                                        <p:tgtEl>
                                          <p:spTgt spid="48"/>
                                        </p:tgtEl>
                                      </p:cBhvr>
                                    </p:animEffect>
                                  </p:childTnLst>
                                </p:cTn>
                              </p:par>
                            </p:childTnLst>
                          </p:cTn>
                        </p:par>
                        <p:par>
                          <p:cTn fill="hold" id="54" nodeType="afterGroup">
                            <p:stCondLst>
                              <p:cond delay="4000"/>
                            </p:stCondLst>
                            <p:childTnLst>
                              <p:par>
                                <p:cTn fill="hold" grpId="0" id="55" nodeType="afterEffect" presetClass="entr" presetID="10" presetSubtype="0">
                                  <p:stCondLst>
                                    <p:cond delay="0"/>
                                  </p:stCondLst>
                                  <p:childTnLst>
                                    <p:set>
                                      <p:cBhvr>
                                        <p:cTn dur="1" fill="hold" id="56">
                                          <p:stCondLst>
                                            <p:cond delay="0"/>
                                          </p:stCondLst>
                                        </p:cTn>
                                        <p:tgtEl>
                                          <p:spTgt spid="52"/>
                                        </p:tgtEl>
                                        <p:attrNameLst>
                                          <p:attrName>style.visibility</p:attrName>
                                        </p:attrNameLst>
                                      </p:cBhvr>
                                      <p:to>
                                        <p:strVal val="visible"/>
                                      </p:to>
                                    </p:set>
                                    <p:animEffect filter="fade" transition="in">
                                      <p:cBhvr>
                                        <p:cTn dur="500" id="57"/>
                                        <p:tgtEl>
                                          <p:spTgt spid="52"/>
                                        </p:tgtEl>
                                      </p:cBhvr>
                                    </p:animEffect>
                                  </p:childTnLst>
                                </p:cTn>
                              </p:par>
                              <p:par>
                                <p:cTn fill="hold" id="58" nodeType="withEffect" presetClass="entr" presetID="47" presetSubtype="0">
                                  <p:stCondLst>
                                    <p:cond delay="0"/>
                                  </p:stCondLst>
                                  <p:childTnLst>
                                    <p:set>
                                      <p:cBhvr>
                                        <p:cTn dur="1" fill="hold" id="59">
                                          <p:stCondLst>
                                            <p:cond delay="0"/>
                                          </p:stCondLst>
                                        </p:cTn>
                                        <p:tgtEl>
                                          <p:spTgt spid="65"/>
                                        </p:tgtEl>
                                        <p:attrNameLst>
                                          <p:attrName>style.visibility</p:attrName>
                                        </p:attrNameLst>
                                      </p:cBhvr>
                                      <p:to>
                                        <p:strVal val="visible"/>
                                      </p:to>
                                    </p:set>
                                    <p:animEffect filter="fade" transition="in">
                                      <p:cBhvr>
                                        <p:cTn dur="500" id="60"/>
                                        <p:tgtEl>
                                          <p:spTgt spid="65"/>
                                        </p:tgtEl>
                                      </p:cBhvr>
                                    </p:animEffect>
                                    <p:anim calcmode="lin" valueType="num">
                                      <p:cBhvr>
                                        <p:cTn dur="500" fill="hold" id="61"/>
                                        <p:tgtEl>
                                          <p:spTgt spid="65"/>
                                        </p:tgtEl>
                                        <p:attrNameLst>
                                          <p:attrName>ppt_x</p:attrName>
                                        </p:attrNameLst>
                                      </p:cBhvr>
                                      <p:tavLst>
                                        <p:tav tm="0">
                                          <p:val>
                                            <p:strVal val="#ppt_x"/>
                                          </p:val>
                                        </p:tav>
                                        <p:tav tm="100000">
                                          <p:val>
                                            <p:strVal val="#ppt_x"/>
                                          </p:val>
                                        </p:tav>
                                      </p:tavLst>
                                    </p:anim>
                                    <p:anim calcmode="lin" valueType="num">
                                      <p:cBhvr>
                                        <p:cTn dur="500" fill="hold" id="62"/>
                                        <p:tgtEl>
                                          <p:spTgt spid="65"/>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4500"/>
                            </p:stCondLst>
                            <p:childTnLst>
                              <p:par>
                                <p:cTn fill="hold" id="64" nodeType="afterEffect" presetClass="entr" presetID="22" presetSubtype="4">
                                  <p:stCondLst>
                                    <p:cond delay="0"/>
                                  </p:stCondLst>
                                  <p:childTnLst>
                                    <p:set>
                                      <p:cBhvr>
                                        <p:cTn dur="1" fill="hold" id="65">
                                          <p:stCondLst>
                                            <p:cond delay="0"/>
                                          </p:stCondLst>
                                        </p:cTn>
                                        <p:tgtEl>
                                          <p:spTgt spid="49"/>
                                        </p:tgtEl>
                                        <p:attrNameLst>
                                          <p:attrName>style.visibility</p:attrName>
                                        </p:attrNameLst>
                                      </p:cBhvr>
                                      <p:to>
                                        <p:strVal val="visible"/>
                                      </p:to>
                                    </p:set>
                                    <p:animEffect filter="wipe(down)" transition="in">
                                      <p:cBhvr>
                                        <p:cTn dur="500" id="66"/>
                                        <p:tgtEl>
                                          <p:spTgt spid="49"/>
                                        </p:tgtEl>
                                      </p:cBhvr>
                                    </p:animEffect>
                                  </p:childTnLst>
                                </p:cTn>
                              </p:par>
                            </p:childTnLst>
                          </p:cTn>
                        </p:par>
                        <p:par>
                          <p:cTn fill="hold" id="67" nodeType="afterGroup">
                            <p:stCondLst>
                              <p:cond delay="5000"/>
                            </p:stCondLst>
                            <p:childTnLst>
                              <p:par>
                                <p:cTn fill="hold" grpId="0" id="68" nodeType="afterEffect" presetClass="entr" presetID="10" presetSubtype="0">
                                  <p:stCondLst>
                                    <p:cond delay="0"/>
                                  </p:stCondLst>
                                  <p:childTnLst>
                                    <p:set>
                                      <p:cBhvr>
                                        <p:cTn dur="1" fill="hold" id="69">
                                          <p:stCondLst>
                                            <p:cond delay="0"/>
                                          </p:stCondLst>
                                        </p:cTn>
                                        <p:tgtEl>
                                          <p:spTgt spid="50"/>
                                        </p:tgtEl>
                                        <p:attrNameLst>
                                          <p:attrName>style.visibility</p:attrName>
                                        </p:attrNameLst>
                                      </p:cBhvr>
                                      <p:to>
                                        <p:strVal val="visible"/>
                                      </p:to>
                                    </p:set>
                                    <p:animEffect filter="fade" transition="in">
                                      <p:cBhvr>
                                        <p:cTn dur="500" id="70"/>
                                        <p:tgtEl>
                                          <p:spTgt spid="50"/>
                                        </p:tgtEl>
                                      </p:cBhvr>
                                    </p:animEffect>
                                  </p:childTnLst>
                                </p:cTn>
                              </p:par>
                              <p:par>
                                <p:cTn fill="hold" id="71" nodeType="withEffect" presetClass="entr" presetID="47" presetSubtype="0">
                                  <p:stCondLst>
                                    <p:cond delay="0"/>
                                  </p:stCondLst>
                                  <p:childTnLst>
                                    <p:set>
                                      <p:cBhvr>
                                        <p:cTn dur="1" fill="hold" id="72">
                                          <p:stCondLst>
                                            <p:cond delay="0"/>
                                          </p:stCondLst>
                                        </p:cTn>
                                        <p:tgtEl>
                                          <p:spTgt spid="68"/>
                                        </p:tgtEl>
                                        <p:attrNameLst>
                                          <p:attrName>style.visibility</p:attrName>
                                        </p:attrNameLst>
                                      </p:cBhvr>
                                      <p:to>
                                        <p:strVal val="visible"/>
                                      </p:to>
                                    </p:set>
                                    <p:animEffect filter="fade" transition="in">
                                      <p:cBhvr>
                                        <p:cTn dur="500" id="73"/>
                                        <p:tgtEl>
                                          <p:spTgt spid="68"/>
                                        </p:tgtEl>
                                      </p:cBhvr>
                                    </p:animEffect>
                                    <p:anim calcmode="lin" valueType="num">
                                      <p:cBhvr>
                                        <p:cTn dur="500" fill="hold" id="74"/>
                                        <p:tgtEl>
                                          <p:spTgt spid="68"/>
                                        </p:tgtEl>
                                        <p:attrNameLst>
                                          <p:attrName>ppt_x</p:attrName>
                                        </p:attrNameLst>
                                      </p:cBhvr>
                                      <p:tavLst>
                                        <p:tav tm="0">
                                          <p:val>
                                            <p:strVal val="#ppt_x"/>
                                          </p:val>
                                        </p:tav>
                                        <p:tav tm="100000">
                                          <p:val>
                                            <p:strVal val="#ppt_x"/>
                                          </p:val>
                                        </p:tav>
                                      </p:tavLst>
                                    </p:anim>
                                    <p:anim calcmode="lin" valueType="num">
                                      <p:cBhvr>
                                        <p:cTn dur="500" fill="hold" id="75"/>
                                        <p:tgtEl>
                                          <p:spTgt spid="68"/>
                                        </p:tgtEl>
                                        <p:attrNameLst>
                                          <p:attrName>ppt_y</p:attrName>
                                        </p:attrNameLst>
                                      </p:cBhvr>
                                      <p:tavLst>
                                        <p:tav tm="0">
                                          <p:val>
                                            <p:strVal val="#ppt_y-.1"/>
                                          </p:val>
                                        </p:tav>
                                        <p:tav tm="100000">
                                          <p:val>
                                            <p:strVal val="#ppt_y"/>
                                          </p:val>
                                        </p:tav>
                                      </p:tavLst>
                                    </p:anim>
                                  </p:childTnLst>
                                </p:cTn>
                              </p:par>
                              <p:par>
                                <p:cTn fill="hold" grpId="0" id="76" nodeType="withEffect" presetClass="entr" presetID="12" presetSubtype="4">
                                  <p:stCondLst>
                                    <p:cond delay="0"/>
                                  </p:stCondLst>
                                  <p:iterate type="lt">
                                    <p:tmPct val="13248"/>
                                  </p:iterate>
                                  <p:childTnLst>
                                    <p:set>
                                      <p:cBhvr>
                                        <p:cTn dur="1" fill="hold" id="77">
                                          <p:stCondLst>
                                            <p:cond delay="0"/>
                                          </p:stCondLst>
                                        </p:cTn>
                                        <p:tgtEl>
                                          <p:spTgt spid="46"/>
                                        </p:tgtEl>
                                        <p:attrNameLst>
                                          <p:attrName>style.visibility</p:attrName>
                                        </p:attrNameLst>
                                      </p:cBhvr>
                                      <p:to>
                                        <p:strVal val="visible"/>
                                      </p:to>
                                    </p:set>
                                    <p:anim calcmode="lin" valueType="num">
                                      <p:cBhvr>
                                        <p:cTn dur="300" id="78"/>
                                        <p:tgtEl>
                                          <p:spTgt spid="46"/>
                                        </p:tgtEl>
                                        <p:attrNameLst>
                                          <p:attrName>ppt_y</p:attrName>
                                        </p:attrNameLst>
                                      </p:cBhvr>
                                      <p:tavLst>
                                        <p:tav tm="0">
                                          <p:val>
                                            <p:strVal val="#ppt_y+#ppt_h*1.125000"/>
                                          </p:val>
                                        </p:tav>
                                        <p:tav tm="100000">
                                          <p:val>
                                            <p:strVal val="#ppt_y"/>
                                          </p:val>
                                        </p:tav>
                                      </p:tavLst>
                                    </p:anim>
                                    <p:animEffect filter="wipe(up)" transition="in">
                                      <p:cBhvr>
                                        <p:cTn dur="300" id="79"/>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0"/>
      <p:bldP grpId="0" spid="52"/>
      <p:bldP grpId="0" spid="53"/>
      <p:bldP grpId="0" spid="54"/>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五边形 2"/>
          <p:cNvSpPr/>
          <p:nvPr/>
        </p:nvSpPr>
        <p:spPr>
          <a:xfrm flipH="1">
            <a:off x="1981200" y="2836863"/>
            <a:ext cx="2251075"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4" name="五边形 3"/>
          <p:cNvSpPr/>
          <p:nvPr/>
        </p:nvSpPr>
        <p:spPr>
          <a:xfrm flipH="1">
            <a:off x="2847975" y="3292475"/>
            <a:ext cx="1384300"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5" name="五边形 4"/>
          <p:cNvSpPr/>
          <p:nvPr/>
        </p:nvSpPr>
        <p:spPr>
          <a:xfrm flipH="1">
            <a:off x="2320925" y="3746500"/>
            <a:ext cx="1911350"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6" name="五边形 5"/>
          <p:cNvSpPr/>
          <p:nvPr/>
        </p:nvSpPr>
        <p:spPr>
          <a:xfrm flipH="1">
            <a:off x="1476375" y="4202113"/>
            <a:ext cx="2755900"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7" name="TextBox 159"/>
          <p:cNvSpPr txBox="1">
            <a:spLocks noChangeArrowheads="1"/>
          </p:cNvSpPr>
          <p:nvPr/>
        </p:nvSpPr>
        <p:spPr bwMode="auto">
          <a:xfrm>
            <a:off x="3604895" y="2874963"/>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73%</a:t>
            </a:r>
          </a:p>
        </p:txBody>
      </p:sp>
      <p:sp>
        <p:nvSpPr>
          <p:cNvPr id="9" name="TextBox 160"/>
          <p:cNvSpPr txBox="1">
            <a:spLocks noChangeArrowheads="1"/>
          </p:cNvSpPr>
          <p:nvPr/>
        </p:nvSpPr>
        <p:spPr bwMode="auto">
          <a:xfrm>
            <a:off x="3598545" y="3333750"/>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30%</a:t>
            </a:r>
          </a:p>
        </p:txBody>
      </p:sp>
      <p:sp>
        <p:nvSpPr>
          <p:cNvPr id="10" name="TextBox 161"/>
          <p:cNvSpPr txBox="1">
            <a:spLocks noChangeArrowheads="1"/>
          </p:cNvSpPr>
          <p:nvPr/>
        </p:nvSpPr>
        <p:spPr bwMode="auto">
          <a:xfrm>
            <a:off x="3598545" y="3789363"/>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50%</a:t>
            </a:r>
          </a:p>
        </p:txBody>
      </p:sp>
      <p:sp>
        <p:nvSpPr>
          <p:cNvPr id="11" name="TextBox 162"/>
          <p:cNvSpPr txBox="1">
            <a:spLocks noChangeArrowheads="1"/>
          </p:cNvSpPr>
          <p:nvPr/>
        </p:nvSpPr>
        <p:spPr bwMode="auto">
          <a:xfrm>
            <a:off x="3617595" y="4248150"/>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75%</a:t>
            </a:r>
          </a:p>
        </p:txBody>
      </p:sp>
      <p:sp>
        <p:nvSpPr>
          <p:cNvPr id="12" name="五边形 11"/>
          <p:cNvSpPr/>
          <p:nvPr/>
        </p:nvSpPr>
        <p:spPr>
          <a:xfrm>
            <a:off x="4959350" y="2840038"/>
            <a:ext cx="1149350" cy="3825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b="1" lang="zh-CN" noProof="1" sz="1100">
              <a:solidFill>
                <a:schemeClr val="bg1"/>
              </a:solidFill>
              <a:latin charset="-122" panose="020b0503020204020204" pitchFamily="34" typeface="微软雅黑"/>
              <a:ea charset="-122" panose="020b0503020204020204" pitchFamily="34" typeface="微软雅黑"/>
            </a:endParaRPr>
          </a:p>
        </p:txBody>
      </p:sp>
      <p:sp>
        <p:nvSpPr>
          <p:cNvPr id="13" name="五边形 12"/>
          <p:cNvSpPr/>
          <p:nvPr/>
        </p:nvSpPr>
        <p:spPr>
          <a:xfrm>
            <a:off x="4959350" y="3294063"/>
            <a:ext cx="2170113"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14" name="五边形 13"/>
          <p:cNvSpPr/>
          <p:nvPr/>
        </p:nvSpPr>
        <p:spPr>
          <a:xfrm>
            <a:off x="4959350" y="3749675"/>
            <a:ext cx="1360488" cy="3825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b="1" lang="zh-CN" noProof="1" sz="1100">
              <a:solidFill>
                <a:schemeClr val="bg1"/>
              </a:solidFill>
              <a:latin charset="-122" panose="020b0503020204020204" pitchFamily="34" typeface="微软雅黑"/>
              <a:ea charset="-122" panose="020b0503020204020204" pitchFamily="34" typeface="微软雅黑"/>
            </a:endParaRPr>
          </a:p>
        </p:txBody>
      </p:sp>
      <p:sp>
        <p:nvSpPr>
          <p:cNvPr id="15" name="五边形 14"/>
          <p:cNvSpPr/>
          <p:nvPr/>
        </p:nvSpPr>
        <p:spPr>
          <a:xfrm>
            <a:off x="4959350" y="4203700"/>
            <a:ext cx="2900363"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CN" noProof="1" sz="1100">
              <a:latin charset="-122" panose="020b0503020204020204" pitchFamily="34" typeface="微软雅黑"/>
              <a:ea charset="-122" panose="020b0503020204020204" pitchFamily="34" typeface="微软雅黑"/>
            </a:endParaRPr>
          </a:p>
        </p:txBody>
      </p:sp>
      <p:sp>
        <p:nvSpPr>
          <p:cNvPr id="16" name="TextBox 173"/>
          <p:cNvSpPr txBox="1">
            <a:spLocks noChangeArrowheads="1"/>
          </p:cNvSpPr>
          <p:nvPr/>
        </p:nvSpPr>
        <p:spPr bwMode="auto">
          <a:xfrm>
            <a:off x="5032058" y="2881313"/>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20%</a:t>
            </a:r>
          </a:p>
        </p:txBody>
      </p:sp>
      <p:sp>
        <p:nvSpPr>
          <p:cNvPr id="17" name="TextBox 174"/>
          <p:cNvSpPr txBox="1">
            <a:spLocks noChangeArrowheads="1"/>
          </p:cNvSpPr>
          <p:nvPr/>
        </p:nvSpPr>
        <p:spPr bwMode="auto">
          <a:xfrm>
            <a:off x="5032058" y="3328988"/>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56%</a:t>
            </a:r>
          </a:p>
        </p:txBody>
      </p:sp>
      <p:sp>
        <p:nvSpPr>
          <p:cNvPr id="18" name="TextBox 175"/>
          <p:cNvSpPr txBox="1">
            <a:spLocks noChangeArrowheads="1"/>
          </p:cNvSpPr>
          <p:nvPr/>
        </p:nvSpPr>
        <p:spPr bwMode="auto">
          <a:xfrm>
            <a:off x="5032058" y="3789363"/>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29%</a:t>
            </a:r>
          </a:p>
        </p:txBody>
      </p:sp>
      <p:sp>
        <p:nvSpPr>
          <p:cNvPr id="19" name="TextBox 176"/>
          <p:cNvSpPr txBox="1">
            <a:spLocks noChangeArrowheads="1"/>
          </p:cNvSpPr>
          <p:nvPr/>
        </p:nvSpPr>
        <p:spPr bwMode="auto">
          <a:xfrm>
            <a:off x="5044758" y="4244975"/>
            <a:ext cx="576898" cy="312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77%</a:t>
            </a:r>
          </a:p>
        </p:txBody>
      </p:sp>
      <p:sp>
        <p:nvSpPr>
          <p:cNvPr id="20" name="TextBox 180"/>
          <p:cNvSpPr txBox="1">
            <a:spLocks noChangeArrowheads="1"/>
          </p:cNvSpPr>
          <p:nvPr/>
        </p:nvSpPr>
        <p:spPr bwMode="auto">
          <a:xfrm>
            <a:off x="4317683" y="2916238"/>
            <a:ext cx="5562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en-US" b="1" lang="zh-CN" sz="1100">
                <a:solidFill>
                  <a:srgbClr val="404040"/>
                </a:solidFill>
                <a:latin charset="-122" panose="020b0503020204020204" pitchFamily="34" typeface="微软雅黑"/>
                <a:ea charset="-122" panose="020b0503020204020204" pitchFamily="34" typeface="微软雅黑"/>
              </a:rPr>
              <a:t>项目一</a:t>
            </a:r>
          </a:p>
        </p:txBody>
      </p:sp>
      <p:sp>
        <p:nvSpPr>
          <p:cNvPr id="21" name="TextBox 181"/>
          <p:cNvSpPr txBox="1">
            <a:spLocks noChangeArrowheads="1"/>
          </p:cNvSpPr>
          <p:nvPr/>
        </p:nvSpPr>
        <p:spPr bwMode="auto">
          <a:xfrm>
            <a:off x="4317683" y="3368675"/>
            <a:ext cx="5562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en-US" b="1" lang="zh-CN" sz="1100">
                <a:solidFill>
                  <a:srgbClr val="404040"/>
                </a:solidFill>
                <a:latin charset="-122" panose="020b0503020204020204" pitchFamily="34" typeface="微软雅黑"/>
                <a:ea charset="-122" panose="020b0503020204020204" pitchFamily="34" typeface="微软雅黑"/>
              </a:rPr>
              <a:t>项目二</a:t>
            </a:r>
          </a:p>
        </p:txBody>
      </p:sp>
      <p:sp>
        <p:nvSpPr>
          <p:cNvPr id="22" name="TextBox 182"/>
          <p:cNvSpPr txBox="1">
            <a:spLocks noChangeArrowheads="1"/>
          </p:cNvSpPr>
          <p:nvPr/>
        </p:nvSpPr>
        <p:spPr bwMode="auto">
          <a:xfrm>
            <a:off x="4318477" y="3822700"/>
            <a:ext cx="5562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en-US" b="1" lang="zh-CN" sz="1100">
                <a:solidFill>
                  <a:srgbClr val="404040"/>
                </a:solidFill>
                <a:latin charset="-122" panose="020b0503020204020204" pitchFamily="34" typeface="微软雅黑"/>
                <a:ea charset="-122" panose="020b0503020204020204" pitchFamily="34" typeface="微软雅黑"/>
              </a:rPr>
              <a:t>项目三</a:t>
            </a:r>
          </a:p>
        </p:txBody>
      </p:sp>
      <p:sp>
        <p:nvSpPr>
          <p:cNvPr id="23" name="TextBox 183"/>
          <p:cNvSpPr txBox="1">
            <a:spLocks noChangeArrowheads="1"/>
          </p:cNvSpPr>
          <p:nvPr/>
        </p:nvSpPr>
        <p:spPr bwMode="auto">
          <a:xfrm>
            <a:off x="4318477" y="4279900"/>
            <a:ext cx="556260" cy="23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pPr algn="ctr"/>
            <a:r>
              <a:rPr altLang="en-US" b="1" lang="zh-CN" sz="1100">
                <a:solidFill>
                  <a:srgbClr val="404040"/>
                </a:solidFill>
                <a:latin charset="-122" panose="020b0503020204020204" pitchFamily="34" typeface="微软雅黑"/>
                <a:ea charset="-122" panose="020b0503020204020204" pitchFamily="34" typeface="微软雅黑"/>
              </a:rPr>
              <a:t>项目四</a:t>
            </a:r>
          </a:p>
        </p:txBody>
      </p:sp>
      <p:sp>
        <p:nvSpPr>
          <p:cNvPr id="24" name="Oval 4"/>
          <p:cNvSpPr/>
          <p:nvPr/>
        </p:nvSpPr>
        <p:spPr>
          <a:xfrm>
            <a:off x="4957763" y="1131888"/>
            <a:ext cx="838200" cy="790575"/>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fontAlgn="auto"/>
            <a:r>
              <a:rPr b="1" lang="en-US" noProof="1" sz="1400">
                <a:solidFill>
                  <a:schemeClr val="bg1"/>
                </a:solidFill>
                <a:latin charset="-122" panose="020b0503020204020204" pitchFamily="34" typeface="微软雅黑"/>
                <a:ea charset="-122" panose="020b0503020204020204" pitchFamily="34" typeface="微软雅黑"/>
              </a:rPr>
              <a:t>2017</a:t>
            </a:r>
          </a:p>
        </p:txBody>
      </p:sp>
      <p:sp>
        <p:nvSpPr>
          <p:cNvPr id="25" name="Oval 5"/>
          <p:cNvSpPr/>
          <p:nvPr/>
        </p:nvSpPr>
        <p:spPr>
          <a:xfrm>
            <a:off x="3411538" y="1131888"/>
            <a:ext cx="838200" cy="790575"/>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fontAlgn="auto"/>
            <a:r>
              <a:rPr altLang="zh-CN" b="1" lang="en-US" noProof="1" sz="1400">
                <a:solidFill>
                  <a:schemeClr val="bg1"/>
                </a:solidFill>
                <a:latin charset="-122" panose="020b0503020204020204" pitchFamily="34" typeface="微软雅黑"/>
                <a:ea charset="-122" panose="020b0503020204020204" pitchFamily="34" typeface="微软雅黑"/>
              </a:rPr>
              <a:t>2016</a:t>
            </a:r>
          </a:p>
        </p:txBody>
      </p:sp>
      <p:sp>
        <p:nvSpPr>
          <p:cNvPr id="26" name="Text Box 10"/>
          <p:cNvSpPr txBox="1">
            <a:spLocks noChangeArrowheads="1"/>
          </p:cNvSpPr>
          <p:nvPr/>
        </p:nvSpPr>
        <p:spPr bwMode="auto">
          <a:xfrm>
            <a:off x="4959350" y="2019300"/>
            <a:ext cx="3716338" cy="747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145" lIns="34290" rIns="34290" tIns="17145">
            <a:spAutoFit/>
          </a:bodyPr>
          <a:lstStyle>
            <a:lvl1pPr defTabSz="815975">
              <a:defRPr>
                <a:solidFill>
                  <a:schemeClr val="tx1"/>
                </a:solidFill>
                <a:latin charset="0" panose="020f0502020204030204" pitchFamily="34" typeface="Calibri"/>
                <a:ea charset="-122" panose="02010600030101010101" pitchFamily="2" typeface="宋体"/>
              </a:defRPr>
            </a:lvl1pPr>
            <a:lvl2pPr defTabSz="815975">
              <a:defRPr>
                <a:solidFill>
                  <a:schemeClr val="tx1"/>
                </a:solidFill>
                <a:latin charset="0" panose="020f0502020204030204" pitchFamily="34" typeface="Calibri"/>
                <a:ea charset="-122" panose="02010600030101010101" pitchFamily="2" typeface="宋体"/>
              </a:defRPr>
            </a:lvl2pPr>
            <a:lvl3pPr defTabSz="815975">
              <a:defRPr>
                <a:solidFill>
                  <a:schemeClr val="tx1"/>
                </a:solidFill>
                <a:latin charset="0" panose="020f0502020204030204" pitchFamily="34" typeface="Calibri"/>
                <a:ea charset="-122" panose="02010600030101010101" pitchFamily="2" typeface="宋体"/>
              </a:defRPr>
            </a:lvl3pPr>
            <a:lvl4pPr defTabSz="815975">
              <a:defRPr>
                <a:solidFill>
                  <a:schemeClr val="tx1"/>
                </a:solidFill>
                <a:latin charset="0" panose="020f0502020204030204" pitchFamily="34" typeface="Calibri"/>
                <a:ea charset="-122" panose="02010600030101010101" pitchFamily="2" typeface="宋体"/>
              </a:defRPr>
            </a:lvl4pPr>
            <a:lvl5pPr defTabSz="815975">
              <a:defRPr>
                <a:solidFill>
                  <a:schemeClr val="tx1"/>
                </a:solidFill>
                <a:latin charset="0" panose="020f0502020204030204" pitchFamily="34" typeface="Calibri"/>
                <a:ea charset="-122" panose="02010600030101010101" pitchFamily="2" typeface="宋体"/>
              </a:defRPr>
            </a:lvl5pPr>
            <a:lvl6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30000"/>
              </a:lnSpc>
            </a:pPr>
            <a:r>
              <a:rPr altLang="en-US" b="1" lang="zh-CN" sz="1200">
                <a:solidFill>
                  <a:srgbClr val="404040"/>
                </a:solidFill>
                <a:latin charset="-122" panose="020b0503020204020204" pitchFamily="34" typeface="微软雅黑"/>
                <a:ea charset="-122" panose="020b0503020204020204" pitchFamily="34" typeface="微软雅黑"/>
              </a:rPr>
              <a:t>单击此处添加标题</a:t>
            </a:r>
          </a:p>
          <a:p>
            <a:pPr>
              <a:lnSpc>
                <a:spcPct val="130000"/>
              </a:lnSpc>
            </a:pPr>
            <a:r>
              <a:rPr altLang="en-US" b="1"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7" name="Text Box 10"/>
          <p:cNvSpPr txBox="1">
            <a:spLocks noChangeArrowheads="1"/>
          </p:cNvSpPr>
          <p:nvPr/>
        </p:nvSpPr>
        <p:spPr bwMode="auto">
          <a:xfrm>
            <a:off x="611188" y="2019300"/>
            <a:ext cx="3632200" cy="747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145" lIns="34290" rIns="34290" tIns="17145">
            <a:spAutoFit/>
          </a:bodyPr>
          <a:lstStyle>
            <a:lvl1pPr defTabSz="815975">
              <a:defRPr>
                <a:solidFill>
                  <a:schemeClr val="tx1"/>
                </a:solidFill>
                <a:latin charset="0" panose="020f0502020204030204" pitchFamily="34" typeface="Calibri"/>
                <a:ea charset="-122" panose="02010600030101010101" pitchFamily="2" typeface="宋体"/>
              </a:defRPr>
            </a:lvl1pPr>
            <a:lvl2pPr defTabSz="815975">
              <a:defRPr>
                <a:solidFill>
                  <a:schemeClr val="tx1"/>
                </a:solidFill>
                <a:latin charset="0" panose="020f0502020204030204" pitchFamily="34" typeface="Calibri"/>
                <a:ea charset="-122" panose="02010600030101010101" pitchFamily="2" typeface="宋体"/>
              </a:defRPr>
            </a:lvl2pPr>
            <a:lvl3pPr defTabSz="815975">
              <a:defRPr>
                <a:solidFill>
                  <a:schemeClr val="tx1"/>
                </a:solidFill>
                <a:latin charset="0" panose="020f0502020204030204" pitchFamily="34" typeface="Calibri"/>
                <a:ea charset="-122" panose="02010600030101010101" pitchFamily="2" typeface="宋体"/>
              </a:defRPr>
            </a:lvl3pPr>
            <a:lvl4pPr defTabSz="815975">
              <a:defRPr>
                <a:solidFill>
                  <a:schemeClr val="tx1"/>
                </a:solidFill>
                <a:latin charset="0" panose="020f0502020204030204" pitchFamily="34" typeface="Calibri"/>
                <a:ea charset="-122" panose="02010600030101010101" pitchFamily="2" typeface="宋体"/>
              </a:defRPr>
            </a:lvl4pPr>
            <a:lvl5pPr defTabSz="815975">
              <a:defRPr>
                <a:solidFill>
                  <a:schemeClr val="tx1"/>
                </a:solidFill>
                <a:latin charset="0" panose="020f0502020204030204" pitchFamily="34" typeface="Calibri"/>
                <a:ea charset="-122" panose="02010600030101010101" pitchFamily="2" typeface="宋体"/>
              </a:defRPr>
            </a:lvl5pPr>
            <a:lvl6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81597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lnSpc>
                <a:spcPct val="130000"/>
              </a:lnSpc>
            </a:pPr>
            <a:r>
              <a:rPr altLang="en-US" b="1" lang="zh-CN" sz="1200">
                <a:solidFill>
                  <a:srgbClr val="404040"/>
                </a:solidFill>
                <a:latin charset="-122" panose="020b0503020204020204" pitchFamily="34" typeface="微软雅黑"/>
                <a:ea charset="-122" panose="020b0503020204020204" pitchFamily="34" typeface="微软雅黑"/>
              </a:rPr>
              <a:t>单击此处添加标题</a:t>
            </a:r>
          </a:p>
          <a:p>
            <a:pPr algn="r">
              <a:lnSpc>
                <a:spcPct val="130000"/>
              </a:lnSpc>
            </a:pPr>
            <a:r>
              <a:rPr altLang="en-US" b="1"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8457" name="TextBox 27"/>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18458" name="TextBox 28"/>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0-#ppt_w/2"/>
                                          </p:val>
                                        </p:tav>
                                        <p:tav tm="100000">
                                          <p:val>
                                            <p:strVal val="#ppt_x"/>
                                          </p:val>
                                        </p:tav>
                                      </p:tavLst>
                                    </p:anim>
                                    <p:anim calcmode="lin" valueType="num">
                                      <p:cBhvr>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ppt_x</p:attrName>
                                        </p:attrNameLst>
                                      </p:cBhvr>
                                      <p:tavLst>
                                        <p:tav tm="0">
                                          <p:val>
                                            <p:strVal val="1+#ppt_w/2"/>
                                          </p:val>
                                        </p:tav>
                                        <p:tav tm="100000">
                                          <p:val>
                                            <p:strVal val="#ppt_x"/>
                                          </p:val>
                                        </p:tav>
                                      </p:tavLst>
                                    </p:anim>
                                    <p:anim calcmode="lin" valueType="num">
                                      <p:cBhvr>
                                        <p:cTn dur="500" fill="hold" id="13"/>
                                        <p:tgtEl>
                                          <p:spTgt spid="2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500" id="17"/>
                                        <p:tgtEl>
                                          <p:spTgt spid="2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26"/>
                                        </p:tgtEl>
                                        <p:attrNameLst>
                                          <p:attrName>style.visibility</p:attrName>
                                        </p:attrNameLst>
                                      </p:cBhvr>
                                      <p:to>
                                        <p:strVal val="visible"/>
                                      </p:to>
                                    </p:set>
                                    <p:animEffect filter="fade" transition="in">
                                      <p:cBhvr>
                                        <p:cTn dur="500" id="21"/>
                                        <p:tgtEl>
                                          <p:spTgt spid="26"/>
                                        </p:tgtEl>
                                      </p:cBhvr>
                                    </p:animEffect>
                                  </p:childTnLst>
                                </p:cTn>
                              </p:par>
                            </p:childTnLst>
                          </p:cTn>
                        </p:par>
                        <p:par>
                          <p:cTn fill="hold" id="22" nodeType="afterGroup">
                            <p:stCondLst>
                              <p:cond delay="2000"/>
                            </p:stCondLst>
                            <p:childTnLst>
                              <p:par>
                                <p:cTn decel="100000" fill="hold" grpId="0" id="23" nodeType="afterEffect" presetClass="entr" presetID="2" presetSubtype="4">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ppt_x</p:attrName>
                                        </p:attrNameLst>
                                      </p:cBhvr>
                                      <p:tavLst>
                                        <p:tav tm="0">
                                          <p:val>
                                            <p:strVal val="#ppt_x"/>
                                          </p:val>
                                        </p:tav>
                                        <p:tav tm="100000">
                                          <p:val>
                                            <p:strVal val="#ppt_x"/>
                                          </p:val>
                                        </p:tav>
                                      </p:tavLst>
                                    </p:anim>
                                    <p:anim calcmode="lin" valueType="num">
                                      <p:cBhvr>
                                        <p:cTn dur="500" fill="hold" id="26"/>
                                        <p:tgtEl>
                                          <p:spTgt spid="20"/>
                                        </p:tgtEl>
                                        <p:attrNameLst>
                                          <p:attrName>ppt_y</p:attrName>
                                        </p:attrNameLst>
                                      </p:cBhvr>
                                      <p:tavLst>
                                        <p:tav tm="0">
                                          <p:val>
                                            <p:strVal val="1+#ppt_h/2"/>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ppt_x</p:attrName>
                                        </p:attrNameLst>
                                      </p:cBhvr>
                                      <p:tavLst>
                                        <p:tav tm="0">
                                          <p:val>
                                            <p:strVal val="#ppt_x"/>
                                          </p:val>
                                        </p:tav>
                                        <p:tav tm="100000">
                                          <p:val>
                                            <p:strVal val="#ppt_x"/>
                                          </p:val>
                                        </p:tav>
                                      </p:tavLst>
                                    </p:anim>
                                    <p:anim calcmode="lin" valueType="num">
                                      <p:cBhvr>
                                        <p:cTn dur="500" fill="hold" id="30"/>
                                        <p:tgtEl>
                                          <p:spTgt spid="21"/>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ppt_x</p:attrName>
                                        </p:attrNameLst>
                                      </p:cBhvr>
                                      <p:tavLst>
                                        <p:tav tm="0">
                                          <p:val>
                                            <p:strVal val="#ppt_x"/>
                                          </p:val>
                                        </p:tav>
                                        <p:tav tm="100000">
                                          <p:val>
                                            <p:strVal val="#ppt_x"/>
                                          </p:val>
                                        </p:tav>
                                      </p:tavLst>
                                    </p:anim>
                                    <p:anim calcmode="lin" valueType="num">
                                      <p:cBhvr>
                                        <p:cTn dur="500" fill="hold" id="34"/>
                                        <p:tgtEl>
                                          <p:spTgt spid="22"/>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ppt_x</p:attrName>
                                        </p:attrNameLst>
                                      </p:cBhvr>
                                      <p:tavLst>
                                        <p:tav tm="0">
                                          <p:val>
                                            <p:strVal val="#ppt_x"/>
                                          </p:val>
                                        </p:tav>
                                        <p:tav tm="100000">
                                          <p:val>
                                            <p:strVal val="#ppt_x"/>
                                          </p:val>
                                        </p:tav>
                                      </p:tavLst>
                                    </p:anim>
                                    <p:anim calcmode="lin" valueType="num">
                                      <p:cBhvr>
                                        <p:cTn dur="500" fill="hold" id="38"/>
                                        <p:tgtEl>
                                          <p:spTgt spid="2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2" presetSubtype="8">
                                  <p:stCondLst>
                                    <p:cond delay="0"/>
                                  </p:stCondLst>
                                  <p:childTnLst>
                                    <p:set>
                                      <p:cBhvr>
                                        <p:cTn dur="1" fill="hold" id="41">
                                          <p:stCondLst>
                                            <p:cond delay="0"/>
                                          </p:stCondLst>
                                        </p:cTn>
                                        <p:tgtEl>
                                          <p:spTgt spid="12"/>
                                        </p:tgtEl>
                                        <p:attrNameLst>
                                          <p:attrName>style.visibility</p:attrName>
                                        </p:attrNameLst>
                                      </p:cBhvr>
                                      <p:to>
                                        <p:strVal val="visible"/>
                                      </p:to>
                                    </p:set>
                                    <p:animEffect filter="wipe(left)" transition="in">
                                      <p:cBhvr>
                                        <p:cTn dur="500" id="42"/>
                                        <p:tgtEl>
                                          <p:spTgt spid="12"/>
                                        </p:tgtEl>
                                      </p:cBhvr>
                                    </p:animEffect>
                                  </p:childTnLst>
                                </p:cTn>
                              </p:par>
                              <p:par>
                                <p:cTn fill="hold" grpId="0" id="43" nodeType="withEffect" presetClass="entr" presetID="22" presetSubtype="8">
                                  <p:stCondLst>
                                    <p:cond delay="100"/>
                                  </p:stCondLst>
                                  <p:childTnLst>
                                    <p:set>
                                      <p:cBhvr>
                                        <p:cTn dur="1" fill="hold" id="44">
                                          <p:stCondLst>
                                            <p:cond delay="0"/>
                                          </p:stCondLst>
                                        </p:cTn>
                                        <p:tgtEl>
                                          <p:spTgt spid="13"/>
                                        </p:tgtEl>
                                        <p:attrNameLst>
                                          <p:attrName>style.visibility</p:attrName>
                                        </p:attrNameLst>
                                      </p:cBhvr>
                                      <p:to>
                                        <p:strVal val="visible"/>
                                      </p:to>
                                    </p:set>
                                    <p:animEffect filter="wipe(left)" transition="in">
                                      <p:cBhvr>
                                        <p:cTn dur="500" id="45"/>
                                        <p:tgtEl>
                                          <p:spTgt spid="13"/>
                                        </p:tgtEl>
                                      </p:cBhvr>
                                    </p:animEffect>
                                  </p:childTnLst>
                                </p:cTn>
                              </p:par>
                              <p:par>
                                <p:cTn fill="hold" grpId="0" id="46" nodeType="withEffect" presetClass="entr" presetID="22" presetSubtype="8">
                                  <p:stCondLst>
                                    <p:cond delay="200"/>
                                  </p:stCondLst>
                                  <p:childTnLst>
                                    <p:set>
                                      <p:cBhvr>
                                        <p:cTn dur="1" fill="hold" id="47">
                                          <p:stCondLst>
                                            <p:cond delay="0"/>
                                          </p:stCondLst>
                                        </p:cTn>
                                        <p:tgtEl>
                                          <p:spTgt spid="14"/>
                                        </p:tgtEl>
                                        <p:attrNameLst>
                                          <p:attrName>style.visibility</p:attrName>
                                        </p:attrNameLst>
                                      </p:cBhvr>
                                      <p:to>
                                        <p:strVal val="visible"/>
                                      </p:to>
                                    </p:set>
                                    <p:animEffect filter="wipe(left)" transition="in">
                                      <p:cBhvr>
                                        <p:cTn dur="500" id="48"/>
                                        <p:tgtEl>
                                          <p:spTgt spid="14"/>
                                        </p:tgtEl>
                                      </p:cBhvr>
                                    </p:animEffect>
                                  </p:childTnLst>
                                </p:cTn>
                              </p:par>
                              <p:par>
                                <p:cTn fill="hold" grpId="0" id="49" nodeType="withEffect" presetClass="entr" presetID="22" presetSubtype="8">
                                  <p:stCondLst>
                                    <p:cond delay="30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500" id="51"/>
                                        <p:tgtEl>
                                          <p:spTgt spid="15"/>
                                        </p:tgtEl>
                                      </p:cBhvr>
                                    </p:animEffect>
                                  </p:childTnLst>
                                </p:cTn>
                              </p:par>
                              <p:par>
                                <p:cTn fill="hold" grpId="0" id="52" nodeType="withEffect" presetClass="entr" presetID="22" presetSubtype="2">
                                  <p:stCondLst>
                                    <p:cond delay="0"/>
                                  </p:stCondLst>
                                  <p:childTnLst>
                                    <p:set>
                                      <p:cBhvr>
                                        <p:cTn dur="1" fill="hold" id="53">
                                          <p:stCondLst>
                                            <p:cond delay="0"/>
                                          </p:stCondLst>
                                        </p:cTn>
                                        <p:tgtEl>
                                          <p:spTgt spid="3"/>
                                        </p:tgtEl>
                                        <p:attrNameLst>
                                          <p:attrName>style.visibility</p:attrName>
                                        </p:attrNameLst>
                                      </p:cBhvr>
                                      <p:to>
                                        <p:strVal val="visible"/>
                                      </p:to>
                                    </p:set>
                                    <p:animEffect filter="wipe(right)" transition="in">
                                      <p:cBhvr>
                                        <p:cTn dur="500" id="54"/>
                                        <p:tgtEl>
                                          <p:spTgt spid="3"/>
                                        </p:tgtEl>
                                      </p:cBhvr>
                                    </p:animEffect>
                                  </p:childTnLst>
                                </p:cTn>
                              </p:par>
                              <p:par>
                                <p:cTn fill="hold" grpId="0" id="55" nodeType="withEffect" presetClass="entr" presetID="22" presetSubtype="2">
                                  <p:stCondLst>
                                    <p:cond delay="100"/>
                                  </p:stCondLst>
                                  <p:childTnLst>
                                    <p:set>
                                      <p:cBhvr>
                                        <p:cTn dur="1" fill="hold" id="56">
                                          <p:stCondLst>
                                            <p:cond delay="0"/>
                                          </p:stCondLst>
                                        </p:cTn>
                                        <p:tgtEl>
                                          <p:spTgt spid="4"/>
                                        </p:tgtEl>
                                        <p:attrNameLst>
                                          <p:attrName>style.visibility</p:attrName>
                                        </p:attrNameLst>
                                      </p:cBhvr>
                                      <p:to>
                                        <p:strVal val="visible"/>
                                      </p:to>
                                    </p:set>
                                    <p:animEffect filter="wipe(right)" transition="in">
                                      <p:cBhvr>
                                        <p:cTn dur="500" id="57"/>
                                        <p:tgtEl>
                                          <p:spTgt spid="4"/>
                                        </p:tgtEl>
                                      </p:cBhvr>
                                    </p:animEffect>
                                  </p:childTnLst>
                                </p:cTn>
                              </p:par>
                              <p:par>
                                <p:cTn fill="hold" grpId="0" id="58" nodeType="withEffect" presetClass="entr" presetID="22" presetSubtype="2">
                                  <p:stCondLst>
                                    <p:cond delay="200"/>
                                  </p:stCondLst>
                                  <p:childTnLst>
                                    <p:set>
                                      <p:cBhvr>
                                        <p:cTn dur="1" fill="hold" id="59">
                                          <p:stCondLst>
                                            <p:cond delay="0"/>
                                          </p:stCondLst>
                                        </p:cTn>
                                        <p:tgtEl>
                                          <p:spTgt spid="5"/>
                                        </p:tgtEl>
                                        <p:attrNameLst>
                                          <p:attrName>style.visibility</p:attrName>
                                        </p:attrNameLst>
                                      </p:cBhvr>
                                      <p:to>
                                        <p:strVal val="visible"/>
                                      </p:to>
                                    </p:set>
                                    <p:animEffect filter="wipe(right)" transition="in">
                                      <p:cBhvr>
                                        <p:cTn dur="500" id="60"/>
                                        <p:tgtEl>
                                          <p:spTgt spid="5"/>
                                        </p:tgtEl>
                                      </p:cBhvr>
                                    </p:animEffect>
                                  </p:childTnLst>
                                </p:cTn>
                              </p:par>
                              <p:par>
                                <p:cTn fill="hold" grpId="0" id="61" nodeType="withEffect" presetClass="entr" presetID="22" presetSubtype="2">
                                  <p:stCondLst>
                                    <p:cond delay="300"/>
                                  </p:stCondLst>
                                  <p:childTnLst>
                                    <p:set>
                                      <p:cBhvr>
                                        <p:cTn dur="1" fill="hold" id="62">
                                          <p:stCondLst>
                                            <p:cond delay="0"/>
                                          </p:stCondLst>
                                        </p:cTn>
                                        <p:tgtEl>
                                          <p:spTgt spid="6"/>
                                        </p:tgtEl>
                                        <p:attrNameLst>
                                          <p:attrName>style.visibility</p:attrName>
                                        </p:attrNameLst>
                                      </p:cBhvr>
                                      <p:to>
                                        <p:strVal val="visible"/>
                                      </p:to>
                                    </p:set>
                                    <p:animEffect filter="wipe(right)" transition="in">
                                      <p:cBhvr>
                                        <p:cTn dur="500" id="63"/>
                                        <p:tgtEl>
                                          <p:spTgt spid="6"/>
                                        </p:tgtEl>
                                      </p:cBhvr>
                                    </p:animEffect>
                                  </p:childTnLst>
                                </p:cTn>
                              </p:par>
                            </p:childTnLst>
                          </p:cTn>
                        </p:par>
                        <p:par>
                          <p:cTn fill="hold" id="64" nodeType="afterGroup">
                            <p:stCondLst>
                              <p:cond delay="3300"/>
                            </p:stCondLst>
                            <p:childTnLst>
                              <p:par>
                                <p:cTn fill="hold" grpId="0" id="65" nodeType="afterEffect" presetClass="entr" presetID="22" presetSubtype="8">
                                  <p:stCondLst>
                                    <p:cond delay="0"/>
                                  </p:stCondLst>
                                  <p:childTnLst>
                                    <p:set>
                                      <p:cBhvr>
                                        <p:cTn dur="1" fill="hold" id="66">
                                          <p:stCondLst>
                                            <p:cond delay="0"/>
                                          </p:stCondLst>
                                        </p:cTn>
                                        <p:tgtEl>
                                          <p:spTgt spid="16"/>
                                        </p:tgtEl>
                                        <p:attrNameLst>
                                          <p:attrName>style.visibility</p:attrName>
                                        </p:attrNameLst>
                                      </p:cBhvr>
                                      <p:to>
                                        <p:strVal val="visible"/>
                                      </p:to>
                                    </p:set>
                                    <p:animEffect filter="wipe(left)" transition="in">
                                      <p:cBhvr>
                                        <p:cTn dur="500" id="67"/>
                                        <p:tgtEl>
                                          <p:spTgt spid="16"/>
                                        </p:tgtEl>
                                      </p:cBhvr>
                                    </p:animEffect>
                                  </p:childTnLst>
                                </p:cTn>
                              </p:par>
                              <p:par>
                                <p:cTn fill="hold" grpId="0" id="68" nodeType="withEffect" presetClass="entr" presetID="22" presetSubtype="8">
                                  <p:stCondLst>
                                    <p:cond delay="150"/>
                                  </p:stCondLst>
                                  <p:childTnLst>
                                    <p:set>
                                      <p:cBhvr>
                                        <p:cTn dur="1" fill="hold" id="69">
                                          <p:stCondLst>
                                            <p:cond delay="0"/>
                                          </p:stCondLst>
                                        </p:cTn>
                                        <p:tgtEl>
                                          <p:spTgt spid="17"/>
                                        </p:tgtEl>
                                        <p:attrNameLst>
                                          <p:attrName>style.visibility</p:attrName>
                                        </p:attrNameLst>
                                      </p:cBhvr>
                                      <p:to>
                                        <p:strVal val="visible"/>
                                      </p:to>
                                    </p:set>
                                    <p:animEffect filter="wipe(left)" transition="in">
                                      <p:cBhvr>
                                        <p:cTn dur="500" id="70"/>
                                        <p:tgtEl>
                                          <p:spTgt spid="17"/>
                                        </p:tgtEl>
                                      </p:cBhvr>
                                    </p:animEffect>
                                  </p:childTnLst>
                                </p:cTn>
                              </p:par>
                              <p:par>
                                <p:cTn fill="hold" grpId="0" id="71" nodeType="withEffect" presetClass="entr" presetID="22" presetSubtype="8">
                                  <p:stCondLst>
                                    <p:cond delay="300"/>
                                  </p:stCondLst>
                                  <p:childTnLst>
                                    <p:set>
                                      <p:cBhvr>
                                        <p:cTn dur="1" fill="hold" id="72">
                                          <p:stCondLst>
                                            <p:cond delay="0"/>
                                          </p:stCondLst>
                                        </p:cTn>
                                        <p:tgtEl>
                                          <p:spTgt spid="18"/>
                                        </p:tgtEl>
                                        <p:attrNameLst>
                                          <p:attrName>style.visibility</p:attrName>
                                        </p:attrNameLst>
                                      </p:cBhvr>
                                      <p:to>
                                        <p:strVal val="visible"/>
                                      </p:to>
                                    </p:set>
                                    <p:animEffect filter="wipe(left)" transition="in">
                                      <p:cBhvr>
                                        <p:cTn dur="500" id="73"/>
                                        <p:tgtEl>
                                          <p:spTgt spid="18"/>
                                        </p:tgtEl>
                                      </p:cBhvr>
                                    </p:animEffect>
                                  </p:childTnLst>
                                </p:cTn>
                              </p:par>
                              <p:par>
                                <p:cTn fill="hold" grpId="0" id="74" nodeType="withEffect" presetClass="entr" presetID="22" presetSubtype="8">
                                  <p:stCondLst>
                                    <p:cond delay="450"/>
                                  </p:stCondLst>
                                  <p:childTnLst>
                                    <p:set>
                                      <p:cBhvr>
                                        <p:cTn dur="1" fill="hold" id="75">
                                          <p:stCondLst>
                                            <p:cond delay="0"/>
                                          </p:stCondLst>
                                        </p:cTn>
                                        <p:tgtEl>
                                          <p:spTgt spid="19"/>
                                        </p:tgtEl>
                                        <p:attrNameLst>
                                          <p:attrName>style.visibility</p:attrName>
                                        </p:attrNameLst>
                                      </p:cBhvr>
                                      <p:to>
                                        <p:strVal val="visible"/>
                                      </p:to>
                                    </p:set>
                                    <p:animEffect filter="wipe(left)" transition="in">
                                      <p:cBhvr>
                                        <p:cTn dur="500" id="76"/>
                                        <p:tgtEl>
                                          <p:spTgt spid="19"/>
                                        </p:tgtEl>
                                      </p:cBhvr>
                                    </p:animEffect>
                                  </p:childTnLst>
                                </p:cTn>
                              </p:par>
                              <p:par>
                                <p:cTn fill="hold" grpId="0" id="77" nodeType="withEffect" presetClass="entr" presetID="22" presetSubtype="2">
                                  <p:stCondLst>
                                    <p:cond delay="0"/>
                                  </p:stCondLst>
                                  <p:childTnLst>
                                    <p:set>
                                      <p:cBhvr>
                                        <p:cTn dur="1" fill="hold" id="78">
                                          <p:stCondLst>
                                            <p:cond delay="0"/>
                                          </p:stCondLst>
                                        </p:cTn>
                                        <p:tgtEl>
                                          <p:spTgt spid="7"/>
                                        </p:tgtEl>
                                        <p:attrNameLst>
                                          <p:attrName>style.visibility</p:attrName>
                                        </p:attrNameLst>
                                      </p:cBhvr>
                                      <p:to>
                                        <p:strVal val="visible"/>
                                      </p:to>
                                    </p:set>
                                    <p:animEffect filter="wipe(right)" transition="in">
                                      <p:cBhvr>
                                        <p:cTn dur="500" id="79"/>
                                        <p:tgtEl>
                                          <p:spTgt spid="7"/>
                                        </p:tgtEl>
                                      </p:cBhvr>
                                    </p:animEffect>
                                  </p:childTnLst>
                                </p:cTn>
                              </p:par>
                              <p:par>
                                <p:cTn fill="hold" grpId="0" id="80" nodeType="withEffect" presetClass="entr" presetID="22" presetSubtype="2">
                                  <p:stCondLst>
                                    <p:cond delay="150"/>
                                  </p:stCondLst>
                                  <p:childTnLst>
                                    <p:set>
                                      <p:cBhvr>
                                        <p:cTn dur="1" fill="hold" id="81">
                                          <p:stCondLst>
                                            <p:cond delay="0"/>
                                          </p:stCondLst>
                                        </p:cTn>
                                        <p:tgtEl>
                                          <p:spTgt spid="9"/>
                                        </p:tgtEl>
                                        <p:attrNameLst>
                                          <p:attrName>style.visibility</p:attrName>
                                        </p:attrNameLst>
                                      </p:cBhvr>
                                      <p:to>
                                        <p:strVal val="visible"/>
                                      </p:to>
                                    </p:set>
                                    <p:animEffect filter="wipe(right)" transition="in">
                                      <p:cBhvr>
                                        <p:cTn dur="500" id="82"/>
                                        <p:tgtEl>
                                          <p:spTgt spid="9"/>
                                        </p:tgtEl>
                                      </p:cBhvr>
                                    </p:animEffect>
                                  </p:childTnLst>
                                </p:cTn>
                              </p:par>
                              <p:par>
                                <p:cTn fill="hold" grpId="0" id="83" nodeType="withEffect" presetClass="entr" presetID="22" presetSubtype="2">
                                  <p:stCondLst>
                                    <p:cond delay="300"/>
                                  </p:stCondLst>
                                  <p:childTnLst>
                                    <p:set>
                                      <p:cBhvr>
                                        <p:cTn dur="1" fill="hold" id="84">
                                          <p:stCondLst>
                                            <p:cond delay="0"/>
                                          </p:stCondLst>
                                        </p:cTn>
                                        <p:tgtEl>
                                          <p:spTgt spid="10"/>
                                        </p:tgtEl>
                                        <p:attrNameLst>
                                          <p:attrName>style.visibility</p:attrName>
                                        </p:attrNameLst>
                                      </p:cBhvr>
                                      <p:to>
                                        <p:strVal val="visible"/>
                                      </p:to>
                                    </p:set>
                                    <p:animEffect filter="wipe(right)" transition="in">
                                      <p:cBhvr>
                                        <p:cTn dur="500" id="85"/>
                                        <p:tgtEl>
                                          <p:spTgt spid="10"/>
                                        </p:tgtEl>
                                      </p:cBhvr>
                                    </p:animEffect>
                                  </p:childTnLst>
                                </p:cTn>
                              </p:par>
                              <p:par>
                                <p:cTn fill="hold" grpId="0" id="86" nodeType="withEffect" presetClass="entr" presetID="22" presetSubtype="2">
                                  <p:stCondLst>
                                    <p:cond delay="450"/>
                                  </p:stCondLst>
                                  <p:childTnLst>
                                    <p:set>
                                      <p:cBhvr>
                                        <p:cTn dur="1" fill="hold" id="87">
                                          <p:stCondLst>
                                            <p:cond delay="0"/>
                                          </p:stCondLst>
                                        </p:cTn>
                                        <p:tgtEl>
                                          <p:spTgt spid="11"/>
                                        </p:tgtEl>
                                        <p:attrNameLst>
                                          <p:attrName>style.visibility</p:attrName>
                                        </p:attrNameLst>
                                      </p:cBhvr>
                                      <p:to>
                                        <p:strVal val="visible"/>
                                      </p:to>
                                    </p:set>
                                    <p:animEffect filter="wipe(right)" transition="in">
                                      <p:cBhvr>
                                        <p:cTn dur="500" id="8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2"/>
          <p:cNvSpPr>
            <a:spLocks noChangeArrowheads="1"/>
          </p:cNvSpPr>
          <p:nvPr/>
        </p:nvSpPr>
        <p:spPr bwMode="auto">
          <a:xfrm>
            <a:off x="1843088" y="1131888"/>
            <a:ext cx="4384675" cy="3697287"/>
          </a:xfrm>
          <a:custGeom>
            <a:gdLst>
              <a:gd fmla="*/ 0 w 3668" name="T0"/>
              <a:gd fmla="*/ 2742 h 3785" name="T1"/>
              <a:gd fmla="*/ 253 w 3668" name="T2"/>
              <a:gd fmla="*/ 2556 h 3785" name="T3"/>
              <a:gd fmla="*/ 515 w 3668" name="T4"/>
              <a:gd fmla="*/ 2395 h 3785" name="T5"/>
              <a:gd fmla="*/ 798 w 3668" name="T6"/>
              <a:gd fmla="*/ 2223 h 3785" name="T7"/>
              <a:gd fmla="*/ 1152 w 3668" name="T8"/>
              <a:gd fmla="*/ 2000 h 3785" name="T9"/>
              <a:gd fmla="*/ 1587 w 3668" name="T10"/>
              <a:gd fmla="*/ 1728 h 3785" name="T11"/>
              <a:gd fmla="*/ 1869 w 3668" name="T12"/>
              <a:gd fmla="*/ 1525 h 3785" name="T13"/>
              <a:gd fmla="*/ 2061 w 3668" name="T14"/>
              <a:gd fmla="*/ 1394 h 3785" name="T15"/>
              <a:gd fmla="*/ 2324 w 3668" name="T16"/>
              <a:gd fmla="*/ 1182 h 3785" name="T17"/>
              <a:gd fmla="*/ 2557 w 3668" name="T18"/>
              <a:gd fmla="*/ 980 h 3785" name="T19"/>
              <a:gd fmla="*/ 2769 w 3668" name="T20"/>
              <a:gd fmla="*/ 768 h 3785" name="T21"/>
              <a:gd fmla="*/ 2941 w 3668" name="T22"/>
              <a:gd fmla="*/ 606 h 3785" name="T23"/>
              <a:gd fmla="*/ 3193 w 3668" name="T24"/>
              <a:gd fmla="*/ 353 h 3785" name="T25"/>
              <a:gd fmla="*/ 3011 w 3668" name="T26"/>
              <a:gd fmla="*/ 252 h 3785" name="T27"/>
              <a:gd fmla="*/ 3648 w 3668" name="T28"/>
              <a:gd fmla="*/ 0 h 3785" name="T29"/>
              <a:gd fmla="*/ 3668 w 3668" name="T30"/>
              <a:gd fmla="*/ 687 h 3785" name="T31"/>
              <a:gd fmla="*/ 3466 w 3668" name="T32"/>
              <a:gd fmla="*/ 525 h 3785" name="T33"/>
              <a:gd fmla="*/ 3213 w 3668" name="T34"/>
              <a:gd fmla="*/ 828 h 3785" name="T35"/>
              <a:gd fmla="*/ 2910 w 3668" name="T36"/>
              <a:gd fmla="*/ 1202 h 3785" name="T37"/>
              <a:gd fmla="*/ 2698 w 3668" name="T38"/>
              <a:gd fmla="*/ 1515 h 3785" name="T39"/>
              <a:gd fmla="*/ 2597 w 3668" name="T40"/>
              <a:gd fmla="*/ 1738 h 3785" name="T41"/>
              <a:gd fmla="*/ 2496 w 3668" name="T42"/>
              <a:gd fmla="*/ 1970 h 3785" name="T43"/>
              <a:gd fmla="*/ 2435 w 3668" name="T44"/>
              <a:gd fmla="*/ 2182 h 3785" name="T45"/>
              <a:gd fmla="*/ 2375 w 3668" name="T46"/>
              <a:gd fmla="*/ 2384 h 3785" name="T47"/>
              <a:gd fmla="*/ 2264 w 3668" name="T48"/>
              <a:gd fmla="*/ 2779 h 3785" name="T49"/>
              <a:gd fmla="*/ 2183 w 3668" name="T50"/>
              <a:gd fmla="*/ 3152 h 3785" name="T51"/>
              <a:gd fmla="*/ 2122 w 3668" name="T52"/>
              <a:gd fmla="*/ 3445 h 3785" name="T53"/>
              <a:gd fmla="*/ 2042 w 3668" name="T54"/>
              <a:gd fmla="*/ 3785 h 3785" name="T55"/>
              <a:gd fmla="*/ 0 w 3668" name="T56"/>
              <a:gd fmla="*/ 3785 h 3785" name="T57"/>
              <a:gd fmla="*/ 0 w 3668" name="T58"/>
              <a:gd fmla="*/ 2742 h 378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785" w="3668">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w="9525">
                <a:solidFill>
                  <a:srgbClr val="000000"/>
                </a:solidFill>
                <a:round/>
                <a:headEnd/>
                <a:tailEnd/>
              </a14:hiddenLine>
            </a:ext>
          </a:extLst>
        </p:spPr>
        <p:txBody>
          <a:bodyPr anchor="ctr" bIns="31437" lIns="62873" rIns="62873" tIns="31437" wrap="none"/>
          <a:lstStyle/>
          <a:p>
            <a:pPr algn="ctr"/>
            <a:endParaRPr altLang="en-US" b="1" lang="zh-CN" sz="1300">
              <a:solidFill>
                <a:srgbClr val="000000"/>
              </a:solidFill>
              <a:latin charset="-122" panose="020b0503020204020204" pitchFamily="34" typeface="微软雅黑"/>
              <a:ea charset="-122" panose="020b0503020204020204" pitchFamily="34" typeface="微软雅黑"/>
            </a:endParaRPr>
          </a:p>
        </p:txBody>
      </p:sp>
      <p:sp>
        <p:nvSpPr>
          <p:cNvPr id="4" name="圆角矩形 3"/>
          <p:cNvSpPr/>
          <p:nvPr/>
        </p:nvSpPr>
        <p:spPr>
          <a:xfrm>
            <a:off x="2990850" y="3478213"/>
            <a:ext cx="1590675" cy="293687"/>
          </a:xfrm>
          <a:prstGeom prst="roundRect">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1437" lIns="62873" rIns="62873" tIns="31437"/>
          <a:lstStyle/>
          <a:p>
            <a:pPr algn="ctr" fontAlgn="auto"/>
            <a:r>
              <a:rPr altLang="zh-CN" lang="en-US" noProof="1" sz="1300">
                <a:latin charset="-122" panose="020b0503020204020204" pitchFamily="34" typeface="微软雅黑"/>
                <a:ea charset="-122" panose="020b0503020204020204" pitchFamily="34" typeface="微软雅黑"/>
              </a:rPr>
              <a:t>2012年4月</a:t>
            </a:r>
          </a:p>
        </p:txBody>
      </p:sp>
      <p:sp>
        <p:nvSpPr>
          <p:cNvPr id="5" name="圆角矩形 4"/>
          <p:cNvSpPr/>
          <p:nvPr/>
        </p:nvSpPr>
        <p:spPr>
          <a:xfrm>
            <a:off x="3657600" y="2843213"/>
            <a:ext cx="1592263" cy="293687"/>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1437" lIns="62873" rIns="62873" tIns="31437"/>
          <a:lstStyle/>
          <a:p>
            <a:pPr algn="ctr" fontAlgn="auto"/>
            <a:r>
              <a:rPr altLang="zh-CN" lang="en-US" noProof="1" sz="1300">
                <a:latin charset="-122" panose="020b0503020204020204" pitchFamily="34" typeface="微软雅黑"/>
                <a:ea charset="-122" panose="020b0503020204020204" pitchFamily="34" typeface="微软雅黑"/>
              </a:rPr>
              <a:t>2013年5月</a:t>
            </a:r>
          </a:p>
        </p:txBody>
      </p:sp>
      <p:sp>
        <p:nvSpPr>
          <p:cNvPr id="6" name="圆角矩形 5"/>
          <p:cNvSpPr/>
          <p:nvPr/>
        </p:nvSpPr>
        <p:spPr>
          <a:xfrm>
            <a:off x="4154488" y="2230438"/>
            <a:ext cx="1592262" cy="295275"/>
          </a:xfrm>
          <a:prstGeom prst="roundRect">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1437" lIns="62873" rIns="62873" tIns="31437"/>
          <a:lstStyle/>
          <a:p>
            <a:pPr algn="ctr" fontAlgn="auto"/>
            <a:r>
              <a:rPr altLang="zh-CN" lang="en-US" noProof="1" sz="1300">
                <a:latin charset="-122" panose="020b0503020204020204" pitchFamily="34" typeface="微软雅黑"/>
                <a:ea charset="-122" panose="020b0503020204020204" pitchFamily="34" typeface="微软雅黑"/>
              </a:rPr>
              <a:t>2014年6月</a:t>
            </a:r>
          </a:p>
        </p:txBody>
      </p:sp>
      <p:sp>
        <p:nvSpPr>
          <p:cNvPr id="7" name="圆角矩形 6"/>
          <p:cNvSpPr/>
          <p:nvPr/>
        </p:nvSpPr>
        <p:spPr>
          <a:xfrm>
            <a:off x="4713288" y="1652588"/>
            <a:ext cx="1590675" cy="293687"/>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1437" lIns="62873" rIns="62873" tIns="31437"/>
          <a:lstStyle/>
          <a:p>
            <a:pPr algn="ctr" fontAlgn="auto"/>
            <a:r>
              <a:rPr altLang="zh-CN" lang="en-US" noProof="1" sz="1300">
                <a:latin charset="-122" panose="020b0503020204020204" pitchFamily="34" typeface="微软雅黑"/>
                <a:ea charset="-122" panose="020b0503020204020204" pitchFamily="34" typeface="微软雅黑"/>
              </a:rPr>
              <a:t>2016年12月</a:t>
            </a:r>
          </a:p>
        </p:txBody>
      </p:sp>
      <p:sp>
        <p:nvSpPr>
          <p:cNvPr id="9" name="圆角矩形 8"/>
          <p:cNvSpPr/>
          <p:nvPr/>
        </p:nvSpPr>
        <p:spPr>
          <a:xfrm>
            <a:off x="2359025" y="4059238"/>
            <a:ext cx="1590675" cy="295275"/>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1437" lIns="62873" rIns="62873" tIns="31437"/>
          <a:lstStyle/>
          <a:p>
            <a:pPr algn="ctr" fontAlgn="auto"/>
            <a:r>
              <a:rPr altLang="zh-CN" lang="en-US" noProof="1" sz="1300">
                <a:latin charset="-122" panose="020b0503020204020204" pitchFamily="34" typeface="微软雅黑"/>
                <a:ea charset="-122" panose="020b0503020204020204" pitchFamily="34" typeface="微软雅黑"/>
              </a:rPr>
              <a:t>2011年3月</a:t>
            </a:r>
          </a:p>
        </p:txBody>
      </p:sp>
      <p:sp>
        <p:nvSpPr>
          <p:cNvPr id="10" name="矩形 9"/>
          <p:cNvSpPr>
            <a:spLocks noChangeArrowheads="1"/>
          </p:cNvSpPr>
          <p:nvPr/>
        </p:nvSpPr>
        <p:spPr bwMode="auto">
          <a:xfrm>
            <a:off x="4713288" y="4040188"/>
            <a:ext cx="1577975" cy="428634"/>
          </a:xfrm>
          <a:prstGeom prst="rect">
            <a:avLst/>
          </a:prstGeom>
          <a:noFill/>
          <a:ln w="9525">
            <a:solidFill>
              <a:srgbClr val="01458E"/>
            </a:solidFill>
            <a:prstDash val="dash"/>
            <a:round/>
          </a:ln>
          <a:extLst>
            <a:ext uri="{909E8E84-426E-40DD-AFC4-6F175D3DCCD1}">
              <a14:hiddenFill>
                <a:solidFill>
                  <a:srgbClr val="FFFFFF"/>
                </a:solidFill>
              </a14:hiddenFill>
            </a:ext>
          </a:extLst>
        </p:spPr>
        <p:txBody>
          <a:bodyPr bIns="31437" lIns="62873" rIns="62873" tIns="31437">
            <a:spAutoFit/>
          </a:bodyPr>
          <a:lstStyle/>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p:txBody>
      </p:sp>
      <p:sp>
        <p:nvSpPr>
          <p:cNvPr id="11" name="矩形 10"/>
          <p:cNvSpPr>
            <a:spLocks noChangeArrowheads="1"/>
          </p:cNvSpPr>
          <p:nvPr/>
        </p:nvSpPr>
        <p:spPr bwMode="auto">
          <a:xfrm>
            <a:off x="5133975" y="3416300"/>
            <a:ext cx="1577975" cy="428634"/>
          </a:xfrm>
          <a:prstGeom prst="rect">
            <a:avLst/>
          </a:prstGeom>
          <a:noFill/>
          <a:ln w="9525">
            <a:solidFill>
              <a:srgbClr val="01458E"/>
            </a:solidFill>
            <a:prstDash val="dash"/>
            <a:round/>
          </a:ln>
          <a:extLst>
            <a:ext uri="{909E8E84-426E-40DD-AFC4-6F175D3DCCD1}">
              <a14:hiddenFill>
                <a:solidFill>
                  <a:srgbClr val="FFFFFF"/>
                </a:solidFill>
              </a14:hiddenFill>
            </a:ext>
          </a:extLst>
        </p:spPr>
        <p:txBody>
          <a:bodyPr bIns="31437" lIns="62873" rIns="62873" tIns="31437">
            <a:spAutoFit/>
          </a:bodyPr>
          <a:lstStyle/>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p:txBody>
      </p:sp>
      <p:sp>
        <p:nvSpPr>
          <p:cNvPr id="12" name="矩形 11"/>
          <p:cNvSpPr>
            <a:spLocks noChangeArrowheads="1"/>
          </p:cNvSpPr>
          <p:nvPr/>
        </p:nvSpPr>
        <p:spPr bwMode="auto">
          <a:xfrm>
            <a:off x="5541963" y="2792413"/>
            <a:ext cx="1577975" cy="428634"/>
          </a:xfrm>
          <a:prstGeom prst="rect">
            <a:avLst/>
          </a:prstGeom>
          <a:noFill/>
          <a:ln w="9525">
            <a:solidFill>
              <a:srgbClr val="01458E"/>
            </a:solidFill>
            <a:prstDash val="dash"/>
            <a:round/>
          </a:ln>
          <a:extLst>
            <a:ext uri="{909E8E84-426E-40DD-AFC4-6F175D3DCCD1}">
              <a14:hiddenFill>
                <a:solidFill>
                  <a:srgbClr val="FFFFFF"/>
                </a:solidFill>
              </a14:hiddenFill>
            </a:ext>
          </a:extLst>
        </p:spPr>
        <p:txBody>
          <a:bodyPr bIns="31437" lIns="62873" rIns="62873" tIns="31437">
            <a:spAutoFit/>
          </a:bodyPr>
          <a:lstStyle/>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p:txBody>
      </p:sp>
      <p:sp>
        <p:nvSpPr>
          <p:cNvPr id="13" name="矩形 12"/>
          <p:cNvSpPr>
            <a:spLocks noChangeArrowheads="1"/>
          </p:cNvSpPr>
          <p:nvPr/>
        </p:nvSpPr>
        <p:spPr bwMode="auto">
          <a:xfrm>
            <a:off x="5922964" y="2168525"/>
            <a:ext cx="1579562" cy="428634"/>
          </a:xfrm>
          <a:prstGeom prst="rect">
            <a:avLst/>
          </a:prstGeom>
          <a:noFill/>
          <a:ln w="9525">
            <a:solidFill>
              <a:srgbClr val="01458E"/>
            </a:solidFill>
            <a:prstDash val="dash"/>
            <a:round/>
          </a:ln>
          <a:extLst>
            <a:ext uri="{909E8E84-426E-40DD-AFC4-6F175D3DCCD1}">
              <a14:hiddenFill>
                <a:solidFill>
                  <a:srgbClr val="FFFFFF"/>
                </a:solidFill>
              </a14:hiddenFill>
            </a:ext>
          </a:extLst>
        </p:spPr>
        <p:txBody>
          <a:bodyPr bIns="31437" lIns="62873" rIns="62873" tIns="31437">
            <a:spAutoFit/>
          </a:bodyPr>
          <a:lstStyle/>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p:txBody>
      </p:sp>
      <p:sp>
        <p:nvSpPr>
          <p:cNvPr id="14" name="矩形 13"/>
          <p:cNvSpPr>
            <a:spLocks noChangeArrowheads="1"/>
          </p:cNvSpPr>
          <p:nvPr/>
        </p:nvSpPr>
        <p:spPr bwMode="auto">
          <a:xfrm>
            <a:off x="6521451" y="1601788"/>
            <a:ext cx="1579563" cy="428634"/>
          </a:xfrm>
          <a:prstGeom prst="rect">
            <a:avLst/>
          </a:prstGeom>
          <a:noFill/>
          <a:ln w="9525">
            <a:solidFill>
              <a:srgbClr val="01458E"/>
            </a:solidFill>
            <a:prstDash val="dash"/>
            <a:round/>
          </a:ln>
          <a:extLst>
            <a:ext uri="{909E8E84-426E-40DD-AFC4-6F175D3DCCD1}">
              <a14:hiddenFill>
                <a:solidFill>
                  <a:srgbClr val="FFFFFF"/>
                </a:solidFill>
              </a14:hiddenFill>
            </a:ext>
          </a:extLst>
        </p:spPr>
        <p:txBody>
          <a:bodyPr bIns="31437" lIns="62873" rIns="62873" tIns="31437">
            <a:spAutoFit/>
          </a:bodyPr>
          <a:lstStyle/>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a:p>
            <a:pPr algn="ctr"/>
            <a:r>
              <a:rPr altLang="en-US" lang="zh-CN" sz="1200">
                <a:solidFill>
                  <a:srgbClr val="404040"/>
                </a:solidFill>
                <a:latin charset="-122" panose="020b0503020204020204" pitchFamily="34" typeface="微软雅黑"/>
                <a:ea charset="-122" panose="020b0503020204020204" pitchFamily="34" typeface="微软雅黑"/>
              </a:rPr>
              <a:t>单击此处添加文本</a:t>
            </a:r>
          </a:p>
        </p:txBody>
      </p:sp>
      <p:sp>
        <p:nvSpPr>
          <p:cNvPr id="15" name="Content Placeholder 2"/>
          <p:cNvSpPr txBox="1">
            <a:spLocks noChangeArrowheads="1"/>
          </p:cNvSpPr>
          <p:nvPr/>
        </p:nvSpPr>
        <p:spPr bwMode="auto">
          <a:xfrm>
            <a:off x="1017588" y="1760538"/>
            <a:ext cx="2546350" cy="904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30000"/>
              </a:lnSpc>
              <a:spcBef>
                <a:spcPts val="1000"/>
              </a:spcBef>
              <a:buFont charset="0" panose="020b0604020202020204" pitchFamily="34" typeface="Arial"/>
              <a:buNone/>
            </a:pPr>
            <a:r>
              <a:rPr altLang="en-US" lang="zh-CN" sz="1200">
                <a:solidFill>
                  <a:srgbClr val="404040"/>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16" name="Title 13"/>
          <p:cNvSpPr txBox="1">
            <a:spLocks noChangeArrowheads="1"/>
          </p:cNvSpPr>
          <p:nvPr/>
        </p:nvSpPr>
        <p:spPr bwMode="auto">
          <a:xfrm>
            <a:off x="1039813" y="1381125"/>
            <a:ext cx="2163762" cy="439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r>
              <a:rPr altLang="en-US" b="1" lang="zh-CN" sz="1400">
                <a:solidFill>
                  <a:schemeClr val="accent1"/>
                </a:solidFill>
                <a:latin charset="-122" panose="020b0503020204020204" pitchFamily="34" typeface="微软雅黑"/>
                <a:ea charset="-122" panose="020b0503020204020204" pitchFamily="34" typeface="微软雅黑"/>
              </a:rPr>
              <a:t>添加标题内容文字</a:t>
            </a:r>
          </a:p>
        </p:txBody>
      </p:sp>
      <p:sp>
        <p:nvSpPr>
          <p:cNvPr id="20494" name="TextBox 16"/>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20495" name="TextBox 17"/>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 presetSubtype="8">
                                  <p:stCondLst>
                                    <p:cond delay="300"/>
                                  </p:stCondLst>
                                  <p:childTnLst>
                                    <p:set>
                                      <p:cBhvr>
                                        <p:cTn dur="1" fill="hold" id="9">
                                          <p:stCondLst>
                                            <p:cond delay="0"/>
                                          </p:stCondLst>
                                        </p:cTn>
                                        <p:tgtEl>
                                          <p:spTgt spid="9"/>
                                        </p:tgtEl>
                                        <p:attrNameLst>
                                          <p:attrName>style.visibility</p:attrName>
                                        </p:attrNameLst>
                                      </p:cBhvr>
                                      <p:to>
                                        <p:strVal val="visible"/>
                                      </p:to>
                                    </p:set>
                                    <p:anim calcmode="lin" valueType="num">
                                      <p:cBhvr>
                                        <p:cTn dur="500" fill="hold" id="10"/>
                                        <p:tgtEl>
                                          <p:spTgt spid="9"/>
                                        </p:tgtEl>
                                        <p:attrNameLst>
                                          <p:attrName>ppt_x</p:attrName>
                                        </p:attrNameLst>
                                      </p:cBhvr>
                                      <p:tavLst>
                                        <p:tav tm="0">
                                          <p:val>
                                            <p:strVal val="0-#ppt_w/2"/>
                                          </p:val>
                                        </p:tav>
                                        <p:tav tm="100000">
                                          <p:val>
                                            <p:strVal val="#ppt_x"/>
                                          </p:val>
                                        </p:tav>
                                      </p:tavLst>
                                    </p:anim>
                                    <p:anim calcmode="lin" valueType="num">
                                      <p:cBhvr>
                                        <p:cTn dur="500" fill="hold" id="11"/>
                                        <p:tgtEl>
                                          <p:spTgt spid="9"/>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2">
                                  <p:stCondLst>
                                    <p:cond delay="30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ppt_x</p:attrName>
                                        </p:attrNameLst>
                                      </p:cBhvr>
                                      <p:tavLst>
                                        <p:tav tm="0">
                                          <p:val>
                                            <p:strVal val="1+#ppt_w/2"/>
                                          </p:val>
                                        </p:tav>
                                        <p:tav tm="100000">
                                          <p:val>
                                            <p:strVal val="#ppt_x"/>
                                          </p:val>
                                        </p:tav>
                                      </p:tavLst>
                                    </p:anim>
                                    <p:anim calcmode="lin" valueType="num">
                                      <p:cBhvr>
                                        <p:cTn dur="500" fill="hold" id="15"/>
                                        <p:tgtEl>
                                          <p:spTgt spid="10"/>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50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ppt_x</p:attrName>
                                        </p:attrNameLst>
                                      </p:cBhvr>
                                      <p:tavLst>
                                        <p:tav tm="0">
                                          <p:val>
                                            <p:strVal val="0-#ppt_w/2"/>
                                          </p:val>
                                        </p:tav>
                                        <p:tav tm="100000">
                                          <p:val>
                                            <p:strVal val="#ppt_x"/>
                                          </p:val>
                                        </p:tav>
                                      </p:tavLst>
                                    </p:anim>
                                    <p:anim calcmode="lin" valueType="num">
                                      <p:cBhvr>
                                        <p:cTn dur="500" fill="hold" id="19"/>
                                        <p:tgtEl>
                                          <p:spTgt spid="4"/>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50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ppt_x</p:attrName>
                                        </p:attrNameLst>
                                      </p:cBhvr>
                                      <p:tavLst>
                                        <p:tav tm="0">
                                          <p:val>
                                            <p:strVal val="1+#ppt_w/2"/>
                                          </p:val>
                                        </p:tav>
                                        <p:tav tm="100000">
                                          <p:val>
                                            <p:strVal val="#ppt_x"/>
                                          </p:val>
                                        </p:tav>
                                      </p:tavLst>
                                    </p:anim>
                                    <p:anim calcmode="lin" valueType="num">
                                      <p:cBhvr>
                                        <p:cTn dur="500" fill="hold" id="23"/>
                                        <p:tgtEl>
                                          <p:spTgt spid="11"/>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70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ppt_x</p:attrName>
                                        </p:attrNameLst>
                                      </p:cBhvr>
                                      <p:tavLst>
                                        <p:tav tm="0">
                                          <p:val>
                                            <p:strVal val="0-#ppt_w/2"/>
                                          </p:val>
                                        </p:tav>
                                        <p:tav tm="100000">
                                          <p:val>
                                            <p:strVal val="#ppt_x"/>
                                          </p:val>
                                        </p:tav>
                                      </p:tavLst>
                                    </p:anim>
                                    <p:anim calcmode="lin" valueType="num">
                                      <p:cBhvr>
                                        <p:cTn dur="500" fill="hold" id="27"/>
                                        <p:tgtEl>
                                          <p:spTgt spid="5"/>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700"/>
                                  </p:stCondLst>
                                  <p:childTnLst>
                                    <p:set>
                                      <p:cBhvr>
                                        <p:cTn dur="1" fill="hold" id="29">
                                          <p:stCondLst>
                                            <p:cond delay="0"/>
                                          </p:stCondLst>
                                        </p:cTn>
                                        <p:tgtEl>
                                          <p:spTgt spid="12"/>
                                        </p:tgtEl>
                                        <p:attrNameLst>
                                          <p:attrName>style.visibility</p:attrName>
                                        </p:attrNameLst>
                                      </p:cBhvr>
                                      <p:to>
                                        <p:strVal val="visible"/>
                                      </p:to>
                                    </p:set>
                                    <p:anim calcmode="lin" valueType="num">
                                      <p:cBhvr>
                                        <p:cTn dur="500" fill="hold" id="30"/>
                                        <p:tgtEl>
                                          <p:spTgt spid="12"/>
                                        </p:tgtEl>
                                        <p:attrNameLst>
                                          <p:attrName>ppt_x</p:attrName>
                                        </p:attrNameLst>
                                      </p:cBhvr>
                                      <p:tavLst>
                                        <p:tav tm="0">
                                          <p:val>
                                            <p:strVal val="1+#ppt_w/2"/>
                                          </p:val>
                                        </p:tav>
                                        <p:tav tm="100000">
                                          <p:val>
                                            <p:strVal val="#ppt_x"/>
                                          </p:val>
                                        </p:tav>
                                      </p:tavLst>
                                    </p:anim>
                                    <p:anim calcmode="lin" valueType="num">
                                      <p:cBhvr>
                                        <p:cTn dur="500" fill="hold" id="31"/>
                                        <p:tgtEl>
                                          <p:spTgt spid="12"/>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90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ppt_x</p:attrName>
                                        </p:attrNameLst>
                                      </p:cBhvr>
                                      <p:tavLst>
                                        <p:tav tm="0">
                                          <p:val>
                                            <p:strVal val="0-#ppt_w/2"/>
                                          </p:val>
                                        </p:tav>
                                        <p:tav tm="100000">
                                          <p:val>
                                            <p:strVal val="#ppt_x"/>
                                          </p:val>
                                        </p:tav>
                                      </p:tavLst>
                                    </p:anim>
                                    <p:anim calcmode="lin" valueType="num">
                                      <p:cBhvr>
                                        <p:cTn dur="500" fill="hold" id="35"/>
                                        <p:tgtEl>
                                          <p:spTgt spid="6"/>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900"/>
                                  </p:stCondLst>
                                  <p:childTnLst>
                                    <p:set>
                                      <p:cBhvr>
                                        <p:cTn dur="1" fill="hold" id="37">
                                          <p:stCondLst>
                                            <p:cond delay="0"/>
                                          </p:stCondLst>
                                        </p:cTn>
                                        <p:tgtEl>
                                          <p:spTgt spid="13"/>
                                        </p:tgtEl>
                                        <p:attrNameLst>
                                          <p:attrName>style.visibility</p:attrName>
                                        </p:attrNameLst>
                                      </p:cBhvr>
                                      <p:to>
                                        <p:strVal val="visible"/>
                                      </p:to>
                                    </p:set>
                                    <p:anim calcmode="lin" valueType="num">
                                      <p:cBhvr>
                                        <p:cTn dur="500" fill="hold" id="38"/>
                                        <p:tgtEl>
                                          <p:spTgt spid="13"/>
                                        </p:tgtEl>
                                        <p:attrNameLst>
                                          <p:attrName>ppt_x</p:attrName>
                                        </p:attrNameLst>
                                      </p:cBhvr>
                                      <p:tavLst>
                                        <p:tav tm="0">
                                          <p:val>
                                            <p:strVal val="1+#ppt_w/2"/>
                                          </p:val>
                                        </p:tav>
                                        <p:tav tm="100000">
                                          <p:val>
                                            <p:strVal val="#ppt_x"/>
                                          </p:val>
                                        </p:tav>
                                      </p:tavLst>
                                    </p:anim>
                                    <p:anim calcmode="lin" valueType="num">
                                      <p:cBhvr>
                                        <p:cTn dur="500" fill="hold" id="39"/>
                                        <p:tgtEl>
                                          <p:spTgt spid="1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120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ppt_x</p:attrName>
                                        </p:attrNameLst>
                                      </p:cBhvr>
                                      <p:tavLst>
                                        <p:tav tm="0">
                                          <p:val>
                                            <p:strVal val="0-#ppt_w/2"/>
                                          </p:val>
                                        </p:tav>
                                        <p:tav tm="100000">
                                          <p:val>
                                            <p:strVal val="#ppt_x"/>
                                          </p:val>
                                        </p:tav>
                                      </p:tavLst>
                                    </p:anim>
                                    <p:anim calcmode="lin" valueType="num">
                                      <p:cBhvr>
                                        <p:cTn dur="500" fill="hold" id="43"/>
                                        <p:tgtEl>
                                          <p:spTgt spid="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20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ppt_x</p:attrName>
                                        </p:attrNameLst>
                                      </p:cBhvr>
                                      <p:tavLst>
                                        <p:tav tm="0">
                                          <p:val>
                                            <p:strVal val="1+#ppt_w/2"/>
                                          </p:val>
                                        </p:tav>
                                        <p:tav tm="100000">
                                          <p:val>
                                            <p:strVal val="#ppt_x"/>
                                          </p:val>
                                        </p:tav>
                                      </p:tavLst>
                                    </p:anim>
                                    <p:anim calcmode="lin" valueType="num">
                                      <p:cBhvr>
                                        <p:cTn dur="500" fill="hold" id="47"/>
                                        <p:tgtEl>
                                          <p:spTgt spid="1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700"/>
                            </p:stCondLst>
                            <p:childTnLst>
                              <p:par>
                                <p:cTn fill="hold" grpId="0" id="49" nodeType="afterEffect" presetClass="entr" presetID="16" presetSubtype="21">
                                  <p:stCondLst>
                                    <p:cond delay="0"/>
                                  </p:stCondLst>
                                  <p:childTnLst>
                                    <p:set>
                                      <p:cBhvr>
                                        <p:cTn dur="1" fill="hold" id="50">
                                          <p:stCondLst>
                                            <p:cond delay="0"/>
                                          </p:stCondLst>
                                        </p:cTn>
                                        <p:tgtEl>
                                          <p:spTgt spid="16"/>
                                        </p:tgtEl>
                                        <p:attrNameLst>
                                          <p:attrName>style.visibility</p:attrName>
                                        </p:attrNameLst>
                                      </p:cBhvr>
                                      <p:to>
                                        <p:strVal val="visible"/>
                                      </p:to>
                                    </p:set>
                                    <p:animEffect filter="barn(inVertical)" transition="in">
                                      <p:cBhvr>
                                        <p:cTn dur="500" id="51"/>
                                        <p:tgtEl>
                                          <p:spTgt spid="16"/>
                                        </p:tgtEl>
                                      </p:cBhvr>
                                    </p:animEffect>
                                  </p:childTnLst>
                                </p:cTn>
                              </p:par>
                            </p:childTnLst>
                          </p:cTn>
                        </p:par>
                        <p:par>
                          <p:cTn fill="hold" id="52" nodeType="afterGroup">
                            <p:stCondLst>
                              <p:cond delay="2200"/>
                            </p:stCondLst>
                            <p:childTnLst>
                              <p:par>
                                <p:cTn fill="hold" grpId="0" id="53" nodeType="afterEffect" presetClass="entr" presetID="10"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500" id="5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P grpId="0" spid="11"/>
      <p:bldP grpId="0" spid="12"/>
      <p:bldP grpId="0" spid="13"/>
      <p:bldP grpId="0" spid="14"/>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algn="ctr" cap="flat" cmpd="sng" w="9525">
              <a:noFill/>
              <a:prstDash val="solid"/>
              <a:round/>
              <a:headEnd len="med" type="none" w="med"/>
              <a:tailEnd len="med" type="none" w="med"/>
            </a:ln>
            <a:effectLst/>
          </p:spPr>
          <p:txBody>
            <a:bodyPr/>
            <a:lstStyle/>
            <a:p>
              <a:endParaRPr altLang="en-US" lang="zh-CN" noProof="1" sz="1600">
                <a:latin charset="-122" panose="020b0503020204020204" pitchFamily="34" typeface="微软雅黑"/>
                <a:ea charset="-122" panose="020b0503020204020204" pitchFamily="34" typeface="微软雅黑"/>
              </a:endParaRPr>
            </a:p>
          </p:txBody>
        </p:sp>
        <p:sp>
          <p:nvSpPr>
            <p:cNvPr id="5" name="TextBox 4"/>
            <p:cNvSpPr txBox="1"/>
            <p:nvPr/>
          </p:nvSpPr>
          <p:spPr>
            <a:xfrm>
              <a:off x="3033223" y="1474123"/>
              <a:ext cx="5688631" cy="354976"/>
            </a:xfrm>
            <a:prstGeom prst="rect">
              <a:avLst/>
            </a:prstGeom>
            <a:noFill/>
          </p:spPr>
          <p:txBody>
            <a:bodyPr>
              <a:spAutoFit/>
            </a:bodyPr>
            <a:lstStyle/>
            <a:p>
              <a:pPr fontAlgn="auto"/>
              <a:r>
                <a:rPr altLang="en-US" lang="zh-CN" noProof="1" sz="1600">
                  <a:solidFill>
                    <a:srgbClr val="F8F8F8"/>
                  </a:solidFill>
                  <a:latin charset="-122" panose="020b0503020204020204" pitchFamily="34" typeface="微软雅黑"/>
                  <a:ea charset="-122" panose="020b0503020204020204" pitchFamily="34" typeface="微软雅黑"/>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algn="ctr" cap="flat" cmpd="sng" w="9525">
              <a:noFill/>
              <a:prstDash val="solid"/>
              <a:round/>
              <a:headEnd len="med" type="none" w="med"/>
              <a:tailEnd len="med" type="none" w="med"/>
            </a:ln>
            <a:effectLst/>
          </p:spPr>
          <p:txBody>
            <a:bodyPr/>
            <a:lstStyle/>
            <a:p>
              <a:endParaRPr altLang="en-US" lang="zh-CN" noProof="1" sz="1600">
                <a:latin charset="-122" panose="020b0503020204020204" pitchFamily="34" typeface="微软雅黑"/>
                <a:ea charset="-122" panose="020b0503020204020204" pitchFamily="34" typeface="微软雅黑"/>
              </a:endParaRPr>
            </a:p>
          </p:txBody>
        </p:sp>
        <p:sp>
          <p:nvSpPr>
            <p:cNvPr id="9" name="TextBox 8"/>
            <p:cNvSpPr txBox="1"/>
            <p:nvPr/>
          </p:nvSpPr>
          <p:spPr>
            <a:xfrm>
              <a:off x="3023808" y="3939648"/>
              <a:ext cx="4085844" cy="354976"/>
            </a:xfrm>
            <a:prstGeom prst="rect">
              <a:avLst/>
            </a:prstGeom>
            <a:noFill/>
          </p:spPr>
          <p:txBody>
            <a:bodyPr>
              <a:spAutoFit/>
            </a:bodyPr>
            <a:lstStyle/>
            <a:p>
              <a:pPr fontAlgn="auto"/>
              <a:r>
                <a:rPr altLang="en-US" lang="zh-CN" noProof="1" sz="1600">
                  <a:solidFill>
                    <a:srgbClr val="F8F8F8"/>
                  </a:solidFill>
                  <a:latin charset="-122" panose="020b0503020204020204" pitchFamily="34" typeface="微软雅黑"/>
                  <a:ea charset="-122" panose="020b0503020204020204" pitchFamily="34" typeface="微软雅黑"/>
                </a:rPr>
                <a:t>单击此处添加标题</a:t>
              </a:r>
            </a:p>
          </p:txBody>
        </p:sp>
      </p:grpSp>
      <p:sp>
        <p:nvSpPr>
          <p:cNvPr id="10" name="TextBox 9"/>
          <p:cNvSpPr txBox="1">
            <a:spLocks noChangeArrowheads="1"/>
          </p:cNvSpPr>
          <p:nvPr/>
        </p:nvSpPr>
        <p:spPr bwMode="auto">
          <a:xfrm>
            <a:off x="2730500" y="1816100"/>
            <a:ext cx="5154613" cy="1019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nSpc>
                <a:spcPct val="130000"/>
              </a:lnSpc>
            </a:pPr>
            <a:r>
              <a:rPr altLang="en-US" lang="zh-CN" sz="1200">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a:spLocks noChangeArrowheads="1"/>
          </p:cNvSpPr>
          <p:nvPr/>
        </p:nvSpPr>
        <p:spPr bwMode="auto">
          <a:xfrm>
            <a:off x="2730500" y="3486150"/>
            <a:ext cx="5154613" cy="1019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nSpc>
                <a:spcPct val="130000"/>
              </a:lnSpc>
            </a:pPr>
            <a:r>
              <a:rPr altLang="en-US" lang="zh-CN" sz="1200">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a:spLocks noChangeArrowheads="1"/>
          </p:cNvSpPr>
          <p:nvPr/>
        </p:nvSpPr>
        <p:spPr bwMode="auto">
          <a:xfrm rot="2747878">
            <a:off x="1522413" y="1241425"/>
            <a:ext cx="992187" cy="1147763"/>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Lst>
            <a:cxnLst>
              <a:cxn ang="0">
                <a:pos x="T0" y="T1"/>
              </a:cxn>
              <a:cxn ang="0">
                <a:pos x="T2" y="T3"/>
              </a:cxn>
              <a:cxn ang="0">
                <a:pos x="T4" y="T5"/>
              </a:cxn>
              <a:cxn ang="0">
                <a:pos x="T6" y="T7"/>
              </a:cxn>
              <a:cxn ang="0">
                <a:pos x="T8" y="T9"/>
              </a:cxn>
              <a:cxn ang="0">
                <a:pos x="T10" y="T11"/>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bIns="34290" lIns="68580" rIns="68580" tIns="34290" wrap="none"/>
          <a:lstStyle/>
          <a:p>
            <a:pPr algn="ctr"/>
            <a:endParaRPr altLang="en-US" lang="zh-CN" sz="1100">
              <a:solidFill>
                <a:srgbClr val="FFFFFF"/>
              </a:solidFill>
              <a:latin charset="-122" panose="020b0503020204020204" pitchFamily="34" typeface="微软雅黑"/>
              <a:ea charset="-122" panose="020b0503020204020204" pitchFamily="34" typeface="微软雅黑"/>
            </a:endParaRPr>
          </a:p>
        </p:txBody>
      </p:sp>
      <p:sp>
        <p:nvSpPr>
          <p:cNvPr id="13" name="TextBox 12"/>
          <p:cNvSpPr txBox="1">
            <a:spLocks noChangeArrowheads="1"/>
          </p:cNvSpPr>
          <p:nvPr/>
        </p:nvSpPr>
        <p:spPr bwMode="auto">
          <a:xfrm>
            <a:off x="1628775" y="1682750"/>
            <a:ext cx="64293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wrap="none"/>
          <a:lstStyle/>
          <a:p>
            <a:pPr algn="ctr"/>
            <a:r>
              <a:rPr altLang="en-US" b="1" lang="zh-CN" sz="2000">
                <a:solidFill>
                  <a:srgbClr val="FFFFFF"/>
                </a:solidFill>
                <a:latin charset="-122" panose="020b0503020204020204" pitchFamily="34" typeface="微软雅黑"/>
                <a:ea charset="-122" panose="020b0503020204020204" pitchFamily="34" typeface="微软雅黑"/>
              </a:rPr>
              <a:t>正面</a:t>
            </a:r>
          </a:p>
          <a:p>
            <a:pPr algn="ctr"/>
            <a:r>
              <a:rPr altLang="en-US" b="1" lang="zh-CN" sz="2000">
                <a:solidFill>
                  <a:srgbClr val="FFFFFF"/>
                </a:solidFill>
                <a:latin charset="-122" panose="020b0503020204020204" pitchFamily="34" typeface="微软雅黑"/>
                <a:ea charset="-122" panose="020b0503020204020204" pitchFamily="34" typeface="微软雅黑"/>
              </a:rPr>
              <a:t>观点</a:t>
            </a:r>
          </a:p>
        </p:txBody>
      </p:sp>
      <p:sp>
        <p:nvSpPr>
          <p:cNvPr id="14" name="等腰三角形 2"/>
          <p:cNvSpPr>
            <a:spLocks noChangeArrowheads="1"/>
          </p:cNvSpPr>
          <p:nvPr/>
        </p:nvSpPr>
        <p:spPr bwMode="auto">
          <a:xfrm rot="3036074">
            <a:off x="1522413" y="2986087"/>
            <a:ext cx="992188" cy="1147763"/>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Lst>
            <a:cxnLst>
              <a:cxn ang="0">
                <a:pos x="T0" y="T1"/>
              </a:cxn>
              <a:cxn ang="0">
                <a:pos x="T2" y="T3"/>
              </a:cxn>
              <a:cxn ang="0">
                <a:pos x="T4" y="T5"/>
              </a:cxn>
              <a:cxn ang="0">
                <a:pos x="T6" y="T7"/>
              </a:cxn>
              <a:cxn ang="0">
                <a:pos x="T8" y="T9"/>
              </a:cxn>
              <a:cxn ang="0">
                <a:pos x="T10" y="T11"/>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bIns="34290" lIns="68580" rIns="68580" tIns="34290" wrap="none"/>
          <a:lstStyle/>
          <a:p>
            <a:pPr algn="ctr"/>
            <a:endParaRPr altLang="en-US" lang="zh-CN" sz="1100">
              <a:solidFill>
                <a:srgbClr val="FFFFFF"/>
              </a:solidFill>
              <a:latin charset="-122" panose="020b0503020204020204" pitchFamily="34" typeface="微软雅黑"/>
              <a:ea charset="-122" panose="020b0503020204020204" pitchFamily="34" typeface="微软雅黑"/>
            </a:endParaRPr>
          </a:p>
        </p:txBody>
      </p:sp>
      <p:sp>
        <p:nvSpPr>
          <p:cNvPr id="15" name="TextBox 14"/>
          <p:cNvSpPr txBox="1">
            <a:spLocks noChangeArrowheads="1"/>
          </p:cNvSpPr>
          <p:nvPr/>
        </p:nvSpPr>
        <p:spPr bwMode="auto">
          <a:xfrm>
            <a:off x="1628775" y="3421063"/>
            <a:ext cx="6429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wrap="none"/>
          <a:lstStyle/>
          <a:p>
            <a:pPr algn="ctr"/>
            <a:r>
              <a:rPr altLang="en-US" b="1" lang="zh-CN" sz="2000">
                <a:solidFill>
                  <a:srgbClr val="FFFFFF"/>
                </a:solidFill>
                <a:latin charset="-122" panose="020b0503020204020204" pitchFamily="34" typeface="微软雅黑"/>
                <a:ea charset="-122" panose="020b0503020204020204" pitchFamily="34" typeface="微软雅黑"/>
              </a:rPr>
              <a:t>负面</a:t>
            </a:r>
          </a:p>
          <a:p>
            <a:pPr algn="ctr"/>
            <a:r>
              <a:rPr altLang="en-US" b="1" lang="zh-CN" sz="2000">
                <a:solidFill>
                  <a:srgbClr val="FFFFFF"/>
                </a:solidFill>
                <a:latin charset="-122" panose="020b0503020204020204" pitchFamily="34" typeface="微软雅黑"/>
                <a:ea charset="-122" panose="020b0503020204020204" pitchFamily="34" typeface="微软雅黑"/>
              </a:rPr>
              <a:t>观点</a:t>
            </a:r>
          </a:p>
        </p:txBody>
      </p:sp>
      <p:sp>
        <p:nvSpPr>
          <p:cNvPr id="22537" name="TextBox 15"/>
          <p:cNvSpPr txBox="1">
            <a:spLocks noChangeArrowheads="1"/>
          </p:cNvSpPr>
          <p:nvPr/>
        </p:nvSpPr>
        <p:spPr bwMode="auto">
          <a:xfrm>
            <a:off x="355600" y="206375"/>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点击添加标题文本</a:t>
            </a:r>
          </a:p>
        </p:txBody>
      </p:sp>
      <p:sp>
        <p:nvSpPr>
          <p:cNvPr id="22538" name="TextBox 16"/>
          <p:cNvSpPr txBox="1">
            <a:spLocks noChangeArrowheads="1"/>
          </p:cNvSpPr>
          <p:nvPr/>
        </p:nvSpPr>
        <p:spPr bwMode="auto">
          <a:xfrm>
            <a:off x="7681914" y="195263"/>
            <a:ext cx="10623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chemeClr val="accent2"/>
                </a:solidFill>
                <a:latin charset="0" pitchFamily="34" typeface="Eras Bold ITC"/>
                <a:ea charset="-122" panose="020b0503020204020204" pitchFamily="34" typeface="微软雅黑"/>
              </a:rPr>
              <a:t>LOGO</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290" id="7">
                                          <p:stCondLst>
                                            <p:cond delay="0"/>
                                          </p:stCondLst>
                                        </p:cTn>
                                        <p:tgtEl>
                                          <p:spTgt spid="13"/>
                                        </p:tgtEl>
                                      </p:cBhvr>
                                    </p:animEffect>
                                    <p:anim calcmode="lin" valueType="num">
                                      <p:cBhvr>
                                        <p:cTn dur="911" id="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13"/>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13"/>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13"/>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13"/>
                                        </p:tgtEl>
                                        <p:attrNameLst>
                                          <p:attrName>ppt_y</p:attrName>
                                        </p:attrNameLst>
                                      </p:cBhvr>
                                      <p:tavLst>
                                        <p:tav fmla="#ppt_y-sin(pi*$)/81" tm="0">
                                          <p:val>
                                            <p:fltVal val="0"/>
                                          </p:val>
                                        </p:tav>
                                        <p:tav tm="100000">
                                          <p:val>
                                            <p:fltVal val="1"/>
                                          </p:val>
                                        </p:tav>
                                      </p:tavLst>
                                    </p:anim>
                                    <p:animScale>
                                      <p:cBhvr>
                                        <p:cTn dur="13" id="13">
                                          <p:stCondLst>
                                            <p:cond delay="325"/>
                                          </p:stCondLst>
                                        </p:cTn>
                                        <p:tgtEl>
                                          <p:spTgt spid="13"/>
                                        </p:tgtEl>
                                      </p:cBhvr>
                                      <p:to x="100000" y="60000"/>
                                    </p:animScale>
                                    <p:animScale>
                                      <p:cBhvr>
                                        <p:cTn decel="50000" dur="83" id="14">
                                          <p:stCondLst>
                                            <p:cond delay="338"/>
                                          </p:stCondLst>
                                        </p:cTn>
                                        <p:tgtEl>
                                          <p:spTgt spid="13"/>
                                        </p:tgtEl>
                                      </p:cBhvr>
                                      <p:to x="100000" y="100000"/>
                                    </p:animScale>
                                    <p:animScale>
                                      <p:cBhvr>
                                        <p:cTn dur="13" id="15">
                                          <p:stCondLst>
                                            <p:cond delay="656"/>
                                          </p:stCondLst>
                                        </p:cTn>
                                        <p:tgtEl>
                                          <p:spTgt spid="13"/>
                                        </p:tgtEl>
                                      </p:cBhvr>
                                      <p:to x="100000" y="80000"/>
                                    </p:animScale>
                                    <p:animScale>
                                      <p:cBhvr>
                                        <p:cTn decel="50000" dur="83" id="16">
                                          <p:stCondLst>
                                            <p:cond delay="669"/>
                                          </p:stCondLst>
                                        </p:cTn>
                                        <p:tgtEl>
                                          <p:spTgt spid="13"/>
                                        </p:tgtEl>
                                      </p:cBhvr>
                                      <p:to x="100000" y="100000"/>
                                    </p:animScale>
                                    <p:animScale>
                                      <p:cBhvr>
                                        <p:cTn dur="13" id="17">
                                          <p:stCondLst>
                                            <p:cond delay="821"/>
                                          </p:stCondLst>
                                        </p:cTn>
                                        <p:tgtEl>
                                          <p:spTgt spid="13"/>
                                        </p:tgtEl>
                                      </p:cBhvr>
                                      <p:to x="100000" y="90000"/>
                                    </p:animScale>
                                    <p:animScale>
                                      <p:cBhvr>
                                        <p:cTn decel="50000" dur="83" id="18">
                                          <p:stCondLst>
                                            <p:cond delay="834"/>
                                          </p:stCondLst>
                                        </p:cTn>
                                        <p:tgtEl>
                                          <p:spTgt spid="13"/>
                                        </p:tgtEl>
                                      </p:cBhvr>
                                      <p:to x="100000" y="100000"/>
                                    </p:animScale>
                                    <p:animScale>
                                      <p:cBhvr>
                                        <p:cTn dur="13" id="19">
                                          <p:stCondLst>
                                            <p:cond delay="904"/>
                                          </p:stCondLst>
                                        </p:cTn>
                                        <p:tgtEl>
                                          <p:spTgt spid="13"/>
                                        </p:tgtEl>
                                      </p:cBhvr>
                                      <p:to x="100000" y="95000"/>
                                    </p:animScale>
                                    <p:animScale>
                                      <p:cBhvr>
                                        <p:cTn decel="50000" dur="83" id="20">
                                          <p:stCondLst>
                                            <p:cond delay="917"/>
                                          </p:stCondLst>
                                        </p:cTn>
                                        <p:tgtEl>
                                          <p:spTgt spid="13"/>
                                        </p:tgtEl>
                                      </p:cBhvr>
                                      <p:to x="100000" y="100000"/>
                                    </p:animScale>
                                  </p:childTnLst>
                                </p:cTn>
                              </p:par>
                              <p:par>
                                <p:cTn fill="hold" grpId="0" id="21" nodeType="withEffect" presetClass="entr" presetID="26"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wipe(down)" transition="in">
                                      <p:cBhvr>
                                        <p:cTn dur="290" id="23">
                                          <p:stCondLst>
                                            <p:cond delay="0"/>
                                          </p:stCondLst>
                                        </p:cTn>
                                        <p:tgtEl>
                                          <p:spTgt spid="12"/>
                                        </p:tgtEl>
                                      </p:cBhvr>
                                    </p:animEffect>
                                    <p:anim calcmode="lin" valueType="num">
                                      <p:cBhvr>
                                        <p:cTn dur="911" id="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dur="332" id="25" tmFilter="0.0,0.0; 0.25,0.07; 0.50,0.2; 0.75,0.467; 1.0,1.0">
                                          <p:stCondLst>
                                            <p:cond delay="0"/>
                                          </p:stCondLst>
                                        </p:cTn>
                                        <p:tgtEl>
                                          <p:spTgt spid="12"/>
                                        </p:tgtEl>
                                        <p:attrNameLst>
                                          <p:attrName>ppt_y</p:attrName>
                                        </p:attrNameLst>
                                      </p:cBhvr>
                                      <p:tavLst>
                                        <p:tav fmla="#ppt_y-sin(pi*$)/3" tm="0">
                                          <p:val>
                                            <p:fltVal val="0.5"/>
                                          </p:val>
                                        </p:tav>
                                        <p:tav tm="100000">
                                          <p:val>
                                            <p:fltVal val="1"/>
                                          </p:val>
                                        </p:tav>
                                      </p:tavLst>
                                    </p:anim>
                                    <p:anim calcmode="lin" valueType="num">
                                      <p:cBhvr>
                                        <p:cTn dur="332" id="26" tmFilter="0, 0; 0.125,0.2665; 0.25,0.4; 0.375,0.465; 0.5,0.5;  0.625,0.535; 0.75,0.6; 0.875,0.7335; 1,1">
                                          <p:stCondLst>
                                            <p:cond delay="332"/>
                                          </p:stCondLst>
                                        </p:cTn>
                                        <p:tgtEl>
                                          <p:spTgt spid="12"/>
                                        </p:tgtEl>
                                        <p:attrNameLst>
                                          <p:attrName>ppt_y</p:attrName>
                                        </p:attrNameLst>
                                      </p:cBhvr>
                                      <p:tavLst>
                                        <p:tav fmla="#ppt_y-sin(pi*$)/9" tm="0">
                                          <p:val>
                                            <p:fltVal val="0"/>
                                          </p:val>
                                        </p:tav>
                                        <p:tav tm="100000">
                                          <p:val>
                                            <p:fltVal val="1"/>
                                          </p:val>
                                        </p:tav>
                                      </p:tavLst>
                                    </p:anim>
                                    <p:anim calcmode="lin" valueType="num">
                                      <p:cBhvr>
                                        <p:cTn dur="166" id="27" tmFilter="0, 0; 0.125,0.2665; 0.25,0.4; 0.375,0.465; 0.5,0.5;  0.625,0.535; 0.75,0.6; 0.875,0.7335; 1,1">
                                          <p:stCondLst>
                                            <p:cond delay="662"/>
                                          </p:stCondLst>
                                        </p:cTn>
                                        <p:tgtEl>
                                          <p:spTgt spid="12"/>
                                        </p:tgtEl>
                                        <p:attrNameLst>
                                          <p:attrName>ppt_y</p:attrName>
                                        </p:attrNameLst>
                                      </p:cBhvr>
                                      <p:tavLst>
                                        <p:tav fmla="#ppt_y-sin(pi*$)/27" tm="0">
                                          <p:val>
                                            <p:fltVal val="0"/>
                                          </p:val>
                                        </p:tav>
                                        <p:tav tm="100000">
                                          <p:val>
                                            <p:fltVal val="1"/>
                                          </p:val>
                                        </p:tav>
                                      </p:tavLst>
                                    </p:anim>
                                    <p:anim calcmode="lin" valueType="num">
                                      <p:cBhvr>
                                        <p:cTn dur="82" id="28" tmFilter="0, 0; 0.125,0.2665; 0.25,0.4; 0.375,0.465; 0.5,0.5;  0.625,0.535; 0.75,0.6; 0.875,0.7335; 1,1">
                                          <p:stCondLst>
                                            <p:cond delay="828"/>
                                          </p:stCondLst>
                                        </p:cTn>
                                        <p:tgtEl>
                                          <p:spTgt spid="12"/>
                                        </p:tgtEl>
                                        <p:attrNameLst>
                                          <p:attrName>ppt_y</p:attrName>
                                        </p:attrNameLst>
                                      </p:cBhvr>
                                      <p:tavLst>
                                        <p:tav fmla="#ppt_y-sin(pi*$)/81" tm="0">
                                          <p:val>
                                            <p:fltVal val="0"/>
                                          </p:val>
                                        </p:tav>
                                        <p:tav tm="100000">
                                          <p:val>
                                            <p:fltVal val="1"/>
                                          </p:val>
                                        </p:tav>
                                      </p:tavLst>
                                    </p:anim>
                                    <p:animScale>
                                      <p:cBhvr>
                                        <p:cTn dur="13" id="29">
                                          <p:stCondLst>
                                            <p:cond delay="325"/>
                                          </p:stCondLst>
                                        </p:cTn>
                                        <p:tgtEl>
                                          <p:spTgt spid="12"/>
                                        </p:tgtEl>
                                      </p:cBhvr>
                                      <p:to x="100000" y="60000"/>
                                    </p:animScale>
                                    <p:animScale>
                                      <p:cBhvr>
                                        <p:cTn decel="50000" dur="83" id="30">
                                          <p:stCondLst>
                                            <p:cond delay="338"/>
                                          </p:stCondLst>
                                        </p:cTn>
                                        <p:tgtEl>
                                          <p:spTgt spid="12"/>
                                        </p:tgtEl>
                                      </p:cBhvr>
                                      <p:to x="100000" y="100000"/>
                                    </p:animScale>
                                    <p:animScale>
                                      <p:cBhvr>
                                        <p:cTn dur="13" id="31">
                                          <p:stCondLst>
                                            <p:cond delay="656"/>
                                          </p:stCondLst>
                                        </p:cTn>
                                        <p:tgtEl>
                                          <p:spTgt spid="12"/>
                                        </p:tgtEl>
                                      </p:cBhvr>
                                      <p:to x="100000" y="80000"/>
                                    </p:animScale>
                                    <p:animScale>
                                      <p:cBhvr>
                                        <p:cTn decel="50000" dur="83" id="32">
                                          <p:stCondLst>
                                            <p:cond delay="669"/>
                                          </p:stCondLst>
                                        </p:cTn>
                                        <p:tgtEl>
                                          <p:spTgt spid="12"/>
                                        </p:tgtEl>
                                      </p:cBhvr>
                                      <p:to x="100000" y="100000"/>
                                    </p:animScale>
                                    <p:animScale>
                                      <p:cBhvr>
                                        <p:cTn dur="13" id="33">
                                          <p:stCondLst>
                                            <p:cond delay="821"/>
                                          </p:stCondLst>
                                        </p:cTn>
                                        <p:tgtEl>
                                          <p:spTgt spid="12"/>
                                        </p:tgtEl>
                                      </p:cBhvr>
                                      <p:to x="100000" y="90000"/>
                                    </p:animScale>
                                    <p:animScale>
                                      <p:cBhvr>
                                        <p:cTn decel="50000" dur="83" id="34">
                                          <p:stCondLst>
                                            <p:cond delay="834"/>
                                          </p:stCondLst>
                                        </p:cTn>
                                        <p:tgtEl>
                                          <p:spTgt spid="12"/>
                                        </p:tgtEl>
                                      </p:cBhvr>
                                      <p:to x="100000" y="100000"/>
                                    </p:animScale>
                                    <p:animScale>
                                      <p:cBhvr>
                                        <p:cTn dur="13" id="35">
                                          <p:stCondLst>
                                            <p:cond delay="904"/>
                                          </p:stCondLst>
                                        </p:cTn>
                                        <p:tgtEl>
                                          <p:spTgt spid="12"/>
                                        </p:tgtEl>
                                      </p:cBhvr>
                                      <p:to x="100000" y="95000"/>
                                    </p:animScale>
                                    <p:animScale>
                                      <p:cBhvr>
                                        <p:cTn decel="50000" dur="83" id="36">
                                          <p:stCondLst>
                                            <p:cond delay="917"/>
                                          </p:stCondLst>
                                        </p:cTn>
                                        <p:tgtEl>
                                          <p:spTgt spid="12"/>
                                        </p:tgtEl>
                                      </p:cBhvr>
                                      <p:to x="100000" y="100000"/>
                                    </p:animScale>
                                  </p:childTnLst>
                                </p:cTn>
                              </p:par>
                              <p:par>
                                <p:cTn fill="hold" grpId="0" id="37" nodeType="withEffect" presetClass="entr" presetID="26"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wipe(down)" transition="in">
                                      <p:cBhvr>
                                        <p:cTn dur="290" id="39">
                                          <p:stCondLst>
                                            <p:cond delay="0"/>
                                          </p:stCondLst>
                                        </p:cTn>
                                        <p:tgtEl>
                                          <p:spTgt spid="14"/>
                                        </p:tgtEl>
                                      </p:cBhvr>
                                    </p:animEffect>
                                    <p:anim calcmode="lin" valueType="num">
                                      <p:cBhvr>
                                        <p:cTn dur="911" id="40"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dur="332" id="41" tmFilter="0.0,0.0; 0.25,0.07; 0.50,0.2; 0.75,0.467; 1.0,1.0">
                                          <p:stCondLst>
                                            <p:cond delay="0"/>
                                          </p:stCondLst>
                                        </p:cTn>
                                        <p:tgtEl>
                                          <p:spTgt spid="14"/>
                                        </p:tgtEl>
                                        <p:attrNameLst>
                                          <p:attrName>ppt_y</p:attrName>
                                        </p:attrNameLst>
                                      </p:cBhvr>
                                      <p:tavLst>
                                        <p:tav fmla="#ppt_y-sin(pi*$)/3" tm="0">
                                          <p:val>
                                            <p:fltVal val="0.5"/>
                                          </p:val>
                                        </p:tav>
                                        <p:tav tm="100000">
                                          <p:val>
                                            <p:fltVal val="1"/>
                                          </p:val>
                                        </p:tav>
                                      </p:tavLst>
                                    </p:anim>
                                    <p:anim calcmode="lin" valueType="num">
                                      <p:cBhvr>
                                        <p:cTn dur="332" id="42" tmFilter="0, 0; 0.125,0.2665; 0.25,0.4; 0.375,0.465; 0.5,0.5;  0.625,0.535; 0.75,0.6; 0.875,0.7335; 1,1">
                                          <p:stCondLst>
                                            <p:cond delay="332"/>
                                          </p:stCondLst>
                                        </p:cTn>
                                        <p:tgtEl>
                                          <p:spTgt spid="14"/>
                                        </p:tgtEl>
                                        <p:attrNameLst>
                                          <p:attrName>ppt_y</p:attrName>
                                        </p:attrNameLst>
                                      </p:cBhvr>
                                      <p:tavLst>
                                        <p:tav fmla="#ppt_y-sin(pi*$)/9" tm="0">
                                          <p:val>
                                            <p:fltVal val="0"/>
                                          </p:val>
                                        </p:tav>
                                        <p:tav tm="100000">
                                          <p:val>
                                            <p:fltVal val="1"/>
                                          </p:val>
                                        </p:tav>
                                      </p:tavLst>
                                    </p:anim>
                                    <p:anim calcmode="lin" valueType="num">
                                      <p:cBhvr>
                                        <p:cTn dur="166" id="43" tmFilter="0, 0; 0.125,0.2665; 0.25,0.4; 0.375,0.465; 0.5,0.5;  0.625,0.535; 0.75,0.6; 0.875,0.7335; 1,1">
                                          <p:stCondLst>
                                            <p:cond delay="662"/>
                                          </p:stCondLst>
                                        </p:cTn>
                                        <p:tgtEl>
                                          <p:spTgt spid="14"/>
                                        </p:tgtEl>
                                        <p:attrNameLst>
                                          <p:attrName>ppt_y</p:attrName>
                                        </p:attrNameLst>
                                      </p:cBhvr>
                                      <p:tavLst>
                                        <p:tav fmla="#ppt_y-sin(pi*$)/27" tm="0">
                                          <p:val>
                                            <p:fltVal val="0"/>
                                          </p:val>
                                        </p:tav>
                                        <p:tav tm="100000">
                                          <p:val>
                                            <p:fltVal val="1"/>
                                          </p:val>
                                        </p:tav>
                                      </p:tavLst>
                                    </p:anim>
                                    <p:anim calcmode="lin" valueType="num">
                                      <p:cBhvr>
                                        <p:cTn dur="82" id="44" tmFilter="0, 0; 0.125,0.2665; 0.25,0.4; 0.375,0.465; 0.5,0.5;  0.625,0.535; 0.75,0.6; 0.875,0.7335; 1,1">
                                          <p:stCondLst>
                                            <p:cond delay="828"/>
                                          </p:stCondLst>
                                        </p:cTn>
                                        <p:tgtEl>
                                          <p:spTgt spid="14"/>
                                        </p:tgtEl>
                                        <p:attrNameLst>
                                          <p:attrName>ppt_y</p:attrName>
                                        </p:attrNameLst>
                                      </p:cBhvr>
                                      <p:tavLst>
                                        <p:tav fmla="#ppt_y-sin(pi*$)/81" tm="0">
                                          <p:val>
                                            <p:fltVal val="0"/>
                                          </p:val>
                                        </p:tav>
                                        <p:tav tm="100000">
                                          <p:val>
                                            <p:fltVal val="1"/>
                                          </p:val>
                                        </p:tav>
                                      </p:tavLst>
                                    </p:anim>
                                    <p:animScale>
                                      <p:cBhvr>
                                        <p:cTn dur="13" id="45">
                                          <p:stCondLst>
                                            <p:cond delay="325"/>
                                          </p:stCondLst>
                                        </p:cTn>
                                        <p:tgtEl>
                                          <p:spTgt spid="14"/>
                                        </p:tgtEl>
                                      </p:cBhvr>
                                      <p:to x="100000" y="60000"/>
                                    </p:animScale>
                                    <p:animScale>
                                      <p:cBhvr>
                                        <p:cTn decel="50000" dur="83" id="46">
                                          <p:stCondLst>
                                            <p:cond delay="338"/>
                                          </p:stCondLst>
                                        </p:cTn>
                                        <p:tgtEl>
                                          <p:spTgt spid="14"/>
                                        </p:tgtEl>
                                      </p:cBhvr>
                                      <p:to x="100000" y="100000"/>
                                    </p:animScale>
                                    <p:animScale>
                                      <p:cBhvr>
                                        <p:cTn dur="13" id="47">
                                          <p:stCondLst>
                                            <p:cond delay="656"/>
                                          </p:stCondLst>
                                        </p:cTn>
                                        <p:tgtEl>
                                          <p:spTgt spid="14"/>
                                        </p:tgtEl>
                                      </p:cBhvr>
                                      <p:to x="100000" y="80000"/>
                                    </p:animScale>
                                    <p:animScale>
                                      <p:cBhvr>
                                        <p:cTn decel="50000" dur="83" id="48">
                                          <p:stCondLst>
                                            <p:cond delay="669"/>
                                          </p:stCondLst>
                                        </p:cTn>
                                        <p:tgtEl>
                                          <p:spTgt spid="14"/>
                                        </p:tgtEl>
                                      </p:cBhvr>
                                      <p:to x="100000" y="100000"/>
                                    </p:animScale>
                                    <p:animScale>
                                      <p:cBhvr>
                                        <p:cTn dur="13" id="49">
                                          <p:stCondLst>
                                            <p:cond delay="821"/>
                                          </p:stCondLst>
                                        </p:cTn>
                                        <p:tgtEl>
                                          <p:spTgt spid="14"/>
                                        </p:tgtEl>
                                      </p:cBhvr>
                                      <p:to x="100000" y="90000"/>
                                    </p:animScale>
                                    <p:animScale>
                                      <p:cBhvr>
                                        <p:cTn decel="50000" dur="83" id="50">
                                          <p:stCondLst>
                                            <p:cond delay="834"/>
                                          </p:stCondLst>
                                        </p:cTn>
                                        <p:tgtEl>
                                          <p:spTgt spid="14"/>
                                        </p:tgtEl>
                                      </p:cBhvr>
                                      <p:to x="100000" y="100000"/>
                                    </p:animScale>
                                    <p:animScale>
                                      <p:cBhvr>
                                        <p:cTn dur="13" id="51">
                                          <p:stCondLst>
                                            <p:cond delay="904"/>
                                          </p:stCondLst>
                                        </p:cTn>
                                        <p:tgtEl>
                                          <p:spTgt spid="14"/>
                                        </p:tgtEl>
                                      </p:cBhvr>
                                      <p:to x="100000" y="95000"/>
                                    </p:animScale>
                                    <p:animScale>
                                      <p:cBhvr>
                                        <p:cTn decel="50000" dur="83" id="52">
                                          <p:stCondLst>
                                            <p:cond delay="917"/>
                                          </p:stCondLst>
                                        </p:cTn>
                                        <p:tgtEl>
                                          <p:spTgt spid="14"/>
                                        </p:tgtEl>
                                      </p:cBhvr>
                                      <p:to x="100000" y="100000"/>
                                    </p:animScale>
                                  </p:childTnLst>
                                </p:cTn>
                              </p:par>
                              <p:par>
                                <p:cTn fill="hold" grpId="0" id="53" nodeType="withEffect" presetClass="entr" presetID="26"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wipe(down)" transition="in">
                                      <p:cBhvr>
                                        <p:cTn dur="290" id="55">
                                          <p:stCondLst>
                                            <p:cond delay="0"/>
                                          </p:stCondLst>
                                        </p:cTn>
                                        <p:tgtEl>
                                          <p:spTgt spid="15"/>
                                        </p:tgtEl>
                                      </p:cBhvr>
                                    </p:animEffect>
                                    <p:anim calcmode="lin" valueType="num">
                                      <p:cBhvr>
                                        <p:cTn dur="911" id="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332" id="57"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332" id="58" tmFilter="0, 0; 0.125,0.2665; 0.25,0.4; 0.375,0.465; 0.5,0.5;  0.625,0.535; 0.75,0.6; 0.875,0.7335; 1,1">
                                          <p:stCondLst>
                                            <p:cond delay="332"/>
                                          </p:stCondLst>
                                        </p:cTn>
                                        <p:tgtEl>
                                          <p:spTgt spid="15"/>
                                        </p:tgtEl>
                                        <p:attrNameLst>
                                          <p:attrName>ppt_y</p:attrName>
                                        </p:attrNameLst>
                                      </p:cBhvr>
                                      <p:tavLst>
                                        <p:tav fmla="#ppt_y-sin(pi*$)/9" tm="0">
                                          <p:val>
                                            <p:fltVal val="0"/>
                                          </p:val>
                                        </p:tav>
                                        <p:tav tm="100000">
                                          <p:val>
                                            <p:fltVal val="1"/>
                                          </p:val>
                                        </p:tav>
                                      </p:tavLst>
                                    </p:anim>
                                    <p:anim calcmode="lin" valueType="num">
                                      <p:cBhvr>
                                        <p:cTn dur="166" id="59" tmFilter="0, 0; 0.125,0.2665; 0.25,0.4; 0.375,0.465; 0.5,0.5;  0.625,0.535; 0.75,0.6; 0.875,0.7335; 1,1">
                                          <p:stCondLst>
                                            <p:cond delay="662"/>
                                          </p:stCondLst>
                                        </p:cTn>
                                        <p:tgtEl>
                                          <p:spTgt spid="15"/>
                                        </p:tgtEl>
                                        <p:attrNameLst>
                                          <p:attrName>ppt_y</p:attrName>
                                        </p:attrNameLst>
                                      </p:cBhvr>
                                      <p:tavLst>
                                        <p:tav fmla="#ppt_y-sin(pi*$)/27" tm="0">
                                          <p:val>
                                            <p:fltVal val="0"/>
                                          </p:val>
                                        </p:tav>
                                        <p:tav tm="100000">
                                          <p:val>
                                            <p:fltVal val="1"/>
                                          </p:val>
                                        </p:tav>
                                      </p:tavLst>
                                    </p:anim>
                                    <p:anim calcmode="lin" valueType="num">
                                      <p:cBhvr>
                                        <p:cTn dur="82" id="60" tmFilter="0, 0; 0.125,0.2665; 0.25,0.4; 0.375,0.465; 0.5,0.5;  0.625,0.535; 0.75,0.6; 0.875,0.7335; 1,1">
                                          <p:stCondLst>
                                            <p:cond delay="828"/>
                                          </p:stCondLst>
                                        </p:cTn>
                                        <p:tgtEl>
                                          <p:spTgt spid="15"/>
                                        </p:tgtEl>
                                        <p:attrNameLst>
                                          <p:attrName>ppt_y</p:attrName>
                                        </p:attrNameLst>
                                      </p:cBhvr>
                                      <p:tavLst>
                                        <p:tav fmla="#ppt_y-sin(pi*$)/81" tm="0">
                                          <p:val>
                                            <p:fltVal val="0"/>
                                          </p:val>
                                        </p:tav>
                                        <p:tav tm="100000">
                                          <p:val>
                                            <p:fltVal val="1"/>
                                          </p:val>
                                        </p:tav>
                                      </p:tavLst>
                                    </p:anim>
                                    <p:animScale>
                                      <p:cBhvr>
                                        <p:cTn dur="13" id="61">
                                          <p:stCondLst>
                                            <p:cond delay="325"/>
                                          </p:stCondLst>
                                        </p:cTn>
                                        <p:tgtEl>
                                          <p:spTgt spid="15"/>
                                        </p:tgtEl>
                                      </p:cBhvr>
                                      <p:to x="100000" y="60000"/>
                                    </p:animScale>
                                    <p:animScale>
                                      <p:cBhvr>
                                        <p:cTn decel="50000" dur="83" id="62">
                                          <p:stCondLst>
                                            <p:cond delay="338"/>
                                          </p:stCondLst>
                                        </p:cTn>
                                        <p:tgtEl>
                                          <p:spTgt spid="15"/>
                                        </p:tgtEl>
                                      </p:cBhvr>
                                      <p:to x="100000" y="100000"/>
                                    </p:animScale>
                                    <p:animScale>
                                      <p:cBhvr>
                                        <p:cTn dur="13" id="63">
                                          <p:stCondLst>
                                            <p:cond delay="656"/>
                                          </p:stCondLst>
                                        </p:cTn>
                                        <p:tgtEl>
                                          <p:spTgt spid="15"/>
                                        </p:tgtEl>
                                      </p:cBhvr>
                                      <p:to x="100000" y="80000"/>
                                    </p:animScale>
                                    <p:animScale>
                                      <p:cBhvr>
                                        <p:cTn decel="50000" dur="83" id="64">
                                          <p:stCondLst>
                                            <p:cond delay="669"/>
                                          </p:stCondLst>
                                        </p:cTn>
                                        <p:tgtEl>
                                          <p:spTgt spid="15"/>
                                        </p:tgtEl>
                                      </p:cBhvr>
                                      <p:to x="100000" y="100000"/>
                                    </p:animScale>
                                    <p:animScale>
                                      <p:cBhvr>
                                        <p:cTn dur="13" id="65">
                                          <p:stCondLst>
                                            <p:cond delay="821"/>
                                          </p:stCondLst>
                                        </p:cTn>
                                        <p:tgtEl>
                                          <p:spTgt spid="15"/>
                                        </p:tgtEl>
                                      </p:cBhvr>
                                      <p:to x="100000" y="90000"/>
                                    </p:animScale>
                                    <p:animScale>
                                      <p:cBhvr>
                                        <p:cTn decel="50000" dur="83" id="66">
                                          <p:stCondLst>
                                            <p:cond delay="834"/>
                                          </p:stCondLst>
                                        </p:cTn>
                                        <p:tgtEl>
                                          <p:spTgt spid="15"/>
                                        </p:tgtEl>
                                      </p:cBhvr>
                                      <p:to x="100000" y="100000"/>
                                    </p:animScale>
                                    <p:animScale>
                                      <p:cBhvr>
                                        <p:cTn dur="13" id="67">
                                          <p:stCondLst>
                                            <p:cond delay="904"/>
                                          </p:stCondLst>
                                        </p:cTn>
                                        <p:tgtEl>
                                          <p:spTgt spid="15"/>
                                        </p:tgtEl>
                                      </p:cBhvr>
                                      <p:to x="100000" y="95000"/>
                                    </p:animScale>
                                    <p:animScale>
                                      <p:cBhvr>
                                        <p:cTn decel="50000" dur="83" id="68">
                                          <p:stCondLst>
                                            <p:cond delay="917"/>
                                          </p:stCondLst>
                                        </p:cTn>
                                        <p:tgtEl>
                                          <p:spTgt spid="15"/>
                                        </p:tgtEl>
                                      </p:cBhvr>
                                      <p:to x="100000" y="100000"/>
                                    </p:animScale>
                                  </p:childTnLst>
                                </p:cTn>
                              </p:par>
                            </p:childTnLst>
                          </p:cTn>
                        </p:par>
                        <p:par>
                          <p:cTn fill="hold" id="69" nodeType="afterGroup">
                            <p:stCondLst>
                              <p:cond delay="1000"/>
                            </p:stCondLst>
                            <p:childTnLst>
                              <p:par>
                                <p:cTn fill="hold" id="70" nodeType="afterEffect" presetClass="entr" presetID="22" presetSubtype="8">
                                  <p:stCondLst>
                                    <p:cond delay="0"/>
                                  </p:stCondLst>
                                  <p:childTnLst>
                                    <p:set>
                                      <p:cBhvr>
                                        <p:cTn dur="1" fill="hold" id="71">
                                          <p:stCondLst>
                                            <p:cond delay="0"/>
                                          </p:stCondLst>
                                        </p:cTn>
                                        <p:tgtEl>
                                          <p:spTgt spid="3"/>
                                        </p:tgtEl>
                                        <p:attrNameLst>
                                          <p:attrName>style.visibility</p:attrName>
                                        </p:attrNameLst>
                                      </p:cBhvr>
                                      <p:to>
                                        <p:strVal val="visible"/>
                                      </p:to>
                                    </p:set>
                                    <p:animEffect filter="wipe(left)" transition="in">
                                      <p:cBhvr>
                                        <p:cTn dur="1000" id="72"/>
                                        <p:tgtEl>
                                          <p:spTgt spid="3"/>
                                        </p:tgtEl>
                                      </p:cBhvr>
                                    </p:animEffect>
                                  </p:childTnLst>
                                </p:cTn>
                              </p:par>
                              <p:par>
                                <p:cTn fill="hold" grpId="0" id="73" nodeType="withEffect" presetClass="entr" presetID="12" presetSubtype="4">
                                  <p:stCondLst>
                                    <p:cond delay="0"/>
                                  </p:stCondLst>
                                  <p:iterate type="lt">
                                    <p:tmPct val="5983"/>
                                  </p:iterate>
                                  <p:childTnLst>
                                    <p:set>
                                      <p:cBhvr>
                                        <p:cTn dur="1" fill="hold" id="74">
                                          <p:stCondLst>
                                            <p:cond delay="0"/>
                                          </p:stCondLst>
                                        </p:cTn>
                                        <p:tgtEl>
                                          <p:spTgt spid="10"/>
                                        </p:tgtEl>
                                        <p:attrNameLst>
                                          <p:attrName>style.visibility</p:attrName>
                                        </p:attrNameLst>
                                      </p:cBhvr>
                                      <p:to>
                                        <p:strVal val="visible"/>
                                      </p:to>
                                    </p:set>
                                    <p:anim calcmode="lin" valueType="num">
                                      <p:cBhvr>
                                        <p:cTn dur="300" id="75"/>
                                        <p:tgtEl>
                                          <p:spTgt spid="10"/>
                                        </p:tgtEl>
                                        <p:attrNameLst>
                                          <p:attrName>ppt_y</p:attrName>
                                        </p:attrNameLst>
                                      </p:cBhvr>
                                      <p:tavLst>
                                        <p:tav tm="0">
                                          <p:val>
                                            <p:strVal val="#ppt_y+#ppt_h*1.125000"/>
                                          </p:val>
                                        </p:tav>
                                        <p:tav tm="100000">
                                          <p:val>
                                            <p:strVal val="#ppt_y"/>
                                          </p:val>
                                        </p:tav>
                                      </p:tavLst>
                                    </p:anim>
                                    <p:animEffect filter="wipe(up)" transition="in">
                                      <p:cBhvr>
                                        <p:cTn dur="300" id="76"/>
                                        <p:tgtEl>
                                          <p:spTgt spid="10"/>
                                        </p:tgtEl>
                                      </p:cBhvr>
                                    </p:animEffect>
                                  </p:childTnLst>
                                </p:cTn>
                              </p:par>
                              <p:par>
                                <p:cTn fill="hold" id="77" nodeType="withEffect" presetClass="entr" presetID="22" presetSubtype="8">
                                  <p:stCondLst>
                                    <p:cond delay="1000"/>
                                  </p:stCondLst>
                                  <p:childTnLst>
                                    <p:set>
                                      <p:cBhvr>
                                        <p:cTn dur="1" fill="hold" id="78">
                                          <p:stCondLst>
                                            <p:cond delay="0"/>
                                          </p:stCondLst>
                                        </p:cTn>
                                        <p:tgtEl>
                                          <p:spTgt spid="6"/>
                                        </p:tgtEl>
                                        <p:attrNameLst>
                                          <p:attrName>style.visibility</p:attrName>
                                        </p:attrNameLst>
                                      </p:cBhvr>
                                      <p:to>
                                        <p:strVal val="visible"/>
                                      </p:to>
                                    </p:set>
                                    <p:animEffect filter="wipe(left)" transition="in">
                                      <p:cBhvr>
                                        <p:cTn dur="1000" id="79"/>
                                        <p:tgtEl>
                                          <p:spTgt spid="6"/>
                                        </p:tgtEl>
                                      </p:cBhvr>
                                    </p:animEffect>
                                  </p:childTnLst>
                                </p:cTn>
                              </p:par>
                              <p:par>
                                <p:cTn fill="hold" grpId="0" id="80" nodeType="withEffect" presetClass="entr" presetID="12" presetSubtype="4">
                                  <p:stCondLst>
                                    <p:cond delay="1000"/>
                                  </p:stCondLst>
                                  <p:iterate type="lt">
                                    <p:tmPct val="5983"/>
                                  </p:iterate>
                                  <p:childTnLst>
                                    <p:set>
                                      <p:cBhvr>
                                        <p:cTn dur="1" fill="hold" id="81">
                                          <p:stCondLst>
                                            <p:cond delay="0"/>
                                          </p:stCondLst>
                                        </p:cTn>
                                        <p:tgtEl>
                                          <p:spTgt spid="11"/>
                                        </p:tgtEl>
                                        <p:attrNameLst>
                                          <p:attrName>style.visibility</p:attrName>
                                        </p:attrNameLst>
                                      </p:cBhvr>
                                      <p:to>
                                        <p:strVal val="visible"/>
                                      </p:to>
                                    </p:set>
                                    <p:anim calcmode="lin" valueType="num">
                                      <p:cBhvr>
                                        <p:cTn dur="300" id="82"/>
                                        <p:tgtEl>
                                          <p:spTgt spid="11"/>
                                        </p:tgtEl>
                                        <p:attrNameLst>
                                          <p:attrName>ppt_y</p:attrName>
                                        </p:attrNameLst>
                                      </p:cBhvr>
                                      <p:tavLst>
                                        <p:tav tm="0">
                                          <p:val>
                                            <p:strVal val="#ppt_y+#ppt_h*1.125000"/>
                                          </p:val>
                                        </p:tav>
                                        <p:tav tm="100000">
                                          <p:val>
                                            <p:strVal val="#ppt_y"/>
                                          </p:val>
                                        </p:tav>
                                      </p:tavLst>
                                    </p:anim>
                                    <p:animEffect filter="wipe(up)" transition="in">
                                      <p:cBhvr>
                                        <p:cTn dur="300" id="8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375</Paragraphs>
  <Slides>33</Slides>
  <Notes>33</Notes>
  <TotalTime>8</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33</vt:i4>
      </vt:variant>
    </vt:vector>
  </HeadingPairs>
  <TitlesOfParts>
    <vt:vector baseType="lpstr" size="48">
      <vt:lpstr>Arial</vt:lpstr>
      <vt:lpstr>Calibri</vt:lpstr>
      <vt:lpstr>宋体</vt:lpstr>
      <vt:lpstr>Calibri Light</vt:lpstr>
      <vt:lpstr>微软雅黑</vt:lpstr>
      <vt:lpstr>方正大黑简体</vt:lpstr>
      <vt:lpstr>Impact</vt:lpstr>
      <vt:lpstr>Eras Bold ITC</vt:lpstr>
      <vt:lpstr>Segoe UI Light</vt:lpstr>
      <vt:lpstr>张海山锐谐体2.0-授权联系：Samtype@QQ.com</vt:lpstr>
      <vt:lpstr>Broadway BT</vt:lpstr>
      <vt:lpstr>Segoe UI</vt:lpstr>
      <vt:lpstr>仿宋_GB2312</vt:lpstr>
      <vt:lpstr>方正兰亭细黑_GBK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2015-10-16T03:54:00Z</dcterms:created>
  <cp:lastModifiedBy>ypppt</cp:lastModifiedBy>
  <dcterms:modified xsi:type="dcterms:W3CDTF">2021-08-20T10:51:10Z</dcterms:modified>
  <cp:revision>66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2052-10.1.0.6029</vt:lpwstr>
  </property>
</Properties>
</file>