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ms-office.chartcolorstyle+xml" PartName="/ppt/charts/colors1.xml"/>
  <Override ContentType="application/vnd.ms-office.chartstyle+xml" PartName="/ppt/charts/styl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174" y="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tags/tag1.xml" Type="http://schemas.openxmlformats.org/officeDocument/2006/relationships/tags"/><Relationship Id="rId24" Target="presProps.xml" Type="http://schemas.openxmlformats.org/officeDocument/2006/relationships/presProps"/><Relationship Id="rId25" Target="viewProps.xml" Type="http://schemas.openxmlformats.org/officeDocument/2006/relationships/viewProps"/><Relationship Id="rId26" Target="theme/theme1.xml" Type="http://schemas.openxmlformats.org/officeDocument/2006/relationships/theme"/><Relationship Id="rId27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00-4418-9CB4-16ADE698A9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00-4418-9CB4-16ADE698A9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00-4418-9CB4-16ADE698A9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323116896"/>
        <c:axId val="327121048"/>
      </c:barChart>
      <c:catAx>
        <c:axId val="323116896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327121048"/>
        <c:auto val="0"/>
        <c:lblAlgn val="ctr"/>
        <c:lblOffset/>
        <c:noMultiLvlLbl val="0"/>
      </c:catAx>
      <c:valAx>
        <c:axId val="327121048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323116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86DB9-917E-4FFA-8DB0-4E1857BF1AFF}" type="datetimeFigureOut">
              <a:rPr lang="zh-CN" altLang="en-US" smtClean="0"/>
              <a:t>2015/12/30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0F710-22A0-4DED-B4DE-5740793DA3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8495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2015/12/30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032178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2015/12/30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6443992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2015/12/30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040079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2184955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5400768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3960891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9334490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1185742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65807585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59319534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4083360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2015/12/30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73831883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2291015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21590147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6324419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2015/12/30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3525097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2015/12/30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6893413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2015/12/30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1744497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2015/12/30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2841210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2015/12/30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6150983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2015/12/30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3950753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2015/12/30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20283176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18415-1B45-4373-ACD1-24A935B9E1C6}" type="datetimeFigureOut">
              <a:rPr lang="zh-CN" altLang="en-US" smtClean="0"/>
              <a:t>2015/12/30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8226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4864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Relationship Id="rId3" Target="../charts/chart1.xml" Type="http://schemas.openxmlformats.org/officeDocument/2006/relationships/char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emf" Type="http://schemas.openxmlformats.org/officeDocument/2006/relationships/image"/><Relationship Id="rId3" Target="../media/image19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emf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jpeg" Type="http://schemas.openxmlformats.org/officeDocument/2006/relationships/image"/><Relationship Id="rId4" Target="../media/image6.jpeg" Type="http://schemas.openxmlformats.org/officeDocument/2006/relationships/image"/><Relationship Id="rId5" Target="../media/image7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9.jpe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12.jpeg" Type="http://schemas.openxmlformats.org/officeDocument/2006/relationships/image"/><Relationship Id="rId4" Target="../media/image13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" name="矩形 4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43" name="梯形 42"/>
          <p:cNvSpPr/>
          <p:nvPr/>
        </p:nvSpPr>
        <p:spPr>
          <a:xfrm>
            <a:off x="-7490864" y="7175652"/>
            <a:ext cx="5716358" cy="1533116"/>
          </a:xfrm>
          <a:prstGeom prst="trapezoid">
            <a:avLst>
              <a:gd fmla="val 57307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42" name="等腰三角形 41"/>
          <p:cNvSpPr/>
          <p:nvPr/>
        </p:nvSpPr>
        <p:spPr>
          <a:xfrm>
            <a:off x="-6072534" y="116653"/>
            <a:ext cx="2918202" cy="251569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rcRect b="49558"/>
          <a:stretch>
            <a:fillRect/>
          </a:stretch>
        </p:blipFill>
        <p:spPr>
          <a:xfrm>
            <a:off x="3400259" y="649515"/>
            <a:ext cx="6169687" cy="2573958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6512517" y="2662077"/>
            <a:ext cx="460004" cy="460004"/>
          </a:xfrm>
          <a:prstGeom prst="rect">
            <a:avLst/>
          </a:prstGeom>
          <a:noFill/>
          <a:ln w="31750">
            <a:solidFill>
              <a:srgbClr val="FFDB39"/>
            </a:solidFill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2486700" y="624018"/>
            <a:ext cx="1157067" cy="1864399"/>
          </a:xfrm>
          <a:prstGeom prst="line">
            <a:avLst/>
          </a:prstGeom>
          <a:ln w="25400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2472589" y="2223253"/>
            <a:ext cx="558567" cy="943141"/>
          </a:xfrm>
          <a:prstGeom prst="line">
            <a:avLst/>
          </a:prstGeom>
          <a:ln w="15875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380371" y="3203999"/>
            <a:ext cx="6040755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4000">
                <a:solidFill>
                  <a:srgbClr val="FFDB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 ARE THE AON ONE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593411" y="3680600"/>
            <a:ext cx="5623243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800">
                <a:solidFill>
                  <a:srgbClr val="FFDB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BUSSINES POWNRPPSC DSIENS</a:t>
            </a: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6284685" y="1066815"/>
            <a:ext cx="1597254" cy="2573677"/>
          </a:xfrm>
          <a:prstGeom prst="line">
            <a:avLst/>
          </a:prstGeom>
          <a:ln w="41275">
            <a:gradFill>
              <a:gsLst>
                <a:gs pos="25000">
                  <a:srgbClr val="FFDB39"/>
                </a:gs>
                <a:gs pos="100000">
                  <a:srgbClr val="FFDB39">
                    <a:alpha val="43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7217934" y="417611"/>
            <a:ext cx="1652588" cy="2662837"/>
          </a:xfrm>
          <a:prstGeom prst="line">
            <a:avLst/>
          </a:prstGeom>
          <a:ln w="41275">
            <a:gradFill>
              <a:gsLst>
                <a:gs pos="25000">
                  <a:srgbClr val="FFDB39"/>
                </a:gs>
                <a:gs pos="100000">
                  <a:srgbClr val="FFDB39">
                    <a:alpha val="19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7567149" y="1242867"/>
            <a:ext cx="1368659" cy="2178637"/>
          </a:xfrm>
          <a:prstGeom prst="line">
            <a:avLst/>
          </a:prstGeom>
          <a:ln w="41275">
            <a:gradFill>
              <a:gsLst>
                <a:gs pos="25000">
                  <a:srgbClr val="FFDB39"/>
                </a:gs>
                <a:gs pos="100000">
                  <a:srgbClr val="FFDB39">
                    <a:alpha val="43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等腰三角形 44"/>
          <p:cNvSpPr/>
          <p:nvPr/>
        </p:nvSpPr>
        <p:spPr>
          <a:xfrm rot="11637754">
            <a:off x="2323929" y="5073880"/>
            <a:ext cx="325540" cy="280638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6" name="等腰三角形 45"/>
          <p:cNvSpPr/>
          <p:nvPr/>
        </p:nvSpPr>
        <p:spPr>
          <a:xfrm rot="12644398">
            <a:off x="2498581" y="5493685"/>
            <a:ext cx="232730" cy="200629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7" name="等腰三角形 46"/>
          <p:cNvSpPr/>
          <p:nvPr/>
        </p:nvSpPr>
        <p:spPr>
          <a:xfrm rot="6902695">
            <a:off x="1836168" y="5611910"/>
            <a:ext cx="146483" cy="126278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8" name="等腰三角形 47"/>
          <p:cNvSpPr/>
          <p:nvPr/>
        </p:nvSpPr>
        <p:spPr>
          <a:xfrm rot="14370633">
            <a:off x="9312301" y="5839272"/>
            <a:ext cx="325540" cy="280638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等腰三角形 48"/>
          <p:cNvSpPr/>
          <p:nvPr/>
        </p:nvSpPr>
        <p:spPr>
          <a:xfrm>
            <a:off x="10554554" y="5581965"/>
            <a:ext cx="260329" cy="224422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0" name="等腰三角形 49"/>
          <p:cNvSpPr/>
          <p:nvPr/>
        </p:nvSpPr>
        <p:spPr>
          <a:xfrm rot="10800000">
            <a:off x="10684718" y="5315134"/>
            <a:ext cx="197949" cy="170646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rcRect t="72787"/>
          <a:stretch>
            <a:fillRect/>
          </a:stretch>
        </p:blipFill>
        <p:spPr>
          <a:xfrm>
            <a:off x="3413159" y="4201868"/>
            <a:ext cx="6169687" cy="1388627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5906655" y="2208046"/>
            <a:ext cx="695046" cy="695046"/>
          </a:xfrm>
          <a:prstGeom prst="rect">
            <a:avLst/>
          </a:prstGeom>
          <a:noFill/>
          <a:ln w="31750">
            <a:solidFill>
              <a:srgbClr val="FFDB39"/>
            </a:solidFill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939466138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-1142801"/>
            <a:ext cx="12192000" cy="861839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椭圆 5"/>
          <p:cNvSpPr/>
          <p:nvPr/>
        </p:nvSpPr>
        <p:spPr>
          <a:xfrm>
            <a:off x="4181475" y="914400"/>
            <a:ext cx="3829050" cy="3829050"/>
          </a:xfrm>
          <a:prstGeom prst="ellipse">
            <a:avLst/>
          </a:prstGeom>
          <a:solidFill>
            <a:srgbClr val="FFDB39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椭圆 6"/>
          <p:cNvSpPr/>
          <p:nvPr/>
        </p:nvSpPr>
        <p:spPr>
          <a:xfrm>
            <a:off x="3971925" y="1200150"/>
            <a:ext cx="3829050" cy="3829050"/>
          </a:xfrm>
          <a:prstGeom prst="ellipse">
            <a:avLst/>
          </a:prstGeom>
          <a:solidFill>
            <a:srgbClr val="FFDB39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椭圆 7"/>
          <p:cNvSpPr/>
          <p:nvPr/>
        </p:nvSpPr>
        <p:spPr>
          <a:xfrm>
            <a:off x="4357687" y="752475"/>
            <a:ext cx="3829050" cy="3829050"/>
          </a:xfrm>
          <a:prstGeom prst="ellipse">
            <a:avLst/>
          </a:prstGeom>
          <a:solidFill>
            <a:srgbClr val="FFDB39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2899985" y="353961"/>
            <a:ext cx="1281490" cy="1799405"/>
          </a:xfrm>
          <a:prstGeom prst="line">
            <a:avLst/>
          </a:prstGeom>
          <a:ln w="25400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2472590" y="2211973"/>
            <a:ext cx="679060" cy="954421"/>
          </a:xfrm>
          <a:prstGeom prst="line">
            <a:avLst/>
          </a:prstGeom>
          <a:ln w="15875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6284686" y="1253663"/>
            <a:ext cx="1826292" cy="2386829"/>
          </a:xfrm>
          <a:prstGeom prst="line">
            <a:avLst/>
          </a:prstGeom>
          <a:ln w="41275">
            <a:gradFill>
              <a:gsLst>
                <a:gs pos="25000">
                  <a:srgbClr val="FFDB39"/>
                </a:gs>
                <a:gs pos="100000">
                  <a:srgbClr val="FFDB39">
                    <a:alpha val="43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7217934" y="752475"/>
            <a:ext cx="1968928" cy="2327973"/>
          </a:xfrm>
          <a:prstGeom prst="line">
            <a:avLst/>
          </a:prstGeom>
          <a:ln w="41275">
            <a:gradFill>
              <a:gsLst>
                <a:gs pos="25000">
                  <a:srgbClr val="FFDB39"/>
                </a:gs>
                <a:gs pos="100000">
                  <a:srgbClr val="FFDB39">
                    <a:alpha val="19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9024660" y="2711167"/>
            <a:ext cx="1767792" cy="1858650"/>
          </a:xfrm>
          <a:prstGeom prst="line">
            <a:avLst/>
          </a:prstGeom>
          <a:ln w="41275">
            <a:gradFill>
              <a:gsLst>
                <a:gs pos="25000">
                  <a:srgbClr val="FFDB39"/>
                </a:gs>
                <a:gs pos="100000">
                  <a:srgbClr val="FFDB39">
                    <a:alpha val="43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等腰三角形 15"/>
          <p:cNvSpPr/>
          <p:nvPr/>
        </p:nvSpPr>
        <p:spPr>
          <a:xfrm rot="11637754">
            <a:off x="3752127" y="4265758"/>
            <a:ext cx="325540" cy="280638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等腰三角形 16"/>
          <p:cNvSpPr/>
          <p:nvPr/>
        </p:nvSpPr>
        <p:spPr>
          <a:xfrm rot="2617076">
            <a:off x="3188730" y="4775988"/>
            <a:ext cx="232730" cy="200629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等腰三角形 18"/>
          <p:cNvSpPr/>
          <p:nvPr/>
        </p:nvSpPr>
        <p:spPr>
          <a:xfrm rot="10800000">
            <a:off x="9507201" y="1328253"/>
            <a:ext cx="260329" cy="224422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等腰三角形 20"/>
          <p:cNvSpPr/>
          <p:nvPr/>
        </p:nvSpPr>
        <p:spPr>
          <a:xfrm rot="20988204">
            <a:off x="3828049" y="4705047"/>
            <a:ext cx="232730" cy="200629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等腰三角形 21"/>
          <p:cNvSpPr/>
          <p:nvPr/>
        </p:nvSpPr>
        <p:spPr>
          <a:xfrm>
            <a:off x="8449697" y="1712944"/>
            <a:ext cx="325540" cy="280638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等腰三角形 22"/>
          <p:cNvSpPr/>
          <p:nvPr/>
        </p:nvSpPr>
        <p:spPr>
          <a:xfrm>
            <a:off x="9411980" y="1559718"/>
            <a:ext cx="190443" cy="164175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8528084" y="3876036"/>
            <a:ext cx="1767792" cy="1858650"/>
          </a:xfrm>
          <a:prstGeom prst="line">
            <a:avLst/>
          </a:prstGeom>
          <a:ln w="41275">
            <a:gradFill>
              <a:gsLst>
                <a:gs pos="25000">
                  <a:srgbClr val="FFDB39"/>
                </a:gs>
                <a:gs pos="100000">
                  <a:srgbClr val="FFDB39">
                    <a:alpha val="43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4877512" y="1897559"/>
            <a:ext cx="713613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4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PONAG SSDA AON ONE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538472" y="2497723"/>
            <a:ext cx="3442018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 ARE THE AON ONE ADFGAS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699166" y="2836277"/>
            <a:ext cx="2982721" cy="1158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 BOY AND HIS TREE</a:t>
            </a:r>
          </a:p>
          <a:p>
            <a:r>
              <a:rPr altLang="zh-CN" lang="en-US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 LONG TIME AGO, THERE WAS A HUGE APPLE TREE. A LITTLE BOY LOVED TO COME AND PLAY AROUND IT EVERY UP</a:t>
            </a:r>
          </a:p>
        </p:txBody>
      </p:sp>
      <p:sp>
        <p:nvSpPr>
          <p:cNvPr id="33" name="Freeform 201"/>
          <p:cNvSpPr>
            <a:spLocks noEditPoints="1"/>
          </p:cNvSpPr>
          <p:nvPr/>
        </p:nvSpPr>
        <p:spPr bwMode="auto">
          <a:xfrm>
            <a:off x="5665734" y="1226626"/>
            <a:ext cx="862180" cy="985347"/>
          </a:xfrm>
          <a:custGeom>
            <a:gdLst>
              <a:gd fmla="*/ 51 w 83" name="T0"/>
              <a:gd fmla="*/ 28 h 95" name="T1"/>
              <a:gd fmla="*/ 57 w 83" name="T2"/>
              <a:gd fmla="*/ 58 h 95" name="T3"/>
              <a:gd fmla="*/ 70 w 83" name="T4"/>
              <a:gd fmla="*/ 95 h 95" name="T5"/>
              <a:gd fmla="*/ 20 w 83" name="T6"/>
              <a:gd fmla="*/ 95 h 95" name="T7"/>
              <a:gd fmla="*/ 16 w 83" name="T8"/>
              <a:gd fmla="*/ 89 h 95" name="T9"/>
              <a:gd fmla="*/ 35 w 83" name="T10"/>
              <a:gd fmla="*/ 35 h 95" name="T11"/>
              <a:gd fmla="*/ 42 w 83" name="T12"/>
              <a:gd fmla="*/ 18 h 95" name="T13"/>
              <a:gd fmla="*/ 44 w 83" name="T14"/>
              <a:gd fmla="*/ 45 h 95" name="T15"/>
              <a:gd fmla="*/ 39 w 83" name="T16"/>
              <a:gd fmla="*/ 50 h 95" name="T17"/>
              <a:gd fmla="*/ 45 w 83" name="T18"/>
              <a:gd fmla="*/ 50 h 95" name="T19"/>
              <a:gd fmla="*/ 48 w 83" name="T20"/>
              <a:gd fmla="*/ 58 h 95" name="T21"/>
              <a:gd fmla="*/ 50 w 83" name="T22"/>
              <a:gd fmla="*/ 64 h 95" name="T23"/>
              <a:gd fmla="*/ 54 w 83" name="T24"/>
              <a:gd fmla="*/ 73 h 95" name="T25"/>
              <a:gd fmla="*/ 56 w 83" name="T26"/>
              <a:gd fmla="*/ 79 h 95" name="T27"/>
              <a:gd fmla="*/ 58 w 83" name="T28"/>
              <a:gd fmla="*/ 86 h 95" name="T29"/>
              <a:gd fmla="*/ 29 w 83" name="T30"/>
              <a:gd fmla="*/ 86 h 95" name="T31"/>
              <a:gd fmla="*/ 29 w 83" name="T32"/>
              <a:gd fmla="*/ 78 h 95" name="T33"/>
              <a:gd fmla="*/ 29 w 83" name="T34"/>
              <a:gd fmla="*/ 86 h 95" name="T35"/>
              <a:gd fmla="*/ 43 w 83" name="T36"/>
              <a:gd fmla="*/ 63 h 95" name="T37"/>
              <a:gd fmla="*/ 31 w 83" name="T38"/>
              <a:gd fmla="*/ 70 h 95" name="T39"/>
              <a:gd fmla="*/ 67 w 83" name="T40"/>
              <a:gd fmla="*/ 6 h 95" name="T41"/>
              <a:gd fmla="*/ 66 w 83" name="T42"/>
              <a:gd fmla="*/ 49 h 95" name="T43"/>
              <a:gd fmla="*/ 83 w 83" name="T44"/>
              <a:gd fmla="*/ 28 h 95" name="T45"/>
              <a:gd fmla="*/ 11 w 83" name="T46"/>
              <a:gd fmla="*/ 55 h 95" name="T47"/>
              <a:gd fmla="*/ 9 w 83" name="T48"/>
              <a:gd fmla="*/ 28 h 95" name="T49"/>
              <a:gd fmla="*/ 10 w 83" name="T50"/>
              <a:gd fmla="*/ 1 h 95" name="T51"/>
              <a:gd fmla="*/ 11 w 83" name="T52"/>
              <a:gd fmla="*/ 55 h 95" name="T53"/>
              <a:gd fmla="*/ 55 w 83" name="T54"/>
              <a:gd fmla="*/ 16 h 95" name="T55"/>
              <a:gd fmla="*/ 55 w 83" name="T56"/>
              <a:gd fmla="*/ 39 h 95" name="T57"/>
              <a:gd fmla="*/ 68 w 83" name="T58"/>
              <a:gd fmla="*/ 28 h 95" name="T59"/>
              <a:gd fmla="*/ 22 w 83" name="T60"/>
              <a:gd fmla="*/ 45 h 95" name="T61"/>
              <a:gd fmla="*/ 24 w 83" name="T62"/>
              <a:gd fmla="*/ 28 h 95" name="T63"/>
              <a:gd fmla="*/ 22 w 83" name="T64"/>
              <a:gd fmla="*/ 10 h 95" name="T65"/>
              <a:gd fmla="*/ 22 w 83" name="T66"/>
              <a:gd fmla="*/ 45 h 95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95" w="83">
                <a:moveTo>
                  <a:pt x="42" y="18"/>
                </a:moveTo>
                <a:cubicBezTo>
                  <a:pt x="47" y="18"/>
                  <a:pt x="51" y="22"/>
                  <a:pt x="51" y="28"/>
                </a:cubicBezTo>
                <a:cubicBezTo>
                  <a:pt x="51" y="30"/>
                  <a:pt x="50" y="33"/>
                  <a:pt x="49" y="34"/>
                </a:cubicBezTo>
                <a:cubicBezTo>
                  <a:pt x="57" y="58"/>
                  <a:pt x="57" y="58"/>
                  <a:pt x="57" y="58"/>
                </a:cubicBezTo>
                <a:cubicBezTo>
                  <a:pt x="68" y="89"/>
                  <a:pt x="68" y="89"/>
                  <a:pt x="68" y="89"/>
                </a:cubicBezTo>
                <a:cubicBezTo>
                  <a:pt x="70" y="95"/>
                  <a:pt x="70" y="95"/>
                  <a:pt x="70" y="95"/>
                </a:cubicBezTo>
                <a:cubicBezTo>
                  <a:pt x="64" y="95"/>
                  <a:pt x="64" y="95"/>
                  <a:pt x="64" y="95"/>
                </a:cubicBezTo>
                <a:cubicBezTo>
                  <a:pt x="26" y="95"/>
                  <a:pt x="56" y="95"/>
                  <a:pt x="20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6" y="89"/>
                  <a:pt x="16" y="89"/>
                  <a:pt x="16" y="89"/>
                </a:cubicBezTo>
                <a:cubicBezTo>
                  <a:pt x="27" y="58"/>
                  <a:pt x="27" y="58"/>
                  <a:pt x="27" y="58"/>
                </a:cubicBezTo>
                <a:cubicBezTo>
                  <a:pt x="35" y="35"/>
                  <a:pt x="35" y="35"/>
                  <a:pt x="35" y="35"/>
                </a:cubicBezTo>
                <a:cubicBezTo>
                  <a:pt x="33" y="33"/>
                  <a:pt x="32" y="30"/>
                  <a:pt x="32" y="28"/>
                </a:cubicBezTo>
                <a:cubicBezTo>
                  <a:pt x="32" y="22"/>
                  <a:pt x="36" y="18"/>
                  <a:pt x="42" y="18"/>
                </a:cubicBezTo>
                <a:close/>
                <a:moveTo>
                  <a:pt x="44" y="46"/>
                </a:moveTo>
                <a:cubicBezTo>
                  <a:pt x="44" y="45"/>
                  <a:pt x="44" y="45"/>
                  <a:pt x="44" y="45"/>
                </a:cubicBezTo>
                <a:cubicBezTo>
                  <a:pt x="42" y="41"/>
                  <a:pt x="42" y="41"/>
                  <a:pt x="42" y="41"/>
                </a:cubicBezTo>
                <a:cubicBezTo>
                  <a:pt x="39" y="50"/>
                  <a:pt x="39" y="50"/>
                  <a:pt x="39" y="50"/>
                </a:cubicBezTo>
                <a:cubicBezTo>
                  <a:pt x="44" y="46"/>
                  <a:pt x="44" y="46"/>
                  <a:pt x="44" y="46"/>
                </a:cubicBezTo>
                <a:close/>
                <a:moveTo>
                  <a:pt x="45" y="50"/>
                </a:moveTo>
                <a:cubicBezTo>
                  <a:pt x="37" y="58"/>
                  <a:pt x="37" y="58"/>
                  <a:pt x="37" y="58"/>
                </a:cubicBezTo>
                <a:cubicBezTo>
                  <a:pt x="48" y="58"/>
                  <a:pt x="48" y="58"/>
                  <a:pt x="48" y="58"/>
                </a:cubicBezTo>
                <a:cubicBezTo>
                  <a:pt x="45" y="50"/>
                  <a:pt x="45" y="50"/>
                  <a:pt x="45" y="50"/>
                </a:cubicBezTo>
                <a:close/>
                <a:moveTo>
                  <a:pt x="50" y="64"/>
                </a:moveTo>
                <a:cubicBezTo>
                  <a:pt x="36" y="73"/>
                  <a:pt x="36" y="73"/>
                  <a:pt x="36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0" y="64"/>
                  <a:pt x="50" y="64"/>
                  <a:pt x="50" y="64"/>
                </a:cubicBezTo>
                <a:close/>
                <a:moveTo>
                  <a:pt x="56" y="79"/>
                </a:moveTo>
                <a:cubicBezTo>
                  <a:pt x="40" y="86"/>
                  <a:pt x="40" y="86"/>
                  <a:pt x="40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6" y="79"/>
                  <a:pt x="56" y="79"/>
                  <a:pt x="56" y="79"/>
                </a:cubicBezTo>
                <a:close/>
                <a:moveTo>
                  <a:pt x="29" y="86"/>
                </a:moveTo>
                <a:cubicBezTo>
                  <a:pt x="47" y="78"/>
                  <a:pt x="47" y="78"/>
                  <a:pt x="47" y="78"/>
                </a:cubicBezTo>
                <a:cubicBezTo>
                  <a:pt x="29" y="78"/>
                  <a:pt x="29" y="78"/>
                  <a:pt x="29" y="78"/>
                </a:cubicBezTo>
                <a:cubicBezTo>
                  <a:pt x="26" y="86"/>
                  <a:pt x="26" y="86"/>
                  <a:pt x="26" y="86"/>
                </a:cubicBezTo>
                <a:cubicBezTo>
                  <a:pt x="29" y="86"/>
                  <a:pt x="29" y="86"/>
                  <a:pt x="29" y="86"/>
                </a:cubicBezTo>
                <a:close/>
                <a:moveTo>
                  <a:pt x="31" y="70"/>
                </a:moveTo>
                <a:cubicBezTo>
                  <a:pt x="43" y="63"/>
                  <a:pt x="43" y="63"/>
                  <a:pt x="43" y="63"/>
                </a:cubicBezTo>
                <a:cubicBezTo>
                  <a:pt x="34" y="63"/>
                  <a:pt x="34" y="63"/>
                  <a:pt x="34" y="63"/>
                </a:cubicBezTo>
                <a:cubicBezTo>
                  <a:pt x="31" y="70"/>
                  <a:pt x="31" y="70"/>
                  <a:pt x="31" y="70"/>
                </a:cubicBezTo>
                <a:close/>
                <a:moveTo>
                  <a:pt x="73" y="0"/>
                </a:moveTo>
                <a:cubicBezTo>
                  <a:pt x="67" y="6"/>
                  <a:pt x="67" y="6"/>
                  <a:pt x="67" y="6"/>
                </a:cubicBezTo>
                <a:cubicBezTo>
                  <a:pt x="72" y="12"/>
                  <a:pt x="75" y="19"/>
                  <a:pt x="75" y="28"/>
                </a:cubicBezTo>
                <a:cubicBezTo>
                  <a:pt x="75" y="36"/>
                  <a:pt x="71" y="44"/>
                  <a:pt x="66" y="49"/>
                </a:cubicBezTo>
                <a:cubicBezTo>
                  <a:pt x="73" y="55"/>
                  <a:pt x="73" y="55"/>
                  <a:pt x="73" y="55"/>
                </a:cubicBezTo>
                <a:cubicBezTo>
                  <a:pt x="79" y="48"/>
                  <a:pt x="83" y="38"/>
                  <a:pt x="83" y="28"/>
                </a:cubicBezTo>
                <a:cubicBezTo>
                  <a:pt x="83" y="17"/>
                  <a:pt x="79" y="8"/>
                  <a:pt x="73" y="0"/>
                </a:cubicBezTo>
                <a:close/>
                <a:moveTo>
                  <a:pt x="11" y="55"/>
                </a:moveTo>
                <a:cubicBezTo>
                  <a:pt x="17" y="49"/>
                  <a:pt x="17" y="49"/>
                  <a:pt x="17" y="49"/>
                </a:cubicBezTo>
                <a:cubicBezTo>
                  <a:pt x="12" y="44"/>
                  <a:pt x="9" y="36"/>
                  <a:pt x="9" y="28"/>
                </a:cubicBezTo>
                <a:cubicBezTo>
                  <a:pt x="9" y="19"/>
                  <a:pt x="12" y="12"/>
                  <a:pt x="17" y="6"/>
                </a:cubicBezTo>
                <a:cubicBezTo>
                  <a:pt x="10" y="1"/>
                  <a:pt x="10" y="1"/>
                  <a:pt x="10" y="1"/>
                </a:cubicBezTo>
                <a:cubicBezTo>
                  <a:pt x="4" y="8"/>
                  <a:pt x="0" y="17"/>
                  <a:pt x="0" y="28"/>
                </a:cubicBezTo>
                <a:cubicBezTo>
                  <a:pt x="0" y="38"/>
                  <a:pt x="4" y="47"/>
                  <a:pt x="11" y="55"/>
                </a:cubicBezTo>
                <a:close/>
                <a:moveTo>
                  <a:pt x="61" y="10"/>
                </a:moveTo>
                <a:cubicBezTo>
                  <a:pt x="55" y="16"/>
                  <a:pt x="55" y="16"/>
                  <a:pt x="55" y="16"/>
                </a:cubicBezTo>
                <a:cubicBezTo>
                  <a:pt x="58" y="19"/>
                  <a:pt x="59" y="23"/>
                  <a:pt x="59" y="28"/>
                </a:cubicBezTo>
                <a:cubicBezTo>
                  <a:pt x="59" y="32"/>
                  <a:pt x="57" y="36"/>
                  <a:pt x="55" y="39"/>
                </a:cubicBezTo>
                <a:cubicBezTo>
                  <a:pt x="61" y="45"/>
                  <a:pt x="61" y="45"/>
                  <a:pt x="61" y="45"/>
                </a:cubicBezTo>
                <a:cubicBezTo>
                  <a:pt x="65" y="40"/>
                  <a:pt x="68" y="34"/>
                  <a:pt x="68" y="28"/>
                </a:cubicBezTo>
                <a:cubicBezTo>
                  <a:pt x="68" y="21"/>
                  <a:pt x="65" y="15"/>
                  <a:pt x="61" y="10"/>
                </a:cubicBezTo>
                <a:close/>
                <a:moveTo>
                  <a:pt x="22" y="45"/>
                </a:moveTo>
                <a:cubicBezTo>
                  <a:pt x="29" y="39"/>
                  <a:pt x="29" y="39"/>
                  <a:pt x="29" y="39"/>
                </a:cubicBezTo>
                <a:cubicBezTo>
                  <a:pt x="26" y="36"/>
                  <a:pt x="24" y="32"/>
                  <a:pt x="24" y="28"/>
                </a:cubicBezTo>
                <a:cubicBezTo>
                  <a:pt x="24" y="23"/>
                  <a:pt x="26" y="19"/>
                  <a:pt x="29" y="16"/>
                </a:cubicBezTo>
                <a:cubicBezTo>
                  <a:pt x="22" y="10"/>
                  <a:pt x="22" y="10"/>
                  <a:pt x="22" y="10"/>
                </a:cubicBezTo>
                <a:cubicBezTo>
                  <a:pt x="18" y="15"/>
                  <a:pt x="16" y="21"/>
                  <a:pt x="16" y="28"/>
                </a:cubicBezTo>
                <a:cubicBezTo>
                  <a:pt x="16" y="34"/>
                  <a:pt x="18" y="40"/>
                  <a:pt x="22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1886089711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180167" y="348259"/>
            <a:ext cx="713613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4400">
                <a:solidFill>
                  <a:srgbClr val="FFDB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PONAG SSDA AON ONE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508499" y="986873"/>
            <a:ext cx="3442018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 ARE THE AON ONE ADFGAS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467350" y="1291733"/>
            <a:ext cx="1371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-1" y="1887795"/>
            <a:ext cx="6499685" cy="4413866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6992939" y="1887794"/>
            <a:ext cx="4819038" cy="2684206"/>
          </a:xfrm>
          <a:prstGeom prst="rect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6978951" y="4925962"/>
            <a:ext cx="4833026" cy="13756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0" y="6060771"/>
            <a:ext cx="4818743" cy="5618"/>
          </a:xfrm>
          <a:prstGeom prst="line">
            <a:avLst/>
          </a:prstGeom>
          <a:ln w="44450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4818743" y="5417160"/>
            <a:ext cx="413439" cy="666182"/>
          </a:xfrm>
          <a:prstGeom prst="line">
            <a:avLst/>
          </a:prstGeom>
          <a:ln w="25400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5019912" y="5146875"/>
            <a:ext cx="589178" cy="949355"/>
          </a:xfrm>
          <a:prstGeom prst="line">
            <a:avLst/>
          </a:prstGeom>
          <a:ln w="25400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809785" y="5298091"/>
            <a:ext cx="0" cy="664367"/>
          </a:xfrm>
          <a:prstGeom prst="line">
            <a:avLst/>
          </a:prstGeom>
          <a:ln w="25400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882951" y="5182464"/>
            <a:ext cx="4118292" cy="9448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800">
                <a:solidFill>
                  <a:srgbClr val="FFDB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PONAG </a:t>
            </a:r>
          </a:p>
          <a:p>
            <a:r>
              <a:rPr altLang="zh-CN" b="1" lang="en-US" smtClean="0" sz="2800">
                <a:solidFill>
                  <a:srgbClr val="FFDB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SSDA AON ONE ADCF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061269" y="5402712"/>
            <a:ext cx="4750707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 Boy and His Tree</a:t>
            </a:r>
          </a:p>
          <a:p>
            <a:r>
              <a:rPr altLang="zh-CN" lang="en-US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 long time ago, there was a huge apple tree. A little boy loved to come and playd a sada dasasdasfasfffffffffffsfffffa wadas d sd asda fsa fasga 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027370" y="5013187"/>
            <a:ext cx="2409254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600">
                <a:solidFill>
                  <a:srgbClr val="FFDB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AON ONE SDSDC FSD </a:t>
            </a:r>
          </a:p>
        </p:txBody>
      </p:sp>
      <p:graphicFrame>
        <p:nvGraphicFramePr>
          <p:cNvPr id="22" name="图表 21"/>
          <p:cNvGraphicFramePr/>
          <p:nvPr>
            <p:extLst>
              <p:ext uri="{D42A27DB-BD31-4B8C-83A1-F6EECF244321}">
                <p14:modId val="3781570304"/>
              </p:ext>
            </p:extLst>
          </p:nvPr>
        </p:nvGraphicFramePr>
        <p:xfrm>
          <a:off x="6992939" y="1789249"/>
          <a:ext cx="4339771" cy="2074152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23" name="文本框 22"/>
          <p:cNvSpPr txBox="1"/>
          <p:nvPr/>
        </p:nvSpPr>
        <p:spPr>
          <a:xfrm>
            <a:off x="7109052" y="3807954"/>
            <a:ext cx="2409254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AON ONE SDSDC FSD   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109052" y="4092657"/>
            <a:ext cx="422365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AON ONE SDSDC FSD SUDNC CJAKXXIX SXCKVMV VMSXXAKICM CMSIFJDKL SJCJICLC,ALCAMCAL  </a:t>
            </a:r>
          </a:p>
        </p:txBody>
      </p:sp>
      <p:sp>
        <p:nvSpPr>
          <p:cNvPr id="25" name="Freeform 150"/>
          <p:cNvSpPr>
            <a:spLocks noEditPoints="1"/>
          </p:cNvSpPr>
          <p:nvPr/>
        </p:nvSpPr>
        <p:spPr bwMode="auto">
          <a:xfrm>
            <a:off x="108978" y="5298091"/>
            <a:ext cx="676950" cy="646925"/>
          </a:xfrm>
          <a:custGeom>
            <a:gdLst>
              <a:gd fmla="*/ 86 w 109" name="T0"/>
              <a:gd fmla="*/ 10 h 104" name="T1"/>
              <a:gd fmla="*/ 94 w 109" name="T2"/>
              <a:gd fmla="*/ 46 h 104" name="T3"/>
              <a:gd fmla="*/ 83 w 109" name="T4"/>
              <a:gd fmla="*/ 58 h 104" name="T5"/>
              <a:gd fmla="*/ 82 w 109" name="T6"/>
              <a:gd fmla="*/ 53 h 104" name="T7"/>
              <a:gd fmla="*/ 85 w 109" name="T8"/>
              <a:gd fmla="*/ 47 h 104" name="T9"/>
              <a:gd fmla="*/ 77 w 109" name="T10"/>
              <a:gd fmla="*/ 51 h 104" name="T11"/>
              <a:gd fmla="*/ 38 w 109" name="T12"/>
              <a:gd fmla="*/ 47 h 104" name="T13"/>
              <a:gd fmla="*/ 39 w 109" name="T14"/>
              <a:gd fmla="*/ 51 h 104" name="T15"/>
              <a:gd fmla="*/ 28 w 109" name="T16"/>
              <a:gd fmla="*/ 34 h 104" name="T17"/>
              <a:gd fmla="*/ 62 w 109" name="T18"/>
              <a:gd fmla="*/ 0 h 104" name="T19"/>
              <a:gd fmla="*/ 37 w 109" name="T20"/>
              <a:gd fmla="*/ 103 h 104" name="T21"/>
              <a:gd fmla="*/ 88 w 109" name="T22"/>
              <a:gd fmla="*/ 84 h 104" name="T23"/>
              <a:gd fmla="*/ 98 w 109" name="T24"/>
              <a:gd fmla="*/ 51 h 104" name="T25"/>
              <a:gd fmla="*/ 49 w 109" name="T26"/>
              <a:gd fmla="*/ 67 h 104" name="T27"/>
              <a:gd fmla="*/ 77 w 109" name="T28"/>
              <a:gd fmla="*/ 58 h 104" name="T29"/>
              <a:gd fmla="*/ 90 w 109" name="T30"/>
              <a:gd fmla="*/ 35 h 104" name="T31"/>
              <a:gd fmla="*/ 79 w 109" name="T32"/>
              <a:gd fmla="*/ 43 h 104" name="T33"/>
              <a:gd fmla="*/ 90 w 109" name="T34"/>
              <a:gd fmla="*/ 35 h 104" name="T35"/>
              <a:gd fmla="*/ 64 w 109" name="T36"/>
              <a:gd fmla="*/ 35 h 104" name="T37"/>
              <a:gd fmla="*/ 73 w 109" name="T38"/>
              <a:gd fmla="*/ 45 h 104" name="T39"/>
              <a:gd fmla="*/ 59 w 109" name="T40"/>
              <a:gd fmla="*/ 35 h 104" name="T41"/>
              <a:gd fmla="*/ 51 w 109" name="T42"/>
              <a:gd fmla="*/ 45 h 104" name="T43"/>
              <a:gd fmla="*/ 59 w 109" name="T44"/>
              <a:gd fmla="*/ 35 h 104" name="T45"/>
              <a:gd fmla="*/ 34 w 109" name="T46"/>
              <a:gd fmla="*/ 35 h 104" name="T47"/>
              <a:gd fmla="*/ 44 w 109" name="T48"/>
              <a:gd fmla="*/ 43 h 104" name="T49"/>
              <a:gd fmla="*/ 35 w 109" name="T50"/>
              <a:gd fmla="*/ 30 h 104" name="T51"/>
              <a:gd fmla="*/ 44 w 109" name="T52"/>
              <a:gd fmla="*/ 24 h 104" name="T53"/>
              <a:gd fmla="*/ 35 w 109" name="T54"/>
              <a:gd fmla="*/ 30 h 104" name="T55"/>
              <a:gd fmla="*/ 59 w 109" name="T56"/>
              <a:gd fmla="*/ 30 h 104" name="T57"/>
              <a:gd fmla="*/ 51 w 109" name="T58"/>
              <a:gd fmla="*/ 22 h 104" name="T59"/>
              <a:gd fmla="*/ 64 w 109" name="T60"/>
              <a:gd fmla="*/ 30 h 104" name="T61"/>
              <a:gd fmla="*/ 73 w 109" name="T62"/>
              <a:gd fmla="*/ 22 h 104" name="T63"/>
              <a:gd fmla="*/ 64 w 109" name="T64"/>
              <a:gd fmla="*/ 30 h 104" name="T65"/>
              <a:gd fmla="*/ 89 w 109" name="T66"/>
              <a:gd fmla="*/ 30 h 104" name="T67"/>
              <a:gd fmla="*/ 79 w 109" name="T68"/>
              <a:gd fmla="*/ 24 h 104" name="T69"/>
              <a:gd fmla="*/ 64 w 109" name="T70"/>
              <a:gd fmla="*/ 6 h 104" name="T71"/>
              <a:gd fmla="*/ 71 w 109" name="T72"/>
              <a:gd fmla="*/ 16 h 104" name="T73"/>
              <a:gd fmla="*/ 64 w 109" name="T74"/>
              <a:gd fmla="*/ 6 h 104" name="T75"/>
              <a:gd fmla="*/ 59 w 109" name="T76"/>
              <a:gd fmla="*/ 6 h 104" name="T77"/>
              <a:gd fmla="*/ 52 w 109" name="T78"/>
              <a:gd fmla="*/ 16 h 104" name="T79"/>
              <a:gd fmla="*/ 46 w 109" name="T80"/>
              <a:gd fmla="*/ 17 h 104" name="T81"/>
              <a:gd fmla="*/ 50 w 109" name="T82"/>
              <a:gd fmla="*/ 8 h 104" name="T83"/>
              <a:gd fmla="*/ 36 w 109" name="T84"/>
              <a:gd fmla="*/ 21 h 104" name="T85"/>
              <a:gd fmla="*/ 46 w 109" name="T86"/>
              <a:gd fmla="*/ 17 h 104" name="T87"/>
              <a:gd fmla="*/ 75 w 109" name="T88"/>
              <a:gd fmla="*/ 10 h 104" name="T89"/>
              <a:gd fmla="*/ 85 w 109" name="T90"/>
              <a:gd fmla="*/ 20 h 104" name="T91"/>
              <a:gd fmla="*/ 82 w 109" name="T92"/>
              <a:gd fmla="*/ 14 h 104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104" w="109">
                <a:moveTo>
                  <a:pt x="62" y="0"/>
                </a:moveTo>
                <a:cubicBezTo>
                  <a:pt x="71" y="0"/>
                  <a:pt x="80" y="3"/>
                  <a:pt x="86" y="10"/>
                </a:cubicBezTo>
                <a:cubicBezTo>
                  <a:pt x="92" y="16"/>
                  <a:pt x="96" y="24"/>
                  <a:pt x="96" y="34"/>
                </a:cubicBezTo>
                <a:cubicBezTo>
                  <a:pt x="96" y="38"/>
                  <a:pt x="95" y="42"/>
                  <a:pt x="94" y="46"/>
                </a:cubicBezTo>
                <a:cubicBezTo>
                  <a:pt x="92" y="48"/>
                  <a:pt x="92" y="48"/>
                  <a:pt x="92" y="48"/>
                </a:cubicBezTo>
                <a:cubicBezTo>
                  <a:pt x="89" y="52"/>
                  <a:pt x="86" y="56"/>
                  <a:pt x="83" y="58"/>
                </a:cubicBezTo>
                <a:cubicBezTo>
                  <a:pt x="83" y="53"/>
                  <a:pt x="83" y="53"/>
                  <a:pt x="83" y="53"/>
                </a:cubicBezTo>
                <a:cubicBezTo>
                  <a:pt x="82" y="53"/>
                  <a:pt x="82" y="53"/>
                  <a:pt x="82" y="53"/>
                </a:cubicBezTo>
                <a:cubicBezTo>
                  <a:pt x="84" y="51"/>
                  <a:pt x="86" y="49"/>
                  <a:pt x="87" y="46"/>
                </a:cubicBezTo>
                <a:cubicBezTo>
                  <a:pt x="86" y="46"/>
                  <a:pt x="86" y="47"/>
                  <a:pt x="85" y="47"/>
                </a:cubicBezTo>
                <a:cubicBezTo>
                  <a:pt x="83" y="48"/>
                  <a:pt x="80" y="49"/>
                  <a:pt x="78" y="50"/>
                </a:cubicBezTo>
                <a:cubicBezTo>
                  <a:pt x="78" y="50"/>
                  <a:pt x="77" y="51"/>
                  <a:pt x="77" y="51"/>
                </a:cubicBezTo>
                <a:cubicBezTo>
                  <a:pt x="65" y="47"/>
                  <a:pt x="54" y="47"/>
                  <a:pt x="44" y="49"/>
                </a:cubicBezTo>
                <a:cubicBezTo>
                  <a:pt x="42" y="49"/>
                  <a:pt x="40" y="48"/>
                  <a:pt x="38" y="47"/>
                </a:cubicBezTo>
                <a:cubicBezTo>
                  <a:pt x="38" y="47"/>
                  <a:pt x="37" y="46"/>
                  <a:pt x="36" y="46"/>
                </a:cubicBezTo>
                <a:cubicBezTo>
                  <a:pt x="37" y="48"/>
                  <a:pt x="38" y="49"/>
                  <a:pt x="39" y="51"/>
                </a:cubicBezTo>
                <a:cubicBezTo>
                  <a:pt x="38" y="52"/>
                  <a:pt x="36" y="52"/>
                  <a:pt x="34" y="53"/>
                </a:cubicBezTo>
                <a:cubicBezTo>
                  <a:pt x="30" y="48"/>
                  <a:pt x="28" y="41"/>
                  <a:pt x="28" y="34"/>
                </a:cubicBezTo>
                <a:cubicBezTo>
                  <a:pt x="28" y="24"/>
                  <a:pt x="31" y="16"/>
                  <a:pt x="38" y="10"/>
                </a:cubicBezTo>
                <a:cubicBezTo>
                  <a:pt x="44" y="3"/>
                  <a:pt x="52" y="0"/>
                  <a:pt x="62" y="0"/>
                </a:cubicBezTo>
                <a:close/>
                <a:moveTo>
                  <a:pt x="0" y="104"/>
                </a:moveTo>
                <a:cubicBezTo>
                  <a:pt x="37" y="103"/>
                  <a:pt x="37" y="103"/>
                  <a:pt x="37" y="103"/>
                </a:cubicBezTo>
                <a:cubicBezTo>
                  <a:pt x="42" y="86"/>
                  <a:pt x="42" y="86"/>
                  <a:pt x="42" y="86"/>
                </a:cubicBezTo>
                <a:cubicBezTo>
                  <a:pt x="88" y="84"/>
                  <a:pt x="88" y="84"/>
                  <a:pt x="88" y="84"/>
                </a:cubicBezTo>
                <a:cubicBezTo>
                  <a:pt x="109" y="52"/>
                  <a:pt x="109" y="52"/>
                  <a:pt x="109" y="52"/>
                </a:cubicBezTo>
                <a:cubicBezTo>
                  <a:pt x="98" y="51"/>
                  <a:pt x="98" y="51"/>
                  <a:pt x="98" y="51"/>
                </a:cubicBezTo>
                <a:cubicBezTo>
                  <a:pt x="83" y="72"/>
                  <a:pt x="70" y="74"/>
                  <a:pt x="49" y="68"/>
                </a:cubicBezTo>
                <a:cubicBezTo>
                  <a:pt x="49" y="67"/>
                  <a:pt x="49" y="67"/>
                  <a:pt x="49" y="67"/>
                </a:cubicBezTo>
                <a:cubicBezTo>
                  <a:pt x="66" y="70"/>
                  <a:pt x="73" y="68"/>
                  <a:pt x="77" y="64"/>
                </a:cubicBezTo>
                <a:cubicBezTo>
                  <a:pt x="77" y="58"/>
                  <a:pt x="77" y="58"/>
                  <a:pt x="77" y="58"/>
                </a:cubicBezTo>
                <a:cubicBezTo>
                  <a:pt x="38" y="44"/>
                  <a:pt x="15" y="73"/>
                  <a:pt x="0" y="104"/>
                </a:cubicBezTo>
                <a:close/>
                <a:moveTo>
                  <a:pt x="90" y="35"/>
                </a:moveTo>
                <a:cubicBezTo>
                  <a:pt x="80" y="35"/>
                  <a:pt x="80" y="35"/>
                  <a:pt x="80" y="35"/>
                </a:cubicBezTo>
                <a:cubicBezTo>
                  <a:pt x="80" y="38"/>
                  <a:pt x="80" y="41"/>
                  <a:pt x="79" y="43"/>
                </a:cubicBezTo>
                <a:cubicBezTo>
                  <a:pt x="80" y="43"/>
                  <a:pt x="81" y="42"/>
                  <a:pt x="83" y="42"/>
                </a:cubicBezTo>
                <a:cubicBezTo>
                  <a:pt x="86" y="40"/>
                  <a:pt x="89" y="38"/>
                  <a:pt x="90" y="35"/>
                </a:cubicBezTo>
                <a:close/>
                <a:moveTo>
                  <a:pt x="74" y="35"/>
                </a:moveTo>
                <a:cubicBezTo>
                  <a:pt x="64" y="35"/>
                  <a:pt x="64" y="35"/>
                  <a:pt x="64" y="35"/>
                </a:cubicBezTo>
                <a:cubicBezTo>
                  <a:pt x="64" y="46"/>
                  <a:pt x="64" y="46"/>
                  <a:pt x="64" y="46"/>
                </a:cubicBezTo>
                <a:cubicBezTo>
                  <a:pt x="67" y="46"/>
                  <a:pt x="70" y="46"/>
                  <a:pt x="73" y="45"/>
                </a:cubicBezTo>
                <a:cubicBezTo>
                  <a:pt x="74" y="42"/>
                  <a:pt x="74" y="39"/>
                  <a:pt x="74" y="35"/>
                </a:cubicBezTo>
                <a:close/>
                <a:moveTo>
                  <a:pt x="59" y="35"/>
                </a:moveTo>
                <a:cubicBezTo>
                  <a:pt x="50" y="35"/>
                  <a:pt x="50" y="35"/>
                  <a:pt x="50" y="35"/>
                </a:cubicBezTo>
                <a:cubicBezTo>
                  <a:pt x="50" y="39"/>
                  <a:pt x="50" y="42"/>
                  <a:pt x="51" y="45"/>
                </a:cubicBezTo>
                <a:cubicBezTo>
                  <a:pt x="53" y="46"/>
                  <a:pt x="56" y="46"/>
                  <a:pt x="59" y="46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44" y="35"/>
                </a:moveTo>
                <a:cubicBezTo>
                  <a:pt x="34" y="35"/>
                  <a:pt x="34" y="35"/>
                  <a:pt x="34" y="35"/>
                </a:cubicBezTo>
                <a:cubicBezTo>
                  <a:pt x="35" y="38"/>
                  <a:pt x="37" y="40"/>
                  <a:pt x="41" y="42"/>
                </a:cubicBezTo>
                <a:cubicBezTo>
                  <a:pt x="42" y="42"/>
                  <a:pt x="43" y="43"/>
                  <a:pt x="44" y="43"/>
                </a:cubicBezTo>
                <a:cubicBezTo>
                  <a:pt x="44" y="41"/>
                  <a:pt x="44" y="38"/>
                  <a:pt x="44" y="35"/>
                </a:cubicBezTo>
                <a:close/>
                <a:moveTo>
                  <a:pt x="35" y="30"/>
                </a:moveTo>
                <a:cubicBezTo>
                  <a:pt x="44" y="30"/>
                  <a:pt x="44" y="30"/>
                  <a:pt x="44" y="30"/>
                </a:cubicBezTo>
                <a:cubicBezTo>
                  <a:pt x="44" y="28"/>
                  <a:pt x="44" y="26"/>
                  <a:pt x="44" y="24"/>
                </a:cubicBezTo>
                <a:cubicBezTo>
                  <a:pt x="43" y="24"/>
                  <a:pt x="42" y="25"/>
                  <a:pt x="41" y="25"/>
                </a:cubicBezTo>
                <a:cubicBezTo>
                  <a:pt x="38" y="27"/>
                  <a:pt x="36" y="28"/>
                  <a:pt x="35" y="30"/>
                </a:cubicBezTo>
                <a:close/>
                <a:moveTo>
                  <a:pt x="50" y="30"/>
                </a:moveTo>
                <a:cubicBezTo>
                  <a:pt x="59" y="30"/>
                  <a:pt x="59" y="30"/>
                  <a:pt x="59" y="30"/>
                </a:cubicBezTo>
                <a:cubicBezTo>
                  <a:pt x="59" y="21"/>
                  <a:pt x="59" y="21"/>
                  <a:pt x="59" y="21"/>
                </a:cubicBezTo>
                <a:cubicBezTo>
                  <a:pt x="56" y="21"/>
                  <a:pt x="53" y="22"/>
                  <a:pt x="51" y="22"/>
                </a:cubicBezTo>
                <a:cubicBezTo>
                  <a:pt x="50" y="25"/>
                  <a:pt x="50" y="27"/>
                  <a:pt x="50" y="30"/>
                </a:cubicBezTo>
                <a:close/>
                <a:moveTo>
                  <a:pt x="64" y="30"/>
                </a:moveTo>
                <a:cubicBezTo>
                  <a:pt x="74" y="30"/>
                  <a:pt x="74" y="30"/>
                  <a:pt x="74" y="30"/>
                </a:cubicBezTo>
                <a:cubicBezTo>
                  <a:pt x="74" y="27"/>
                  <a:pt x="73" y="25"/>
                  <a:pt x="73" y="22"/>
                </a:cubicBezTo>
                <a:cubicBezTo>
                  <a:pt x="70" y="22"/>
                  <a:pt x="67" y="21"/>
                  <a:pt x="64" y="21"/>
                </a:cubicBezTo>
                <a:cubicBezTo>
                  <a:pt x="64" y="30"/>
                  <a:pt x="64" y="30"/>
                  <a:pt x="64" y="30"/>
                </a:cubicBezTo>
                <a:close/>
                <a:moveTo>
                  <a:pt x="80" y="30"/>
                </a:moveTo>
                <a:cubicBezTo>
                  <a:pt x="89" y="30"/>
                  <a:pt x="89" y="30"/>
                  <a:pt x="89" y="30"/>
                </a:cubicBezTo>
                <a:cubicBezTo>
                  <a:pt x="87" y="28"/>
                  <a:pt x="85" y="27"/>
                  <a:pt x="83" y="25"/>
                </a:cubicBezTo>
                <a:cubicBezTo>
                  <a:pt x="81" y="25"/>
                  <a:pt x="80" y="24"/>
                  <a:pt x="79" y="24"/>
                </a:cubicBezTo>
                <a:cubicBezTo>
                  <a:pt x="79" y="26"/>
                  <a:pt x="80" y="28"/>
                  <a:pt x="80" y="30"/>
                </a:cubicBezTo>
                <a:close/>
                <a:moveTo>
                  <a:pt x="64" y="6"/>
                </a:moveTo>
                <a:cubicBezTo>
                  <a:pt x="64" y="15"/>
                  <a:pt x="64" y="15"/>
                  <a:pt x="64" y="15"/>
                </a:cubicBezTo>
                <a:cubicBezTo>
                  <a:pt x="67" y="15"/>
                  <a:pt x="69" y="16"/>
                  <a:pt x="71" y="16"/>
                </a:cubicBezTo>
                <a:cubicBezTo>
                  <a:pt x="71" y="15"/>
                  <a:pt x="70" y="14"/>
                  <a:pt x="70" y="13"/>
                </a:cubicBezTo>
                <a:cubicBezTo>
                  <a:pt x="68" y="10"/>
                  <a:pt x="66" y="7"/>
                  <a:pt x="64" y="6"/>
                </a:cubicBezTo>
                <a:close/>
                <a:moveTo>
                  <a:pt x="59" y="15"/>
                </a:moveTo>
                <a:cubicBezTo>
                  <a:pt x="59" y="6"/>
                  <a:pt x="59" y="6"/>
                  <a:pt x="59" y="6"/>
                </a:cubicBezTo>
                <a:cubicBezTo>
                  <a:pt x="57" y="7"/>
                  <a:pt x="55" y="10"/>
                  <a:pt x="54" y="13"/>
                </a:cubicBezTo>
                <a:cubicBezTo>
                  <a:pt x="53" y="14"/>
                  <a:pt x="53" y="15"/>
                  <a:pt x="52" y="16"/>
                </a:cubicBezTo>
                <a:cubicBezTo>
                  <a:pt x="55" y="16"/>
                  <a:pt x="57" y="15"/>
                  <a:pt x="59" y="15"/>
                </a:cubicBezTo>
                <a:close/>
                <a:moveTo>
                  <a:pt x="46" y="17"/>
                </a:moveTo>
                <a:cubicBezTo>
                  <a:pt x="46" y="15"/>
                  <a:pt x="47" y="12"/>
                  <a:pt x="48" y="10"/>
                </a:cubicBezTo>
                <a:cubicBezTo>
                  <a:pt x="49" y="10"/>
                  <a:pt x="49" y="9"/>
                  <a:pt x="50" y="8"/>
                </a:cubicBezTo>
                <a:cubicBezTo>
                  <a:pt x="47" y="10"/>
                  <a:pt x="44" y="11"/>
                  <a:pt x="42" y="14"/>
                </a:cubicBezTo>
                <a:cubicBezTo>
                  <a:pt x="40" y="16"/>
                  <a:pt x="38" y="18"/>
                  <a:pt x="36" y="21"/>
                </a:cubicBezTo>
                <a:cubicBezTo>
                  <a:pt x="37" y="21"/>
                  <a:pt x="38" y="20"/>
                  <a:pt x="38" y="20"/>
                </a:cubicBezTo>
                <a:cubicBezTo>
                  <a:pt x="41" y="19"/>
                  <a:pt x="43" y="18"/>
                  <a:pt x="46" y="17"/>
                </a:cubicBezTo>
                <a:close/>
                <a:moveTo>
                  <a:pt x="74" y="8"/>
                </a:moveTo>
                <a:cubicBezTo>
                  <a:pt x="74" y="9"/>
                  <a:pt x="75" y="10"/>
                  <a:pt x="75" y="10"/>
                </a:cubicBezTo>
                <a:cubicBezTo>
                  <a:pt x="76" y="12"/>
                  <a:pt x="77" y="15"/>
                  <a:pt x="78" y="17"/>
                </a:cubicBezTo>
                <a:cubicBezTo>
                  <a:pt x="80" y="18"/>
                  <a:pt x="83" y="19"/>
                  <a:pt x="85" y="20"/>
                </a:cubicBezTo>
                <a:cubicBezTo>
                  <a:pt x="86" y="20"/>
                  <a:pt x="86" y="21"/>
                  <a:pt x="87" y="21"/>
                </a:cubicBezTo>
                <a:cubicBezTo>
                  <a:pt x="86" y="18"/>
                  <a:pt x="84" y="16"/>
                  <a:pt x="82" y="14"/>
                </a:cubicBezTo>
                <a:cubicBezTo>
                  <a:pt x="79" y="11"/>
                  <a:pt x="77" y="10"/>
                  <a:pt x="74" y="8"/>
                </a:cubicBezTo>
                <a:close/>
              </a:path>
            </a:pathLst>
          </a:custGeom>
          <a:solidFill>
            <a:srgbClr val="FFDB39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912095350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/>
        </p:nvSpPr>
        <p:spPr>
          <a:xfrm>
            <a:off x="8077200" y="1371600"/>
            <a:ext cx="3390900" cy="4381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4400550" y="1371600"/>
            <a:ext cx="3390900" cy="4381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723900" y="1371600"/>
            <a:ext cx="3390900" cy="4381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723900" y="1371600"/>
            <a:ext cx="3390900" cy="838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4400550" y="1371600"/>
            <a:ext cx="3390900" cy="1295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8094685" y="1371600"/>
            <a:ext cx="3390900" cy="838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723900" y="5235388"/>
            <a:ext cx="3390900" cy="5177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4400550" y="5410200"/>
            <a:ext cx="3390900" cy="8001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8077200" y="5235388"/>
            <a:ext cx="3390900" cy="5177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3" name="直接连接符 12"/>
          <p:cNvCxnSpPr/>
          <p:nvPr/>
        </p:nvCxnSpPr>
        <p:spPr>
          <a:xfrm>
            <a:off x="825500" y="3354196"/>
            <a:ext cx="3390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23900" y="4772329"/>
            <a:ext cx="3390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23900" y="3924604"/>
            <a:ext cx="3390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417001" y="3734363"/>
            <a:ext cx="3390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4400550" y="4857750"/>
            <a:ext cx="3390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8077200" y="3354196"/>
            <a:ext cx="3390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8077200" y="4801824"/>
            <a:ext cx="3390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8077200" y="3954099"/>
            <a:ext cx="3390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1876425" y="1825850"/>
            <a:ext cx="1085850" cy="1085850"/>
          </a:xfrm>
          <a:prstGeom prst="ellipse">
            <a:avLst/>
          </a:prstGeom>
          <a:solidFill>
            <a:srgbClr val="FFDB39"/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椭圆 25"/>
          <p:cNvSpPr/>
          <p:nvPr/>
        </p:nvSpPr>
        <p:spPr>
          <a:xfrm>
            <a:off x="9229725" y="1825850"/>
            <a:ext cx="1085850" cy="1085850"/>
          </a:xfrm>
          <a:prstGeom prst="ellipse">
            <a:avLst/>
          </a:prstGeom>
          <a:solidFill>
            <a:srgbClr val="FFDB39"/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椭圆 26"/>
          <p:cNvSpPr/>
          <p:nvPr/>
        </p:nvSpPr>
        <p:spPr>
          <a:xfrm>
            <a:off x="5383933" y="1830196"/>
            <a:ext cx="1524000" cy="1524000"/>
          </a:xfrm>
          <a:prstGeom prst="ellipse">
            <a:avLst/>
          </a:prstGeom>
          <a:solidFill>
            <a:srgbClr val="FFDB39"/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圆角矩形 27"/>
          <p:cNvSpPr/>
          <p:nvPr/>
        </p:nvSpPr>
        <p:spPr>
          <a:xfrm>
            <a:off x="1304925" y="5338622"/>
            <a:ext cx="2228850" cy="316006"/>
          </a:xfrm>
          <a:prstGeom prst="roundRect">
            <a:avLst>
              <a:gd fmla="val 50000" name="adj"/>
            </a:avLst>
          </a:prstGeom>
          <a:solidFill>
            <a:srgbClr val="FFDB39"/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圆角矩形 28"/>
          <p:cNvSpPr/>
          <p:nvPr/>
        </p:nvSpPr>
        <p:spPr>
          <a:xfrm>
            <a:off x="8658225" y="5338622"/>
            <a:ext cx="2228850" cy="316006"/>
          </a:xfrm>
          <a:prstGeom prst="roundRect">
            <a:avLst>
              <a:gd fmla="val 50000" name="adj"/>
            </a:avLst>
          </a:prstGeom>
          <a:solidFill>
            <a:srgbClr val="FFDB39"/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圆角矩形 30"/>
          <p:cNvSpPr/>
          <p:nvPr/>
        </p:nvSpPr>
        <p:spPr>
          <a:xfrm>
            <a:off x="4811153" y="5654628"/>
            <a:ext cx="2569695" cy="364331"/>
          </a:xfrm>
          <a:prstGeom prst="roundRect">
            <a:avLst>
              <a:gd fmla="val 50000" name="adj"/>
            </a:avLst>
          </a:prstGeom>
          <a:solidFill>
            <a:srgbClr val="FFDB39"/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文本框 31"/>
          <p:cNvSpPr txBox="1"/>
          <p:nvPr/>
        </p:nvSpPr>
        <p:spPr>
          <a:xfrm>
            <a:off x="3180167" y="348259"/>
            <a:ext cx="349568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4400">
                <a:solidFill>
                  <a:srgbClr val="FFDB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417001" y="641894"/>
            <a:ext cx="3442018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 ARE THE AON ONE ADFGAS</a:t>
            </a:r>
          </a:p>
        </p:txBody>
      </p:sp>
      <p:sp>
        <p:nvSpPr>
          <p:cNvPr id="35" name="矩形 34"/>
          <p:cNvSpPr/>
          <p:nvPr/>
        </p:nvSpPr>
        <p:spPr>
          <a:xfrm>
            <a:off x="3533149" y="185341"/>
            <a:ext cx="5734367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3600">
                <a:solidFill>
                  <a:srgbClr val="FFDB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PONAG SSDA AON ONE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4417001" y="4360091"/>
            <a:ext cx="3390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5301552" y="2225827"/>
            <a:ext cx="157353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￥2000，000</a:t>
            </a:r>
          </a:p>
          <a:p>
            <a:r>
              <a:rPr altLang="en-US" lang="zh-CN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/month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9229724" y="2231400"/>
            <a:ext cx="11099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￥2000，000</a:t>
            </a:r>
          </a:p>
          <a:p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/month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1841455" y="2245914"/>
            <a:ext cx="11099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￥2000，000</a:t>
            </a:r>
          </a:p>
          <a:p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/month</a:t>
            </a:r>
          </a:p>
        </p:txBody>
      </p:sp>
      <p:sp>
        <p:nvSpPr>
          <p:cNvPr id="41" name="矩形 40"/>
          <p:cNvSpPr/>
          <p:nvPr/>
        </p:nvSpPr>
        <p:spPr>
          <a:xfrm>
            <a:off x="5240895" y="1488712"/>
            <a:ext cx="18656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rgbClr val="FFDB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PONAG SSD 01</a:t>
            </a:r>
          </a:p>
        </p:txBody>
      </p:sp>
      <p:sp>
        <p:nvSpPr>
          <p:cNvPr id="42" name="矩形 41"/>
          <p:cNvSpPr/>
          <p:nvPr/>
        </p:nvSpPr>
        <p:spPr>
          <a:xfrm>
            <a:off x="8774833" y="1488712"/>
            <a:ext cx="18656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rgbClr val="FFDB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PONAG SSD 02</a:t>
            </a:r>
          </a:p>
        </p:txBody>
      </p:sp>
      <p:sp>
        <p:nvSpPr>
          <p:cNvPr id="43" name="矩形 42"/>
          <p:cNvSpPr/>
          <p:nvPr/>
        </p:nvSpPr>
        <p:spPr>
          <a:xfrm>
            <a:off x="1521540" y="1488712"/>
            <a:ext cx="18656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rgbClr val="FFDB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PONAG SSD 03</a:t>
            </a:r>
          </a:p>
        </p:txBody>
      </p:sp>
      <p:sp>
        <p:nvSpPr>
          <p:cNvPr id="44" name="矩形 43"/>
          <p:cNvSpPr/>
          <p:nvPr/>
        </p:nvSpPr>
        <p:spPr>
          <a:xfrm>
            <a:off x="1605078" y="5352215"/>
            <a:ext cx="1494155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400">
                <a:latin charset="-122" panose="020b0503020204020204" pitchFamily="34" typeface="微软雅黑"/>
                <a:ea charset="-122" panose="020b0503020204020204" pitchFamily="34" typeface="微软雅黑"/>
              </a:rPr>
              <a:t>PONAG SSD 03</a:t>
            </a:r>
          </a:p>
        </p:txBody>
      </p:sp>
      <p:sp>
        <p:nvSpPr>
          <p:cNvPr id="45" name="矩形 44"/>
          <p:cNvSpPr/>
          <p:nvPr/>
        </p:nvSpPr>
        <p:spPr>
          <a:xfrm>
            <a:off x="8986710" y="5324967"/>
            <a:ext cx="1679892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600">
                <a:latin charset="-122" panose="020b0503020204020204" pitchFamily="34" typeface="微软雅黑"/>
                <a:ea charset="-122" panose="020b0503020204020204" pitchFamily="34" typeface="微软雅黑"/>
              </a:rPr>
              <a:t>PONAG SSD 02</a:t>
            </a:r>
          </a:p>
        </p:txBody>
      </p:sp>
      <p:sp>
        <p:nvSpPr>
          <p:cNvPr id="46" name="矩形 45"/>
          <p:cNvSpPr/>
          <p:nvPr/>
        </p:nvSpPr>
        <p:spPr>
          <a:xfrm>
            <a:off x="5198190" y="5659993"/>
            <a:ext cx="1679892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600">
                <a:latin charset="-122" panose="020b0503020204020204" pitchFamily="34" typeface="微软雅黑"/>
                <a:ea charset="-122" panose="020b0503020204020204" pitchFamily="34" typeface="微软雅黑"/>
              </a:rPr>
              <a:t>PONAG SSD 01</a:t>
            </a:r>
          </a:p>
        </p:txBody>
      </p:sp>
      <p:sp>
        <p:nvSpPr>
          <p:cNvPr id="47" name="矩形 46"/>
          <p:cNvSpPr/>
          <p:nvPr/>
        </p:nvSpPr>
        <p:spPr>
          <a:xfrm>
            <a:off x="1385179" y="3007881"/>
            <a:ext cx="2052955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2000">
                <a:latin charset="-122" panose="020b0503020204020204" pitchFamily="34" typeface="微软雅黑"/>
                <a:ea charset="-122" panose="020b0503020204020204" pitchFamily="34" typeface="微软雅黑"/>
              </a:rPr>
              <a:t>PONAG SSD 03</a:t>
            </a:r>
          </a:p>
        </p:txBody>
      </p:sp>
      <p:sp>
        <p:nvSpPr>
          <p:cNvPr id="48" name="矩形 47"/>
          <p:cNvSpPr/>
          <p:nvPr/>
        </p:nvSpPr>
        <p:spPr>
          <a:xfrm>
            <a:off x="1385179" y="3517698"/>
            <a:ext cx="2052955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2000">
                <a:latin charset="-122" panose="020b0503020204020204" pitchFamily="34" typeface="微软雅黑"/>
                <a:ea charset="-122" panose="020b0503020204020204" pitchFamily="34" typeface="微软雅黑"/>
              </a:rPr>
              <a:t>PONAG SSD 03</a:t>
            </a:r>
          </a:p>
        </p:txBody>
      </p:sp>
      <p:sp>
        <p:nvSpPr>
          <p:cNvPr id="49" name="矩形 48"/>
          <p:cNvSpPr/>
          <p:nvPr/>
        </p:nvSpPr>
        <p:spPr>
          <a:xfrm>
            <a:off x="1385179" y="4226394"/>
            <a:ext cx="2052955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2000">
                <a:latin charset="-122" panose="020b0503020204020204" pitchFamily="34" typeface="微软雅黑"/>
                <a:ea charset="-122" panose="020b0503020204020204" pitchFamily="34" typeface="微软雅黑"/>
              </a:rPr>
              <a:t>PONAG SSD 03</a:t>
            </a:r>
          </a:p>
        </p:txBody>
      </p:sp>
      <p:sp>
        <p:nvSpPr>
          <p:cNvPr id="55" name="矩形 54"/>
          <p:cNvSpPr/>
          <p:nvPr/>
        </p:nvSpPr>
        <p:spPr>
          <a:xfrm>
            <a:off x="8774833" y="3007881"/>
            <a:ext cx="2052955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2000">
                <a:latin charset="-122" panose="020b0503020204020204" pitchFamily="34" typeface="微软雅黑"/>
                <a:ea charset="-122" panose="020b0503020204020204" pitchFamily="34" typeface="微软雅黑"/>
              </a:rPr>
              <a:t>PONAG SSD 03</a:t>
            </a:r>
          </a:p>
        </p:txBody>
      </p:sp>
      <p:sp>
        <p:nvSpPr>
          <p:cNvPr id="56" name="矩形 55"/>
          <p:cNvSpPr/>
          <p:nvPr/>
        </p:nvSpPr>
        <p:spPr>
          <a:xfrm>
            <a:off x="8774833" y="3517698"/>
            <a:ext cx="2052955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2000">
                <a:latin charset="-122" panose="020b0503020204020204" pitchFamily="34" typeface="微软雅黑"/>
                <a:ea charset="-122" panose="020b0503020204020204" pitchFamily="34" typeface="微软雅黑"/>
              </a:rPr>
              <a:t>PONAG SSD 03</a:t>
            </a:r>
          </a:p>
        </p:txBody>
      </p:sp>
      <p:sp>
        <p:nvSpPr>
          <p:cNvPr id="57" name="矩形 56"/>
          <p:cNvSpPr/>
          <p:nvPr/>
        </p:nvSpPr>
        <p:spPr>
          <a:xfrm>
            <a:off x="8774833" y="4226394"/>
            <a:ext cx="2052955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2000">
                <a:latin charset="-122" panose="020b0503020204020204" pitchFamily="34" typeface="微软雅黑"/>
                <a:ea charset="-122" panose="020b0503020204020204" pitchFamily="34" typeface="微软雅黑"/>
              </a:rPr>
              <a:t>PONAG SSD 03</a:t>
            </a:r>
          </a:p>
        </p:txBody>
      </p:sp>
      <p:sp>
        <p:nvSpPr>
          <p:cNvPr id="62" name="矩形 61"/>
          <p:cNvSpPr/>
          <p:nvPr/>
        </p:nvSpPr>
        <p:spPr>
          <a:xfrm>
            <a:off x="5170926" y="3341703"/>
            <a:ext cx="2052955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2000">
                <a:latin charset="-122" panose="020b0503020204020204" pitchFamily="34" typeface="微软雅黑"/>
                <a:ea charset="-122" panose="020b0503020204020204" pitchFamily="34" typeface="微软雅黑"/>
              </a:rPr>
              <a:t>PONAG SSD 03</a:t>
            </a:r>
          </a:p>
        </p:txBody>
      </p:sp>
      <p:sp>
        <p:nvSpPr>
          <p:cNvPr id="63" name="矩形 62"/>
          <p:cNvSpPr/>
          <p:nvPr/>
        </p:nvSpPr>
        <p:spPr>
          <a:xfrm>
            <a:off x="5154539" y="3910217"/>
            <a:ext cx="2052955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2000">
                <a:latin charset="-122" panose="020b0503020204020204" pitchFamily="34" typeface="微软雅黑"/>
                <a:ea charset="-122" panose="020b0503020204020204" pitchFamily="34" typeface="微软雅黑"/>
              </a:rPr>
              <a:t>PONAG SSD 03</a:t>
            </a:r>
          </a:p>
        </p:txBody>
      </p:sp>
      <p:sp>
        <p:nvSpPr>
          <p:cNvPr id="64" name="矩形 63"/>
          <p:cNvSpPr/>
          <p:nvPr/>
        </p:nvSpPr>
        <p:spPr>
          <a:xfrm>
            <a:off x="5170926" y="4560216"/>
            <a:ext cx="2052955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2000">
                <a:latin charset="-122" panose="020b0503020204020204" pitchFamily="34" typeface="微软雅黑"/>
                <a:ea charset="-122" panose="020b0503020204020204" pitchFamily="34" typeface="微软雅黑"/>
              </a:rPr>
              <a:t>PONAG SSD 03</a:t>
            </a:r>
          </a:p>
        </p:txBody>
      </p:sp>
    </p:spTree>
    <p:extLst>
      <p:ext uri="{BB962C8B-B14F-4D97-AF65-F5344CB8AC3E}">
        <p14:creationId val="192548132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-1" y="1407886"/>
            <a:ext cx="12192001" cy="31786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0" y="1407886"/>
            <a:ext cx="3323771" cy="3178628"/>
          </a:xfrm>
          <a:prstGeom prst="rect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4417001" y="641894"/>
            <a:ext cx="3442018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 ARE THE AON ONE ADFGAS</a:t>
            </a:r>
          </a:p>
        </p:txBody>
      </p:sp>
      <p:sp>
        <p:nvSpPr>
          <p:cNvPr id="5" name="矩形 4"/>
          <p:cNvSpPr/>
          <p:nvPr/>
        </p:nvSpPr>
        <p:spPr>
          <a:xfrm>
            <a:off x="3533149" y="185341"/>
            <a:ext cx="5734367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3600">
                <a:solidFill>
                  <a:srgbClr val="FFDB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PONAG SSDA AON ONE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207326" y="5721288"/>
            <a:ext cx="241935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 Boy and His Tree</a:t>
            </a:r>
          </a:p>
          <a:p>
            <a:r>
              <a:rPr altLang="zh-CN" lang="en-US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 long time ago, there was a huge apple tree.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13851" y="5721288"/>
            <a:ext cx="241935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 Boy and His Tree</a:t>
            </a:r>
          </a:p>
          <a:p>
            <a:r>
              <a:rPr altLang="zh-CN" lang="en-US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 long time ago, there was a huge apple tree.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220377" y="5745164"/>
            <a:ext cx="241935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 Boy and His Tree</a:t>
            </a:r>
          </a:p>
          <a:p>
            <a:r>
              <a:rPr altLang="zh-CN" lang="en-US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 long time ago, there was a huge apple tree.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07326" y="5437705"/>
            <a:ext cx="2010092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 ARE THE AON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232170" y="5379648"/>
            <a:ext cx="2010092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600">
                <a:solidFill>
                  <a:srgbClr val="FFDB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 ARE THE AON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218177" y="5379648"/>
            <a:ext cx="2010092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 ARE THE AON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323771" y="4791316"/>
            <a:ext cx="68453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32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272073" y="4791316"/>
            <a:ext cx="68453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3200">
                <a:solidFill>
                  <a:srgbClr val="FFDB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218177" y="4791316"/>
            <a:ext cx="68453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32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16" name="矩形 15"/>
          <p:cNvSpPr/>
          <p:nvPr/>
        </p:nvSpPr>
        <p:spPr>
          <a:xfrm>
            <a:off x="368458" y="3267019"/>
            <a:ext cx="3533149" cy="1066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mtClean="0" sz="32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PONAG </a:t>
            </a:r>
          </a:p>
          <a:p>
            <a:r>
              <a:rPr altLang="zh-CN" b="1" lang="en-US" smtClean="0" sz="32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SSDA AON ONE</a:t>
            </a:r>
          </a:p>
        </p:txBody>
      </p:sp>
      <p:sp>
        <p:nvSpPr>
          <p:cNvPr id="17" name="Freeform 176"/>
          <p:cNvSpPr>
            <a:spLocks noEditPoints="1"/>
          </p:cNvSpPr>
          <p:nvPr/>
        </p:nvSpPr>
        <p:spPr bwMode="auto">
          <a:xfrm>
            <a:off x="745484" y="1507645"/>
            <a:ext cx="1832803" cy="1816365"/>
          </a:xfrm>
          <a:custGeom>
            <a:gdLst>
              <a:gd fmla="*/ 38 w 98" name="T0"/>
              <a:gd fmla="*/ 17 h 97" name="T1"/>
              <a:gd fmla="*/ 61 w 98" name="T2"/>
              <a:gd fmla="*/ 17 h 97" name="T3"/>
              <a:gd fmla="*/ 86 w 98" name="T4"/>
              <a:gd fmla="*/ 33 h 97" name="T5"/>
              <a:gd fmla="*/ 89 w 98" name="T6"/>
              <a:gd fmla="*/ 79 h 97" name="T7"/>
              <a:gd fmla="*/ 49 w 98" name="T8"/>
              <a:gd fmla="*/ 97 h 97" name="T9"/>
              <a:gd fmla="*/ 10 w 98" name="T10"/>
              <a:gd fmla="*/ 79 h 97" name="T11"/>
              <a:gd fmla="*/ 12 w 98" name="T12"/>
              <a:gd fmla="*/ 33 h 97" name="T13"/>
              <a:gd fmla="*/ 38 w 98" name="T14"/>
              <a:gd fmla="*/ 17 h 97" name="T15"/>
              <a:gd fmla="*/ 42 w 98" name="T16"/>
              <a:gd fmla="*/ 76 h 97" name="T17"/>
              <a:gd fmla="*/ 42 w 98" name="T18"/>
              <a:gd fmla="*/ 80 h 97" name="T19"/>
              <a:gd fmla="*/ 57 w 98" name="T20"/>
              <a:gd fmla="*/ 80 h 97" name="T21"/>
              <a:gd fmla="*/ 57 w 98" name="T22"/>
              <a:gd fmla="*/ 76 h 97" name="T23"/>
              <a:gd fmla="*/ 42 w 98" name="T24"/>
              <a:gd fmla="*/ 76 h 97" name="T25"/>
              <a:gd fmla="*/ 50 w 98" name="T26"/>
              <a:gd fmla="*/ 70 h 97" name="T27"/>
              <a:gd fmla="*/ 56 w 98" name="T28"/>
              <a:gd fmla="*/ 60 h 97" name="T29"/>
              <a:gd fmla="*/ 44 w 98" name="T30"/>
              <a:gd fmla="*/ 60 h 97" name="T31"/>
              <a:gd fmla="*/ 50 w 98" name="T32"/>
              <a:gd fmla="*/ 70 h 97" name="T33"/>
              <a:gd fmla="*/ 49 w 98" name="T34"/>
              <a:gd fmla="*/ 86 h 97" name="T35"/>
              <a:gd fmla="*/ 69 w 98" name="T36"/>
              <a:gd fmla="*/ 77 h 97" name="T37"/>
              <a:gd fmla="*/ 59 w 98" name="T38"/>
              <a:gd fmla="*/ 57 h 97" name="T39"/>
              <a:gd fmla="*/ 49 w 98" name="T40"/>
              <a:gd fmla="*/ 55 h 97" name="T41"/>
              <a:gd fmla="*/ 39 w 98" name="T42"/>
              <a:gd fmla="*/ 57 h 97" name="T43"/>
              <a:gd fmla="*/ 29 w 98" name="T44"/>
              <a:gd fmla="*/ 77 h 97" name="T45"/>
              <a:gd fmla="*/ 49 w 98" name="T46"/>
              <a:gd fmla="*/ 86 h 97" name="T47"/>
              <a:gd fmla="*/ 26 w 98" name="T48"/>
              <a:gd fmla="*/ 43 h 97" name="T49"/>
              <a:gd fmla="*/ 29 w 98" name="T50"/>
              <a:gd fmla="*/ 51 h 97" name="T51"/>
              <a:gd fmla="*/ 42 w 98" name="T52"/>
              <a:gd fmla="*/ 51 h 97" name="T53"/>
              <a:gd fmla="*/ 35 w 98" name="T54"/>
              <a:gd fmla="*/ 43 h 97" name="T55"/>
              <a:gd fmla="*/ 26 w 98" name="T56"/>
              <a:gd fmla="*/ 43 h 97" name="T57"/>
              <a:gd fmla="*/ 74 w 98" name="T58"/>
              <a:gd fmla="*/ 43 h 97" name="T59"/>
              <a:gd fmla="*/ 65 w 98" name="T60"/>
              <a:gd fmla="*/ 43 h 97" name="T61"/>
              <a:gd fmla="*/ 58 w 98" name="T62"/>
              <a:gd fmla="*/ 51 h 97" name="T63"/>
              <a:gd fmla="*/ 71 w 98" name="T64"/>
              <a:gd fmla="*/ 51 h 97" name="T65"/>
              <a:gd fmla="*/ 74 w 98" name="T66"/>
              <a:gd fmla="*/ 43 h 97" name="T67"/>
              <a:gd fmla="*/ 67 w 98" name="T68"/>
              <a:gd fmla="*/ 21 h 97" name="T69"/>
              <a:gd fmla="*/ 79 w 98" name="T70"/>
              <a:gd fmla="*/ 29 h 97" name="T71"/>
              <a:gd fmla="*/ 79 w 98" name="T72"/>
              <a:gd fmla="*/ 19 h 97" name="T73"/>
              <a:gd fmla="*/ 67 w 98" name="T74"/>
              <a:gd fmla="*/ 21 h 97" name="T75"/>
              <a:gd fmla="*/ 19 w 98" name="T76"/>
              <a:gd fmla="*/ 29 h 97" name="T77"/>
              <a:gd fmla="*/ 31 w 98" name="T78"/>
              <a:gd fmla="*/ 21 h 97" name="T79"/>
              <a:gd fmla="*/ 19 w 98" name="T80"/>
              <a:gd fmla="*/ 29 h 97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97" w="98">
                <a:moveTo>
                  <a:pt x="38" y="17"/>
                </a:moveTo>
                <a:cubicBezTo>
                  <a:pt x="61" y="17"/>
                  <a:pt x="61" y="17"/>
                  <a:pt x="61" y="17"/>
                </a:cubicBezTo>
                <a:cubicBezTo>
                  <a:pt x="71" y="0"/>
                  <a:pt x="98" y="9"/>
                  <a:pt x="86" y="33"/>
                </a:cubicBezTo>
                <a:cubicBezTo>
                  <a:pt x="88" y="48"/>
                  <a:pt x="89" y="63"/>
                  <a:pt x="89" y="79"/>
                </a:cubicBezTo>
                <a:cubicBezTo>
                  <a:pt x="76" y="90"/>
                  <a:pt x="63" y="94"/>
                  <a:pt x="49" y="97"/>
                </a:cubicBezTo>
                <a:cubicBezTo>
                  <a:pt x="35" y="94"/>
                  <a:pt x="22" y="90"/>
                  <a:pt x="10" y="79"/>
                </a:cubicBezTo>
                <a:cubicBezTo>
                  <a:pt x="10" y="63"/>
                  <a:pt x="10" y="48"/>
                  <a:pt x="12" y="33"/>
                </a:cubicBezTo>
                <a:cubicBezTo>
                  <a:pt x="0" y="9"/>
                  <a:pt x="27" y="0"/>
                  <a:pt x="38" y="17"/>
                </a:cubicBezTo>
                <a:close/>
                <a:moveTo>
                  <a:pt x="42" y="76"/>
                </a:moveTo>
                <a:cubicBezTo>
                  <a:pt x="42" y="80"/>
                  <a:pt x="42" y="80"/>
                  <a:pt x="42" y="80"/>
                </a:cubicBezTo>
                <a:cubicBezTo>
                  <a:pt x="57" y="80"/>
                  <a:pt x="57" y="80"/>
                  <a:pt x="57" y="80"/>
                </a:cubicBezTo>
                <a:cubicBezTo>
                  <a:pt x="57" y="76"/>
                  <a:pt x="57" y="76"/>
                  <a:pt x="57" y="76"/>
                </a:cubicBezTo>
                <a:cubicBezTo>
                  <a:pt x="42" y="76"/>
                  <a:pt x="42" y="76"/>
                  <a:pt x="42" y="76"/>
                </a:cubicBezTo>
                <a:close/>
                <a:moveTo>
                  <a:pt x="50" y="70"/>
                </a:moveTo>
                <a:cubicBezTo>
                  <a:pt x="56" y="69"/>
                  <a:pt x="59" y="66"/>
                  <a:pt x="56" y="60"/>
                </a:cubicBezTo>
                <a:cubicBezTo>
                  <a:pt x="52" y="60"/>
                  <a:pt x="48" y="60"/>
                  <a:pt x="44" y="60"/>
                </a:cubicBezTo>
                <a:cubicBezTo>
                  <a:pt x="41" y="67"/>
                  <a:pt x="45" y="69"/>
                  <a:pt x="50" y="70"/>
                </a:cubicBezTo>
                <a:close/>
                <a:moveTo>
                  <a:pt x="49" y="86"/>
                </a:moveTo>
                <a:cubicBezTo>
                  <a:pt x="49" y="86"/>
                  <a:pt x="67" y="82"/>
                  <a:pt x="69" y="77"/>
                </a:cubicBezTo>
                <a:cubicBezTo>
                  <a:pt x="71" y="73"/>
                  <a:pt x="66" y="63"/>
                  <a:pt x="59" y="57"/>
                </a:cubicBezTo>
                <a:cubicBezTo>
                  <a:pt x="56" y="54"/>
                  <a:pt x="49" y="55"/>
                  <a:pt x="49" y="55"/>
                </a:cubicBezTo>
                <a:cubicBezTo>
                  <a:pt x="49" y="55"/>
                  <a:pt x="42" y="54"/>
                  <a:pt x="39" y="57"/>
                </a:cubicBezTo>
                <a:cubicBezTo>
                  <a:pt x="32" y="63"/>
                  <a:pt x="27" y="73"/>
                  <a:pt x="29" y="77"/>
                </a:cubicBezTo>
                <a:cubicBezTo>
                  <a:pt x="31" y="82"/>
                  <a:pt x="49" y="86"/>
                  <a:pt x="49" y="86"/>
                </a:cubicBezTo>
                <a:close/>
                <a:moveTo>
                  <a:pt x="26" y="43"/>
                </a:moveTo>
                <a:cubicBezTo>
                  <a:pt x="26" y="43"/>
                  <a:pt x="26" y="50"/>
                  <a:pt x="29" y="51"/>
                </a:cubicBezTo>
                <a:cubicBezTo>
                  <a:pt x="32" y="52"/>
                  <a:pt x="42" y="51"/>
                  <a:pt x="42" y="51"/>
                </a:cubicBezTo>
                <a:cubicBezTo>
                  <a:pt x="42" y="51"/>
                  <a:pt x="39" y="45"/>
                  <a:pt x="35" y="43"/>
                </a:cubicBezTo>
                <a:cubicBezTo>
                  <a:pt x="31" y="42"/>
                  <a:pt x="26" y="43"/>
                  <a:pt x="26" y="43"/>
                </a:cubicBezTo>
                <a:close/>
                <a:moveTo>
                  <a:pt x="74" y="43"/>
                </a:moveTo>
                <a:cubicBezTo>
                  <a:pt x="74" y="43"/>
                  <a:pt x="69" y="42"/>
                  <a:pt x="65" y="43"/>
                </a:cubicBezTo>
                <a:cubicBezTo>
                  <a:pt x="61" y="45"/>
                  <a:pt x="58" y="51"/>
                  <a:pt x="58" y="51"/>
                </a:cubicBezTo>
                <a:cubicBezTo>
                  <a:pt x="58" y="51"/>
                  <a:pt x="68" y="52"/>
                  <a:pt x="71" y="51"/>
                </a:cubicBezTo>
                <a:cubicBezTo>
                  <a:pt x="73" y="50"/>
                  <a:pt x="74" y="43"/>
                  <a:pt x="74" y="43"/>
                </a:cubicBezTo>
                <a:close/>
                <a:moveTo>
                  <a:pt x="67" y="21"/>
                </a:moveTo>
                <a:cubicBezTo>
                  <a:pt x="79" y="29"/>
                  <a:pt x="79" y="29"/>
                  <a:pt x="79" y="29"/>
                </a:cubicBezTo>
                <a:cubicBezTo>
                  <a:pt x="81" y="26"/>
                  <a:pt x="82" y="21"/>
                  <a:pt x="79" y="19"/>
                </a:cubicBezTo>
                <a:cubicBezTo>
                  <a:pt x="76" y="16"/>
                  <a:pt x="71" y="15"/>
                  <a:pt x="67" y="21"/>
                </a:cubicBezTo>
                <a:close/>
                <a:moveTo>
                  <a:pt x="19" y="29"/>
                </a:moveTo>
                <a:cubicBezTo>
                  <a:pt x="31" y="21"/>
                  <a:pt x="31" y="21"/>
                  <a:pt x="31" y="21"/>
                </a:cubicBezTo>
                <a:cubicBezTo>
                  <a:pt x="26" y="13"/>
                  <a:pt x="13" y="17"/>
                  <a:pt x="19" y="2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" name="文本框 17"/>
          <p:cNvSpPr txBox="1"/>
          <p:nvPr/>
        </p:nvSpPr>
        <p:spPr>
          <a:xfrm>
            <a:off x="3544961" y="1775514"/>
            <a:ext cx="5870892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3600">
                <a:solidFill>
                  <a:srgbClr val="FFDB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PONAG SSDA AON ONE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669378" y="2591046"/>
            <a:ext cx="5253076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 Boy and His Tree</a:t>
            </a:r>
          </a:p>
          <a:p>
            <a:r>
              <a:rPr altLang="zh-CN" lang="en-US" sz="20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 long time ago, there was a huge apple tree. A little boy loved to come and play around it every up</a:t>
            </a:r>
          </a:p>
        </p:txBody>
      </p:sp>
    </p:spTree>
    <p:extLst>
      <p:ext uri="{BB962C8B-B14F-4D97-AF65-F5344CB8AC3E}">
        <p14:creationId val="2789525119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4417001" y="641894"/>
            <a:ext cx="3442018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 ARE THE AON ONE ADFGAS</a:t>
            </a:r>
          </a:p>
        </p:txBody>
      </p:sp>
      <p:sp>
        <p:nvSpPr>
          <p:cNvPr id="3" name="矩形 2"/>
          <p:cNvSpPr/>
          <p:nvPr/>
        </p:nvSpPr>
        <p:spPr>
          <a:xfrm>
            <a:off x="3533149" y="185341"/>
            <a:ext cx="5734367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3600">
                <a:solidFill>
                  <a:srgbClr val="FFDB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PONAG SSDA AON ONE</a:t>
            </a:r>
          </a:p>
        </p:txBody>
      </p:sp>
      <p:sp>
        <p:nvSpPr>
          <p:cNvPr id="4" name="矩形 3"/>
          <p:cNvSpPr/>
          <p:nvPr/>
        </p:nvSpPr>
        <p:spPr>
          <a:xfrm>
            <a:off x="694698" y="1352550"/>
            <a:ext cx="3458201" cy="21478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4485648" y="1352550"/>
            <a:ext cx="3458201" cy="21478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8276598" y="1352550"/>
            <a:ext cx="3458201" cy="21478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732798" y="3742710"/>
            <a:ext cx="3458201" cy="21478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4523748" y="3742710"/>
            <a:ext cx="3458201" cy="21478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8314698" y="3742710"/>
            <a:ext cx="3458201" cy="21478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矩形 18"/>
          <p:cNvSpPr/>
          <p:nvPr/>
        </p:nvSpPr>
        <p:spPr>
          <a:xfrm>
            <a:off x="1085360" y="4521113"/>
            <a:ext cx="2473642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2000">
                <a:solidFill>
                  <a:srgbClr val="FFDB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AG SSA AON ONE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45994" y="4816654"/>
            <a:ext cx="2864005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600">
                <a:solidFill>
                  <a:schemeClr val="bg1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was a huge apple trA Boy and His Treessaxascasca</a:t>
            </a:r>
          </a:p>
          <a:p>
            <a:r>
              <a:rPr altLang="zh-CN" lang="en-US" smtClean="0" sz="1600">
                <a:solidFill>
                  <a:schemeClr val="bg1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 long time ago, there ee. </a:t>
            </a:r>
          </a:p>
        </p:txBody>
      </p:sp>
      <p:sp>
        <p:nvSpPr>
          <p:cNvPr id="21" name="矩形 20"/>
          <p:cNvSpPr/>
          <p:nvPr/>
        </p:nvSpPr>
        <p:spPr>
          <a:xfrm>
            <a:off x="4859941" y="4521113"/>
            <a:ext cx="2473642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2000">
                <a:solidFill>
                  <a:srgbClr val="FFDB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AG SSA AON ONE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706452" y="4816654"/>
            <a:ext cx="2864005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600">
                <a:solidFill>
                  <a:schemeClr val="bg1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was a huge apple trA Boy and His Treessaxascasca</a:t>
            </a:r>
          </a:p>
          <a:p>
            <a:r>
              <a:rPr altLang="zh-CN" lang="en-US" smtClean="0" sz="1600">
                <a:solidFill>
                  <a:schemeClr val="bg1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 long time ago, there ee. </a:t>
            </a:r>
          </a:p>
        </p:txBody>
      </p:sp>
      <p:sp>
        <p:nvSpPr>
          <p:cNvPr id="23" name="矩形 22"/>
          <p:cNvSpPr/>
          <p:nvPr/>
        </p:nvSpPr>
        <p:spPr>
          <a:xfrm>
            <a:off x="8822091" y="4521113"/>
            <a:ext cx="2473642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2000">
                <a:solidFill>
                  <a:srgbClr val="FFDB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AG SSA AON ONE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682724" y="4816654"/>
            <a:ext cx="2864005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600">
                <a:solidFill>
                  <a:schemeClr val="bg1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was a huge apple trA Boy and His Treessaxascasca</a:t>
            </a:r>
          </a:p>
          <a:p>
            <a:r>
              <a:rPr altLang="zh-CN" lang="en-US" smtClean="0" sz="1600">
                <a:solidFill>
                  <a:schemeClr val="bg1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 long time ago, there ee. </a:t>
            </a:r>
          </a:p>
        </p:txBody>
      </p:sp>
      <p:sp>
        <p:nvSpPr>
          <p:cNvPr id="25" name="矩形 24"/>
          <p:cNvSpPr/>
          <p:nvPr/>
        </p:nvSpPr>
        <p:spPr>
          <a:xfrm>
            <a:off x="1085360" y="2087778"/>
            <a:ext cx="2473642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2000">
                <a:solidFill>
                  <a:srgbClr val="FFDB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AG SSA AON ONE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945994" y="2373225"/>
            <a:ext cx="2864005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600">
                <a:solidFill>
                  <a:schemeClr val="bg1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was a huge apple trA Boy and His Treessaxascasca</a:t>
            </a:r>
          </a:p>
          <a:p>
            <a:r>
              <a:rPr altLang="zh-CN" lang="en-US" smtClean="0" sz="1600">
                <a:solidFill>
                  <a:schemeClr val="bg1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 long time ago, there ee. </a:t>
            </a:r>
          </a:p>
        </p:txBody>
      </p:sp>
      <p:sp>
        <p:nvSpPr>
          <p:cNvPr id="27" name="矩形 26"/>
          <p:cNvSpPr/>
          <p:nvPr/>
        </p:nvSpPr>
        <p:spPr>
          <a:xfrm>
            <a:off x="4845818" y="2087778"/>
            <a:ext cx="2473642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2000">
                <a:solidFill>
                  <a:srgbClr val="FFDB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AG SSA AON ONE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706452" y="2373225"/>
            <a:ext cx="2864005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600">
                <a:solidFill>
                  <a:schemeClr val="bg1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was a huge apple trA Boy and His Treessaxascasca</a:t>
            </a:r>
          </a:p>
          <a:p>
            <a:r>
              <a:rPr altLang="zh-CN" lang="en-US" smtClean="0" sz="1600">
                <a:solidFill>
                  <a:schemeClr val="bg1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 long time ago, there ee. </a:t>
            </a:r>
          </a:p>
        </p:txBody>
      </p:sp>
      <p:sp>
        <p:nvSpPr>
          <p:cNvPr id="29" name="矩形 28"/>
          <p:cNvSpPr/>
          <p:nvPr/>
        </p:nvSpPr>
        <p:spPr>
          <a:xfrm>
            <a:off x="8682724" y="2087778"/>
            <a:ext cx="2473642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2000">
                <a:solidFill>
                  <a:srgbClr val="FFDB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AG SSA AON ONE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543359" y="2373225"/>
            <a:ext cx="2864005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600">
                <a:solidFill>
                  <a:schemeClr val="bg1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was a huge apple trA Boy and His Treessaxascasca</a:t>
            </a:r>
          </a:p>
          <a:p>
            <a:r>
              <a:rPr altLang="zh-CN" lang="en-US" smtClean="0" sz="1600">
                <a:solidFill>
                  <a:schemeClr val="bg1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 long time ago, there ee. </a:t>
            </a:r>
          </a:p>
        </p:txBody>
      </p:sp>
      <p:sp>
        <p:nvSpPr>
          <p:cNvPr id="35" name="Freeform 176"/>
          <p:cNvSpPr>
            <a:spLocks noEditPoints="1"/>
          </p:cNvSpPr>
          <p:nvPr/>
        </p:nvSpPr>
        <p:spPr bwMode="auto">
          <a:xfrm>
            <a:off x="5789729" y="3891485"/>
            <a:ext cx="719098" cy="712649"/>
          </a:xfrm>
          <a:custGeom>
            <a:gdLst>
              <a:gd fmla="*/ 38 w 98" name="T0"/>
              <a:gd fmla="*/ 17 h 97" name="T1"/>
              <a:gd fmla="*/ 61 w 98" name="T2"/>
              <a:gd fmla="*/ 17 h 97" name="T3"/>
              <a:gd fmla="*/ 86 w 98" name="T4"/>
              <a:gd fmla="*/ 33 h 97" name="T5"/>
              <a:gd fmla="*/ 89 w 98" name="T6"/>
              <a:gd fmla="*/ 79 h 97" name="T7"/>
              <a:gd fmla="*/ 49 w 98" name="T8"/>
              <a:gd fmla="*/ 97 h 97" name="T9"/>
              <a:gd fmla="*/ 10 w 98" name="T10"/>
              <a:gd fmla="*/ 79 h 97" name="T11"/>
              <a:gd fmla="*/ 12 w 98" name="T12"/>
              <a:gd fmla="*/ 33 h 97" name="T13"/>
              <a:gd fmla="*/ 38 w 98" name="T14"/>
              <a:gd fmla="*/ 17 h 97" name="T15"/>
              <a:gd fmla="*/ 42 w 98" name="T16"/>
              <a:gd fmla="*/ 76 h 97" name="T17"/>
              <a:gd fmla="*/ 42 w 98" name="T18"/>
              <a:gd fmla="*/ 80 h 97" name="T19"/>
              <a:gd fmla="*/ 57 w 98" name="T20"/>
              <a:gd fmla="*/ 80 h 97" name="T21"/>
              <a:gd fmla="*/ 57 w 98" name="T22"/>
              <a:gd fmla="*/ 76 h 97" name="T23"/>
              <a:gd fmla="*/ 42 w 98" name="T24"/>
              <a:gd fmla="*/ 76 h 97" name="T25"/>
              <a:gd fmla="*/ 50 w 98" name="T26"/>
              <a:gd fmla="*/ 70 h 97" name="T27"/>
              <a:gd fmla="*/ 56 w 98" name="T28"/>
              <a:gd fmla="*/ 60 h 97" name="T29"/>
              <a:gd fmla="*/ 44 w 98" name="T30"/>
              <a:gd fmla="*/ 60 h 97" name="T31"/>
              <a:gd fmla="*/ 50 w 98" name="T32"/>
              <a:gd fmla="*/ 70 h 97" name="T33"/>
              <a:gd fmla="*/ 49 w 98" name="T34"/>
              <a:gd fmla="*/ 86 h 97" name="T35"/>
              <a:gd fmla="*/ 69 w 98" name="T36"/>
              <a:gd fmla="*/ 77 h 97" name="T37"/>
              <a:gd fmla="*/ 59 w 98" name="T38"/>
              <a:gd fmla="*/ 57 h 97" name="T39"/>
              <a:gd fmla="*/ 49 w 98" name="T40"/>
              <a:gd fmla="*/ 55 h 97" name="T41"/>
              <a:gd fmla="*/ 39 w 98" name="T42"/>
              <a:gd fmla="*/ 57 h 97" name="T43"/>
              <a:gd fmla="*/ 29 w 98" name="T44"/>
              <a:gd fmla="*/ 77 h 97" name="T45"/>
              <a:gd fmla="*/ 49 w 98" name="T46"/>
              <a:gd fmla="*/ 86 h 97" name="T47"/>
              <a:gd fmla="*/ 26 w 98" name="T48"/>
              <a:gd fmla="*/ 43 h 97" name="T49"/>
              <a:gd fmla="*/ 29 w 98" name="T50"/>
              <a:gd fmla="*/ 51 h 97" name="T51"/>
              <a:gd fmla="*/ 42 w 98" name="T52"/>
              <a:gd fmla="*/ 51 h 97" name="T53"/>
              <a:gd fmla="*/ 35 w 98" name="T54"/>
              <a:gd fmla="*/ 43 h 97" name="T55"/>
              <a:gd fmla="*/ 26 w 98" name="T56"/>
              <a:gd fmla="*/ 43 h 97" name="T57"/>
              <a:gd fmla="*/ 74 w 98" name="T58"/>
              <a:gd fmla="*/ 43 h 97" name="T59"/>
              <a:gd fmla="*/ 65 w 98" name="T60"/>
              <a:gd fmla="*/ 43 h 97" name="T61"/>
              <a:gd fmla="*/ 58 w 98" name="T62"/>
              <a:gd fmla="*/ 51 h 97" name="T63"/>
              <a:gd fmla="*/ 71 w 98" name="T64"/>
              <a:gd fmla="*/ 51 h 97" name="T65"/>
              <a:gd fmla="*/ 74 w 98" name="T66"/>
              <a:gd fmla="*/ 43 h 97" name="T67"/>
              <a:gd fmla="*/ 67 w 98" name="T68"/>
              <a:gd fmla="*/ 21 h 97" name="T69"/>
              <a:gd fmla="*/ 79 w 98" name="T70"/>
              <a:gd fmla="*/ 29 h 97" name="T71"/>
              <a:gd fmla="*/ 79 w 98" name="T72"/>
              <a:gd fmla="*/ 19 h 97" name="T73"/>
              <a:gd fmla="*/ 67 w 98" name="T74"/>
              <a:gd fmla="*/ 21 h 97" name="T75"/>
              <a:gd fmla="*/ 19 w 98" name="T76"/>
              <a:gd fmla="*/ 29 h 97" name="T77"/>
              <a:gd fmla="*/ 31 w 98" name="T78"/>
              <a:gd fmla="*/ 21 h 97" name="T79"/>
              <a:gd fmla="*/ 19 w 98" name="T80"/>
              <a:gd fmla="*/ 29 h 97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97" w="98">
                <a:moveTo>
                  <a:pt x="38" y="17"/>
                </a:moveTo>
                <a:cubicBezTo>
                  <a:pt x="61" y="17"/>
                  <a:pt x="61" y="17"/>
                  <a:pt x="61" y="17"/>
                </a:cubicBezTo>
                <a:cubicBezTo>
                  <a:pt x="71" y="0"/>
                  <a:pt x="98" y="9"/>
                  <a:pt x="86" y="33"/>
                </a:cubicBezTo>
                <a:cubicBezTo>
                  <a:pt x="88" y="48"/>
                  <a:pt x="89" y="63"/>
                  <a:pt x="89" y="79"/>
                </a:cubicBezTo>
                <a:cubicBezTo>
                  <a:pt x="76" y="90"/>
                  <a:pt x="63" y="94"/>
                  <a:pt x="49" y="97"/>
                </a:cubicBezTo>
                <a:cubicBezTo>
                  <a:pt x="35" y="94"/>
                  <a:pt x="22" y="90"/>
                  <a:pt x="10" y="79"/>
                </a:cubicBezTo>
                <a:cubicBezTo>
                  <a:pt x="10" y="63"/>
                  <a:pt x="10" y="48"/>
                  <a:pt x="12" y="33"/>
                </a:cubicBezTo>
                <a:cubicBezTo>
                  <a:pt x="0" y="9"/>
                  <a:pt x="27" y="0"/>
                  <a:pt x="38" y="17"/>
                </a:cubicBezTo>
                <a:close/>
                <a:moveTo>
                  <a:pt x="42" y="76"/>
                </a:moveTo>
                <a:cubicBezTo>
                  <a:pt x="42" y="80"/>
                  <a:pt x="42" y="80"/>
                  <a:pt x="42" y="80"/>
                </a:cubicBezTo>
                <a:cubicBezTo>
                  <a:pt x="57" y="80"/>
                  <a:pt x="57" y="80"/>
                  <a:pt x="57" y="80"/>
                </a:cubicBezTo>
                <a:cubicBezTo>
                  <a:pt x="57" y="76"/>
                  <a:pt x="57" y="76"/>
                  <a:pt x="57" y="76"/>
                </a:cubicBezTo>
                <a:cubicBezTo>
                  <a:pt x="42" y="76"/>
                  <a:pt x="42" y="76"/>
                  <a:pt x="42" y="76"/>
                </a:cubicBezTo>
                <a:close/>
                <a:moveTo>
                  <a:pt x="50" y="70"/>
                </a:moveTo>
                <a:cubicBezTo>
                  <a:pt x="56" y="69"/>
                  <a:pt x="59" y="66"/>
                  <a:pt x="56" y="60"/>
                </a:cubicBezTo>
                <a:cubicBezTo>
                  <a:pt x="52" y="60"/>
                  <a:pt x="48" y="60"/>
                  <a:pt x="44" y="60"/>
                </a:cubicBezTo>
                <a:cubicBezTo>
                  <a:pt x="41" y="67"/>
                  <a:pt x="45" y="69"/>
                  <a:pt x="50" y="70"/>
                </a:cubicBezTo>
                <a:close/>
                <a:moveTo>
                  <a:pt x="49" y="86"/>
                </a:moveTo>
                <a:cubicBezTo>
                  <a:pt x="49" y="86"/>
                  <a:pt x="67" y="82"/>
                  <a:pt x="69" y="77"/>
                </a:cubicBezTo>
                <a:cubicBezTo>
                  <a:pt x="71" y="73"/>
                  <a:pt x="66" y="63"/>
                  <a:pt x="59" y="57"/>
                </a:cubicBezTo>
                <a:cubicBezTo>
                  <a:pt x="56" y="54"/>
                  <a:pt x="49" y="55"/>
                  <a:pt x="49" y="55"/>
                </a:cubicBezTo>
                <a:cubicBezTo>
                  <a:pt x="49" y="55"/>
                  <a:pt x="42" y="54"/>
                  <a:pt x="39" y="57"/>
                </a:cubicBezTo>
                <a:cubicBezTo>
                  <a:pt x="32" y="63"/>
                  <a:pt x="27" y="73"/>
                  <a:pt x="29" y="77"/>
                </a:cubicBezTo>
                <a:cubicBezTo>
                  <a:pt x="31" y="82"/>
                  <a:pt x="49" y="86"/>
                  <a:pt x="49" y="86"/>
                </a:cubicBezTo>
                <a:close/>
                <a:moveTo>
                  <a:pt x="26" y="43"/>
                </a:moveTo>
                <a:cubicBezTo>
                  <a:pt x="26" y="43"/>
                  <a:pt x="26" y="50"/>
                  <a:pt x="29" y="51"/>
                </a:cubicBezTo>
                <a:cubicBezTo>
                  <a:pt x="32" y="52"/>
                  <a:pt x="42" y="51"/>
                  <a:pt x="42" y="51"/>
                </a:cubicBezTo>
                <a:cubicBezTo>
                  <a:pt x="42" y="51"/>
                  <a:pt x="39" y="45"/>
                  <a:pt x="35" y="43"/>
                </a:cubicBezTo>
                <a:cubicBezTo>
                  <a:pt x="31" y="42"/>
                  <a:pt x="26" y="43"/>
                  <a:pt x="26" y="43"/>
                </a:cubicBezTo>
                <a:close/>
                <a:moveTo>
                  <a:pt x="74" y="43"/>
                </a:moveTo>
                <a:cubicBezTo>
                  <a:pt x="74" y="43"/>
                  <a:pt x="69" y="42"/>
                  <a:pt x="65" y="43"/>
                </a:cubicBezTo>
                <a:cubicBezTo>
                  <a:pt x="61" y="45"/>
                  <a:pt x="58" y="51"/>
                  <a:pt x="58" y="51"/>
                </a:cubicBezTo>
                <a:cubicBezTo>
                  <a:pt x="58" y="51"/>
                  <a:pt x="68" y="52"/>
                  <a:pt x="71" y="51"/>
                </a:cubicBezTo>
                <a:cubicBezTo>
                  <a:pt x="73" y="50"/>
                  <a:pt x="74" y="43"/>
                  <a:pt x="74" y="43"/>
                </a:cubicBezTo>
                <a:close/>
                <a:moveTo>
                  <a:pt x="67" y="21"/>
                </a:moveTo>
                <a:cubicBezTo>
                  <a:pt x="79" y="29"/>
                  <a:pt x="79" y="29"/>
                  <a:pt x="79" y="29"/>
                </a:cubicBezTo>
                <a:cubicBezTo>
                  <a:pt x="81" y="26"/>
                  <a:pt x="82" y="21"/>
                  <a:pt x="79" y="19"/>
                </a:cubicBezTo>
                <a:cubicBezTo>
                  <a:pt x="76" y="16"/>
                  <a:pt x="71" y="15"/>
                  <a:pt x="67" y="21"/>
                </a:cubicBezTo>
                <a:close/>
                <a:moveTo>
                  <a:pt x="19" y="29"/>
                </a:moveTo>
                <a:cubicBezTo>
                  <a:pt x="31" y="21"/>
                  <a:pt x="31" y="21"/>
                  <a:pt x="31" y="21"/>
                </a:cubicBezTo>
                <a:cubicBezTo>
                  <a:pt x="26" y="13"/>
                  <a:pt x="13" y="17"/>
                  <a:pt x="19" y="29"/>
                </a:cubicBezTo>
                <a:close/>
              </a:path>
            </a:pathLst>
          </a:custGeom>
          <a:solidFill>
            <a:srgbClr val="FFDB39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6" name="Freeform 187"/>
          <p:cNvSpPr>
            <a:spLocks noEditPoints="1"/>
          </p:cNvSpPr>
          <p:nvPr/>
        </p:nvSpPr>
        <p:spPr bwMode="auto">
          <a:xfrm>
            <a:off x="2069996" y="3982625"/>
            <a:ext cx="431337" cy="635785"/>
          </a:xfrm>
          <a:custGeom>
            <a:gdLst>
              <a:gd fmla="*/ 18 w 76" name="T0"/>
              <a:gd fmla="*/ 0 h 112" name="T1"/>
              <a:gd fmla="*/ 59 w 76" name="T2"/>
              <a:gd fmla="*/ 0 h 112" name="T3"/>
              <a:gd fmla="*/ 61 w 76" name="T4"/>
              <a:gd fmla="*/ 42 h 112" name="T5"/>
              <a:gd fmla="*/ 67 w 76" name="T6"/>
              <a:gd fmla="*/ 42 h 112" name="T7"/>
              <a:gd fmla="*/ 76 w 76" name="T8"/>
              <a:gd fmla="*/ 42 h 112" name="T9"/>
              <a:gd fmla="*/ 76 w 76" name="T10"/>
              <a:gd fmla="*/ 68 h 112" name="T11"/>
              <a:gd fmla="*/ 68 w 76" name="T12"/>
              <a:gd fmla="*/ 68 h 112" name="T13"/>
              <a:gd fmla="*/ 68 w 76" name="T14"/>
              <a:gd fmla="*/ 68 h 112" name="T15"/>
              <a:gd fmla="*/ 62 w 76" name="T16"/>
              <a:gd fmla="*/ 75 h 112" name="T17"/>
              <a:gd fmla="*/ 44 w 76" name="T18"/>
              <a:gd fmla="*/ 75 h 112" name="T19"/>
              <a:gd fmla="*/ 44 w 76" name="T20"/>
              <a:gd fmla="*/ 86 h 112" name="T21"/>
              <a:gd fmla="*/ 41 w 76" name="T22"/>
              <a:gd fmla="*/ 86 h 112" name="T23"/>
              <a:gd fmla="*/ 41 w 76" name="T24"/>
              <a:gd fmla="*/ 97 h 112" name="T25"/>
              <a:gd fmla="*/ 64 w 76" name="T26"/>
              <a:gd fmla="*/ 101 h 112" name="T27"/>
              <a:gd fmla="*/ 67 w 76" name="T28"/>
              <a:gd fmla="*/ 101 h 112" name="T29"/>
              <a:gd fmla="*/ 73 w 76" name="T30"/>
              <a:gd fmla="*/ 106 h 112" name="T31"/>
              <a:gd fmla="*/ 67 w 76" name="T32"/>
              <a:gd fmla="*/ 112 h 112" name="T33"/>
              <a:gd fmla="*/ 62 w 76" name="T34"/>
              <a:gd fmla="*/ 106 h 112" name="T35"/>
              <a:gd fmla="*/ 62 w 76" name="T36"/>
              <a:gd fmla="*/ 105 h 112" name="T37"/>
              <a:gd fmla="*/ 42 w 76" name="T38"/>
              <a:gd fmla="*/ 103 h 112" name="T39"/>
              <a:gd fmla="*/ 42 w 76" name="T40"/>
              <a:gd fmla="*/ 106 h 112" name="T41"/>
              <a:gd fmla="*/ 37 w 76" name="T42"/>
              <a:gd fmla="*/ 112 h 112" name="T43"/>
              <a:gd fmla="*/ 32 w 76" name="T44"/>
              <a:gd fmla="*/ 106 h 112" name="T45"/>
              <a:gd fmla="*/ 32 w 76" name="T46"/>
              <a:gd fmla="*/ 103 h 112" name="T47"/>
              <a:gd fmla="*/ 14 w 76" name="T48"/>
              <a:gd fmla="*/ 105 h 112" name="T49"/>
              <a:gd fmla="*/ 14 w 76" name="T50"/>
              <a:gd fmla="*/ 106 h 112" name="T51"/>
              <a:gd fmla="*/ 9 w 76" name="T52"/>
              <a:gd fmla="*/ 112 h 112" name="T53"/>
              <a:gd fmla="*/ 3 w 76" name="T54"/>
              <a:gd fmla="*/ 106 h 112" name="T55"/>
              <a:gd fmla="*/ 9 w 76" name="T56"/>
              <a:gd fmla="*/ 101 h 112" name="T57"/>
              <a:gd fmla="*/ 11 w 76" name="T58"/>
              <a:gd fmla="*/ 101 h 112" name="T59"/>
              <a:gd fmla="*/ 33 w 76" name="T60"/>
              <a:gd fmla="*/ 97 h 112" name="T61"/>
              <a:gd fmla="*/ 33 w 76" name="T62"/>
              <a:gd fmla="*/ 86 h 112" name="T63"/>
              <a:gd fmla="*/ 30 w 76" name="T64"/>
              <a:gd fmla="*/ 86 h 112" name="T65"/>
              <a:gd fmla="*/ 30 w 76" name="T66"/>
              <a:gd fmla="*/ 75 h 112" name="T67"/>
              <a:gd fmla="*/ 14 w 76" name="T68"/>
              <a:gd fmla="*/ 75 h 112" name="T69"/>
              <a:gd fmla="*/ 8 w 76" name="T70"/>
              <a:gd fmla="*/ 68 h 112" name="T71"/>
              <a:gd fmla="*/ 8 w 76" name="T72"/>
              <a:gd fmla="*/ 68 h 112" name="T73"/>
              <a:gd fmla="*/ 0 w 76" name="T74"/>
              <a:gd fmla="*/ 68 h 112" name="T75"/>
              <a:gd fmla="*/ 0 w 76" name="T76"/>
              <a:gd fmla="*/ 42 h 112" name="T77"/>
              <a:gd fmla="*/ 8 w 76" name="T78"/>
              <a:gd fmla="*/ 42 h 112" name="T79"/>
              <a:gd fmla="*/ 16 w 76" name="T80"/>
              <a:gd fmla="*/ 42 h 112" name="T81"/>
              <a:gd fmla="*/ 18 w 76" name="T82"/>
              <a:gd fmla="*/ 0 h 112" name="T83"/>
              <a:gd fmla="*/ 27 w 76" name="T84"/>
              <a:gd fmla="*/ 15 h 112" name="T85"/>
              <a:gd fmla="*/ 27 w 76" name="T86"/>
              <a:gd fmla="*/ 17 h 112" name="T87"/>
              <a:gd fmla="*/ 50 w 76" name="T88"/>
              <a:gd fmla="*/ 17 h 112" name="T89"/>
              <a:gd fmla="*/ 50 w 76" name="T90"/>
              <a:gd fmla="*/ 15 h 112" name="T91"/>
              <a:gd fmla="*/ 27 w 76" name="T92"/>
              <a:gd fmla="*/ 15 h 112" name="T93"/>
              <a:gd fmla="*/ 27 w 76" name="T94"/>
              <a:gd fmla="*/ 39 h 112" name="T95"/>
              <a:gd fmla="*/ 27 w 76" name="T96"/>
              <a:gd fmla="*/ 42 h 112" name="T97"/>
              <a:gd fmla="*/ 50 w 76" name="T98"/>
              <a:gd fmla="*/ 42 h 112" name="T99"/>
              <a:gd fmla="*/ 50 w 76" name="T100"/>
              <a:gd fmla="*/ 39 h 112" name="T101"/>
              <a:gd fmla="*/ 27 w 76" name="T102"/>
              <a:gd fmla="*/ 39 h 112" name="T103"/>
              <a:gd fmla="*/ 62 w 76" name="T104"/>
              <a:gd fmla="*/ 45 h 112" name="T105"/>
              <a:gd fmla="*/ 62 w 76" name="T106"/>
              <a:gd fmla="*/ 61 h 112" name="T107"/>
              <a:gd fmla="*/ 67 w 76" name="T108"/>
              <a:gd fmla="*/ 64 h 112" name="T109"/>
              <a:gd fmla="*/ 67 w 76" name="T110"/>
              <a:gd fmla="*/ 46 h 112" name="T111"/>
              <a:gd fmla="*/ 62 w 76" name="T112"/>
              <a:gd fmla="*/ 45 h 112" name="T113"/>
              <a:gd fmla="*/ 8 w 76" name="T114"/>
              <a:gd fmla="*/ 46 h 112" name="T115"/>
              <a:gd fmla="*/ 8 w 76" name="T116"/>
              <a:gd fmla="*/ 64 h 112" name="T117"/>
              <a:gd fmla="*/ 14 w 76" name="T118"/>
              <a:gd fmla="*/ 60 h 112" name="T119"/>
              <a:gd fmla="*/ 15 w 76" name="T120"/>
              <a:gd fmla="*/ 45 h 112" name="T121"/>
              <a:gd fmla="*/ 8 w 76" name="T122"/>
              <a:gd fmla="*/ 46 h 112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112" w="76">
                <a:moveTo>
                  <a:pt x="18" y="0"/>
                </a:moveTo>
                <a:cubicBezTo>
                  <a:pt x="59" y="0"/>
                  <a:pt x="59" y="0"/>
                  <a:pt x="59" y="0"/>
                </a:cubicBezTo>
                <a:cubicBezTo>
                  <a:pt x="61" y="42"/>
                  <a:pt x="61" y="42"/>
                  <a:pt x="61" y="42"/>
                </a:cubicBezTo>
                <a:cubicBezTo>
                  <a:pt x="67" y="42"/>
                  <a:pt x="67" y="42"/>
                  <a:pt x="67" y="42"/>
                </a:cubicBezTo>
                <a:cubicBezTo>
                  <a:pt x="76" y="42"/>
                  <a:pt x="76" y="42"/>
                  <a:pt x="76" y="42"/>
                </a:cubicBezTo>
                <a:cubicBezTo>
                  <a:pt x="76" y="68"/>
                  <a:pt x="76" y="68"/>
                  <a:pt x="76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8" y="72"/>
                  <a:pt x="65" y="75"/>
                  <a:pt x="62" y="75"/>
                </a:cubicBezTo>
                <a:cubicBezTo>
                  <a:pt x="44" y="75"/>
                  <a:pt x="44" y="75"/>
                  <a:pt x="44" y="75"/>
                </a:cubicBezTo>
                <a:cubicBezTo>
                  <a:pt x="44" y="86"/>
                  <a:pt x="44" y="86"/>
                  <a:pt x="44" y="86"/>
                </a:cubicBezTo>
                <a:cubicBezTo>
                  <a:pt x="41" y="86"/>
                  <a:pt x="41" y="86"/>
                  <a:pt x="41" y="86"/>
                </a:cubicBezTo>
                <a:cubicBezTo>
                  <a:pt x="41" y="97"/>
                  <a:pt x="41" y="97"/>
                  <a:pt x="41" y="97"/>
                </a:cubicBezTo>
                <a:cubicBezTo>
                  <a:pt x="64" y="101"/>
                  <a:pt x="64" y="101"/>
                  <a:pt x="64" y="101"/>
                </a:cubicBezTo>
                <a:cubicBezTo>
                  <a:pt x="65" y="101"/>
                  <a:pt x="66" y="101"/>
                  <a:pt x="67" y="101"/>
                </a:cubicBezTo>
                <a:cubicBezTo>
                  <a:pt x="70" y="101"/>
                  <a:pt x="73" y="103"/>
                  <a:pt x="73" y="106"/>
                </a:cubicBezTo>
                <a:cubicBezTo>
                  <a:pt x="73" y="109"/>
                  <a:pt x="70" y="112"/>
                  <a:pt x="67" y="112"/>
                </a:cubicBezTo>
                <a:cubicBezTo>
                  <a:pt x="64" y="112"/>
                  <a:pt x="62" y="109"/>
                  <a:pt x="62" y="106"/>
                </a:cubicBezTo>
                <a:cubicBezTo>
                  <a:pt x="62" y="106"/>
                  <a:pt x="62" y="106"/>
                  <a:pt x="62" y="105"/>
                </a:cubicBezTo>
                <a:cubicBezTo>
                  <a:pt x="42" y="103"/>
                  <a:pt x="42" y="103"/>
                  <a:pt x="42" y="103"/>
                </a:cubicBezTo>
                <a:cubicBezTo>
                  <a:pt x="42" y="104"/>
                  <a:pt x="42" y="105"/>
                  <a:pt x="42" y="106"/>
                </a:cubicBezTo>
                <a:cubicBezTo>
                  <a:pt x="42" y="109"/>
                  <a:pt x="40" y="112"/>
                  <a:pt x="37" y="112"/>
                </a:cubicBezTo>
                <a:cubicBezTo>
                  <a:pt x="34" y="112"/>
                  <a:pt x="32" y="109"/>
                  <a:pt x="32" y="106"/>
                </a:cubicBezTo>
                <a:cubicBezTo>
                  <a:pt x="32" y="105"/>
                  <a:pt x="32" y="104"/>
                  <a:pt x="32" y="103"/>
                </a:cubicBezTo>
                <a:cubicBezTo>
                  <a:pt x="14" y="105"/>
                  <a:pt x="14" y="105"/>
                  <a:pt x="14" y="105"/>
                </a:cubicBezTo>
                <a:cubicBezTo>
                  <a:pt x="14" y="105"/>
                  <a:pt x="14" y="106"/>
                  <a:pt x="14" y="106"/>
                </a:cubicBezTo>
                <a:cubicBezTo>
                  <a:pt x="14" y="109"/>
                  <a:pt x="12" y="112"/>
                  <a:pt x="9" y="112"/>
                </a:cubicBezTo>
                <a:cubicBezTo>
                  <a:pt x="6" y="112"/>
                  <a:pt x="3" y="109"/>
                  <a:pt x="3" y="106"/>
                </a:cubicBezTo>
                <a:cubicBezTo>
                  <a:pt x="3" y="103"/>
                  <a:pt x="6" y="101"/>
                  <a:pt x="9" y="101"/>
                </a:cubicBezTo>
                <a:cubicBezTo>
                  <a:pt x="9" y="101"/>
                  <a:pt x="10" y="101"/>
                  <a:pt x="11" y="101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86"/>
                  <a:pt x="33" y="86"/>
                  <a:pt x="33" y="86"/>
                </a:cubicBezTo>
                <a:cubicBezTo>
                  <a:pt x="30" y="86"/>
                  <a:pt x="30" y="86"/>
                  <a:pt x="30" y="86"/>
                </a:cubicBezTo>
                <a:cubicBezTo>
                  <a:pt x="30" y="75"/>
                  <a:pt x="30" y="75"/>
                  <a:pt x="30" y="75"/>
                </a:cubicBezTo>
                <a:cubicBezTo>
                  <a:pt x="14" y="75"/>
                  <a:pt x="14" y="75"/>
                  <a:pt x="14" y="75"/>
                </a:cubicBezTo>
                <a:cubicBezTo>
                  <a:pt x="11" y="75"/>
                  <a:pt x="8" y="72"/>
                  <a:pt x="8" y="68"/>
                </a:cubicBezTo>
                <a:cubicBezTo>
                  <a:pt x="8" y="68"/>
                  <a:pt x="8" y="68"/>
                  <a:pt x="8" y="68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42"/>
                  <a:pt x="0" y="42"/>
                  <a:pt x="0" y="42"/>
                </a:cubicBezTo>
                <a:cubicBezTo>
                  <a:pt x="8" y="42"/>
                  <a:pt x="8" y="42"/>
                  <a:pt x="8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8" y="0"/>
                  <a:pt x="18" y="0"/>
                  <a:pt x="18" y="0"/>
                </a:cubicBezTo>
                <a:close/>
                <a:moveTo>
                  <a:pt x="27" y="15"/>
                </a:moveTo>
                <a:cubicBezTo>
                  <a:pt x="27" y="17"/>
                  <a:pt x="27" y="17"/>
                  <a:pt x="27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50" y="15"/>
                  <a:pt x="50" y="15"/>
                  <a:pt x="50" y="15"/>
                </a:cubicBezTo>
                <a:cubicBezTo>
                  <a:pt x="27" y="15"/>
                  <a:pt x="27" y="15"/>
                  <a:pt x="27" y="15"/>
                </a:cubicBezTo>
                <a:close/>
                <a:moveTo>
                  <a:pt x="27" y="39"/>
                </a:moveTo>
                <a:cubicBezTo>
                  <a:pt x="27" y="42"/>
                  <a:pt x="27" y="42"/>
                  <a:pt x="27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0" y="39"/>
                  <a:pt x="50" y="39"/>
                  <a:pt x="50" y="39"/>
                </a:cubicBezTo>
                <a:cubicBezTo>
                  <a:pt x="27" y="39"/>
                  <a:pt x="27" y="39"/>
                  <a:pt x="27" y="39"/>
                </a:cubicBezTo>
                <a:close/>
                <a:moveTo>
                  <a:pt x="62" y="45"/>
                </a:moveTo>
                <a:cubicBezTo>
                  <a:pt x="62" y="61"/>
                  <a:pt x="62" y="61"/>
                  <a:pt x="62" y="61"/>
                </a:cubicBezTo>
                <a:cubicBezTo>
                  <a:pt x="65" y="61"/>
                  <a:pt x="66" y="62"/>
                  <a:pt x="67" y="64"/>
                </a:cubicBezTo>
                <a:cubicBezTo>
                  <a:pt x="67" y="46"/>
                  <a:pt x="67" y="46"/>
                  <a:pt x="67" y="46"/>
                </a:cubicBezTo>
                <a:cubicBezTo>
                  <a:pt x="62" y="45"/>
                  <a:pt x="62" y="45"/>
                  <a:pt x="62" y="45"/>
                </a:cubicBezTo>
                <a:close/>
                <a:moveTo>
                  <a:pt x="8" y="46"/>
                </a:moveTo>
                <a:cubicBezTo>
                  <a:pt x="8" y="64"/>
                  <a:pt x="8" y="64"/>
                  <a:pt x="8" y="64"/>
                </a:cubicBezTo>
                <a:cubicBezTo>
                  <a:pt x="10" y="62"/>
                  <a:pt x="12" y="60"/>
                  <a:pt x="14" y="60"/>
                </a:cubicBezTo>
                <a:cubicBezTo>
                  <a:pt x="15" y="45"/>
                  <a:pt x="15" y="45"/>
                  <a:pt x="15" y="45"/>
                </a:cubicBezTo>
                <a:lnTo>
                  <a:pt x="8" y="46"/>
                </a:lnTo>
                <a:close/>
              </a:path>
            </a:pathLst>
          </a:custGeom>
          <a:solidFill>
            <a:srgbClr val="FFDB39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7" name="Freeform 195"/>
          <p:cNvSpPr>
            <a:spLocks noEditPoints="1"/>
          </p:cNvSpPr>
          <p:nvPr/>
        </p:nvSpPr>
        <p:spPr bwMode="auto">
          <a:xfrm>
            <a:off x="9750955" y="3971533"/>
            <a:ext cx="524080" cy="632602"/>
          </a:xfrm>
          <a:custGeom>
            <a:gdLst>
              <a:gd fmla="*/ 40 w 87" name="T0"/>
              <a:gd fmla="*/ 38 h 105" name="T1"/>
              <a:gd fmla="*/ 77 w 87" name="T2"/>
              <a:gd fmla="*/ 68 h 105" name="T3"/>
              <a:gd fmla="*/ 78 w 87" name="T4"/>
              <a:gd fmla="*/ 69 h 105" name="T5"/>
              <a:gd fmla="*/ 81 w 87" name="T6"/>
              <a:gd fmla="*/ 65 h 105" name="T7"/>
              <a:gd fmla="*/ 84 w 87" name="T8"/>
              <a:gd fmla="*/ 63 h 105" name="T9"/>
              <a:gd fmla="*/ 86 w 87" name="T10"/>
              <a:gd fmla="*/ 68 h 105" name="T11"/>
              <a:gd fmla="*/ 84 w 87" name="T12"/>
              <a:gd fmla="*/ 69 h 105" name="T13"/>
              <a:gd fmla="*/ 83 w 87" name="T14"/>
              <a:gd fmla="*/ 71 h 105" name="T15"/>
              <a:gd fmla="*/ 84 w 87" name="T16"/>
              <a:gd fmla="*/ 71 h 105" name="T17"/>
              <a:gd fmla="*/ 87 w 87" name="T18"/>
              <a:gd fmla="*/ 76 h 105" name="T19"/>
              <a:gd fmla="*/ 85 w 87" name="T20"/>
              <a:gd fmla="*/ 79 h 105" name="T21"/>
              <a:gd fmla="*/ 83 w 87" name="T22"/>
              <a:gd fmla="*/ 80 h 105" name="T23"/>
              <a:gd fmla="*/ 83 w 87" name="T24"/>
              <a:gd fmla="*/ 80 h 105" name="T25"/>
              <a:gd fmla="*/ 78 w 87" name="T26"/>
              <a:gd fmla="*/ 79 h 105" name="T27"/>
              <a:gd fmla="*/ 77 w 87" name="T28"/>
              <a:gd fmla="*/ 77 h 105" name="T29"/>
              <a:gd fmla="*/ 76 w 87" name="T30"/>
              <a:gd fmla="*/ 74 h 105" name="T31"/>
              <a:gd fmla="*/ 76 w 87" name="T32"/>
              <a:gd fmla="*/ 74 h 105" name="T33"/>
              <a:gd fmla="*/ 65 w 87" name="T34"/>
              <a:gd fmla="*/ 92 h 105" name="T35"/>
              <a:gd fmla="*/ 69 w 87" name="T36"/>
              <a:gd fmla="*/ 100 h 105" name="T37"/>
              <a:gd fmla="*/ 59 w 87" name="T38"/>
              <a:gd fmla="*/ 105 h 105" name="T39"/>
              <a:gd fmla="*/ 56 w 87" name="T40"/>
              <a:gd fmla="*/ 98 h 105" name="T41"/>
              <a:gd fmla="*/ 40 w 87" name="T42"/>
              <a:gd fmla="*/ 101 h 105" name="T43"/>
              <a:gd fmla="*/ 24 w 87" name="T44"/>
              <a:gd fmla="*/ 98 h 105" name="T45"/>
              <a:gd fmla="*/ 20 w 87" name="T46"/>
              <a:gd fmla="*/ 105 h 105" name="T47"/>
              <a:gd fmla="*/ 10 w 87" name="T48"/>
              <a:gd fmla="*/ 100 h 105" name="T49"/>
              <a:gd fmla="*/ 15 w 87" name="T50"/>
              <a:gd fmla="*/ 91 h 105" name="T51"/>
              <a:gd fmla="*/ 6 w 87" name="T52"/>
              <a:gd fmla="*/ 80 h 105" name="T53"/>
              <a:gd fmla="*/ 0 w 87" name="T54"/>
              <a:gd fmla="*/ 80 h 105" name="T55"/>
              <a:gd fmla="*/ 0 w 87" name="T56"/>
              <a:gd fmla="*/ 58 h 105" name="T57"/>
              <a:gd fmla="*/ 7 w 87" name="T58"/>
              <a:gd fmla="*/ 58 h 105" name="T59"/>
              <a:gd fmla="*/ 17 w 87" name="T60"/>
              <a:gd fmla="*/ 45 h 105" name="T61"/>
              <a:gd fmla="*/ 16 w 87" name="T62"/>
              <a:gd fmla="*/ 34 h 105" name="T63"/>
              <a:gd fmla="*/ 34 w 87" name="T64"/>
              <a:gd fmla="*/ 47 h 105" name="T65"/>
              <a:gd fmla="*/ 37 w 87" name="T66"/>
              <a:gd fmla="*/ 47 h 105" name="T67"/>
              <a:gd fmla="*/ 34 w 87" name="T68"/>
              <a:gd fmla="*/ 38 h 105" name="T69"/>
              <a:gd fmla="*/ 40 w 87" name="T70"/>
              <a:gd fmla="*/ 38 h 105" name="T71"/>
              <a:gd fmla="*/ 41 w 87" name="T72"/>
              <a:gd fmla="*/ 0 h 105" name="T73"/>
              <a:gd fmla="*/ 58 w 87" name="T74"/>
              <a:gd fmla="*/ 17 h 105" name="T75"/>
              <a:gd fmla="*/ 41 w 87" name="T76"/>
              <a:gd fmla="*/ 33 h 105" name="T77"/>
              <a:gd fmla="*/ 25 w 87" name="T78"/>
              <a:gd fmla="*/ 17 h 105" name="T79"/>
              <a:gd fmla="*/ 41 w 87" name="T80"/>
              <a:gd fmla="*/ 0 h 105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105" w="87">
                <a:moveTo>
                  <a:pt x="40" y="38"/>
                </a:moveTo>
                <a:cubicBezTo>
                  <a:pt x="60" y="38"/>
                  <a:pt x="76" y="51"/>
                  <a:pt x="77" y="68"/>
                </a:cubicBezTo>
                <a:cubicBezTo>
                  <a:pt x="77" y="69"/>
                  <a:pt x="77" y="69"/>
                  <a:pt x="78" y="69"/>
                </a:cubicBezTo>
                <a:cubicBezTo>
                  <a:pt x="79" y="67"/>
                  <a:pt x="80" y="66"/>
                  <a:pt x="81" y="65"/>
                </a:cubicBezTo>
                <a:cubicBezTo>
                  <a:pt x="82" y="64"/>
                  <a:pt x="83" y="64"/>
                  <a:pt x="84" y="63"/>
                </a:cubicBezTo>
                <a:cubicBezTo>
                  <a:pt x="86" y="68"/>
                  <a:pt x="86" y="68"/>
                  <a:pt x="86" y="68"/>
                </a:cubicBezTo>
                <a:cubicBezTo>
                  <a:pt x="86" y="68"/>
                  <a:pt x="85" y="69"/>
                  <a:pt x="84" y="69"/>
                </a:cubicBezTo>
                <a:cubicBezTo>
                  <a:pt x="84" y="70"/>
                  <a:pt x="83" y="70"/>
                  <a:pt x="83" y="71"/>
                </a:cubicBezTo>
                <a:cubicBezTo>
                  <a:pt x="83" y="71"/>
                  <a:pt x="83" y="71"/>
                  <a:pt x="84" y="71"/>
                </a:cubicBezTo>
                <a:cubicBezTo>
                  <a:pt x="86" y="73"/>
                  <a:pt x="87" y="75"/>
                  <a:pt x="87" y="76"/>
                </a:cubicBezTo>
                <a:cubicBezTo>
                  <a:pt x="87" y="77"/>
                  <a:pt x="86" y="78"/>
                  <a:pt x="85" y="79"/>
                </a:cubicBezTo>
                <a:cubicBezTo>
                  <a:pt x="85" y="80"/>
                  <a:pt x="84" y="80"/>
                  <a:pt x="83" y="80"/>
                </a:cubicBezTo>
                <a:cubicBezTo>
                  <a:pt x="83" y="80"/>
                  <a:pt x="83" y="80"/>
                  <a:pt x="83" y="80"/>
                </a:cubicBezTo>
                <a:cubicBezTo>
                  <a:pt x="81" y="81"/>
                  <a:pt x="79" y="80"/>
                  <a:pt x="78" y="79"/>
                </a:cubicBezTo>
                <a:cubicBezTo>
                  <a:pt x="78" y="78"/>
                  <a:pt x="77" y="78"/>
                  <a:pt x="77" y="77"/>
                </a:cubicBezTo>
                <a:cubicBezTo>
                  <a:pt x="77" y="76"/>
                  <a:pt x="76" y="75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5" y="81"/>
                  <a:pt x="71" y="88"/>
                  <a:pt x="65" y="92"/>
                </a:cubicBezTo>
                <a:cubicBezTo>
                  <a:pt x="69" y="100"/>
                  <a:pt x="69" y="100"/>
                  <a:pt x="69" y="100"/>
                </a:cubicBezTo>
                <a:cubicBezTo>
                  <a:pt x="59" y="105"/>
                  <a:pt x="59" y="105"/>
                  <a:pt x="59" y="105"/>
                </a:cubicBezTo>
                <a:cubicBezTo>
                  <a:pt x="56" y="98"/>
                  <a:pt x="56" y="98"/>
                  <a:pt x="56" y="98"/>
                </a:cubicBezTo>
                <a:cubicBezTo>
                  <a:pt x="51" y="100"/>
                  <a:pt x="46" y="101"/>
                  <a:pt x="40" y="101"/>
                </a:cubicBezTo>
                <a:cubicBezTo>
                  <a:pt x="35" y="101"/>
                  <a:pt x="29" y="100"/>
                  <a:pt x="24" y="98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10" y="100"/>
                  <a:pt x="10" y="100"/>
                  <a:pt x="10" y="100"/>
                </a:cubicBezTo>
                <a:cubicBezTo>
                  <a:pt x="15" y="91"/>
                  <a:pt x="15" y="91"/>
                  <a:pt x="15" y="91"/>
                </a:cubicBezTo>
                <a:cubicBezTo>
                  <a:pt x="11" y="88"/>
                  <a:pt x="8" y="84"/>
                  <a:pt x="6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58"/>
                  <a:pt x="0" y="58"/>
                  <a:pt x="0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9" y="53"/>
                  <a:pt x="13" y="48"/>
                  <a:pt x="17" y="45"/>
                </a:cubicBezTo>
                <a:cubicBezTo>
                  <a:pt x="16" y="34"/>
                  <a:pt x="16" y="34"/>
                  <a:pt x="16" y="34"/>
                </a:cubicBezTo>
                <a:cubicBezTo>
                  <a:pt x="22" y="36"/>
                  <a:pt x="32" y="40"/>
                  <a:pt x="34" y="47"/>
                </a:cubicBezTo>
                <a:cubicBezTo>
                  <a:pt x="37" y="47"/>
                  <a:pt x="37" y="47"/>
                  <a:pt x="37" y="47"/>
                </a:cubicBezTo>
                <a:cubicBezTo>
                  <a:pt x="34" y="38"/>
                  <a:pt x="34" y="38"/>
                  <a:pt x="34" y="38"/>
                </a:cubicBezTo>
                <a:cubicBezTo>
                  <a:pt x="36" y="38"/>
                  <a:pt x="38" y="38"/>
                  <a:pt x="40" y="38"/>
                </a:cubicBezTo>
                <a:close/>
                <a:moveTo>
                  <a:pt x="41" y="0"/>
                </a:moveTo>
                <a:cubicBezTo>
                  <a:pt x="50" y="0"/>
                  <a:pt x="58" y="8"/>
                  <a:pt x="58" y="17"/>
                </a:cubicBezTo>
                <a:cubicBezTo>
                  <a:pt x="58" y="26"/>
                  <a:pt x="50" y="33"/>
                  <a:pt x="41" y="33"/>
                </a:cubicBezTo>
                <a:cubicBezTo>
                  <a:pt x="32" y="33"/>
                  <a:pt x="25" y="26"/>
                  <a:pt x="25" y="17"/>
                </a:cubicBezTo>
                <a:cubicBezTo>
                  <a:pt x="25" y="8"/>
                  <a:pt x="32" y="0"/>
                  <a:pt x="41" y="0"/>
                </a:cubicBezTo>
                <a:close/>
              </a:path>
            </a:pathLst>
          </a:custGeom>
          <a:solidFill>
            <a:srgbClr val="FFDB39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8" name="Freeform 138"/>
          <p:cNvSpPr>
            <a:spLocks noEditPoints="1"/>
          </p:cNvSpPr>
          <p:nvPr/>
        </p:nvSpPr>
        <p:spPr bwMode="auto">
          <a:xfrm>
            <a:off x="1795916" y="1480380"/>
            <a:ext cx="705418" cy="678629"/>
          </a:xfrm>
          <a:custGeom>
            <a:gdLst>
              <a:gd fmla="*/ 15 w 104" name="T0"/>
              <a:gd fmla="*/ 30 h 100" name="T1"/>
              <a:gd fmla="*/ 39 w 104" name="T2"/>
              <a:gd fmla="*/ 30 h 100" name="T3"/>
              <a:gd fmla="*/ 47 w 104" name="T4"/>
              <a:gd fmla="*/ 44 h 100" name="T5"/>
              <a:gd fmla="*/ 54 w 104" name="T6"/>
              <a:gd fmla="*/ 53 h 100" name="T7"/>
              <a:gd fmla="*/ 69 w 104" name="T8"/>
              <a:gd fmla="*/ 30 h 100" name="T9"/>
              <a:gd fmla="*/ 96 w 104" name="T10"/>
              <a:gd fmla="*/ 30 h 100" name="T11"/>
              <a:gd fmla="*/ 104 w 104" name="T12"/>
              <a:gd fmla="*/ 53 h 100" name="T13"/>
              <a:gd fmla="*/ 100 w 104" name="T14"/>
              <a:gd fmla="*/ 66 h 100" name="T15"/>
              <a:gd fmla="*/ 96 w 104" name="T16"/>
              <a:gd fmla="*/ 65 h 100" name="T17"/>
              <a:gd fmla="*/ 97 w 104" name="T18"/>
              <a:gd fmla="*/ 55 h 100" name="T19"/>
              <a:gd fmla="*/ 94 w 104" name="T20"/>
              <a:gd fmla="*/ 47 h 100" name="T21"/>
              <a:gd fmla="*/ 93 w 104" name="T22"/>
              <a:gd fmla="*/ 65 h 100" name="T23"/>
              <a:gd fmla="*/ 90 w 104" name="T24"/>
              <a:gd fmla="*/ 100 h 100" name="T25"/>
              <a:gd fmla="*/ 83 w 104" name="T26"/>
              <a:gd fmla="*/ 100 h 100" name="T27"/>
              <a:gd fmla="*/ 83 w 104" name="T28"/>
              <a:gd fmla="*/ 68 h 100" name="T29"/>
              <a:gd fmla="*/ 79 w 104" name="T30"/>
              <a:gd fmla="*/ 68 h 100" name="T31"/>
              <a:gd fmla="*/ 74 w 104" name="T32"/>
              <a:gd fmla="*/ 100 h 100" name="T33"/>
              <a:gd fmla="*/ 67 w 104" name="T34"/>
              <a:gd fmla="*/ 100 h 100" name="T35"/>
              <a:gd fmla="*/ 69 w 104" name="T36"/>
              <a:gd fmla="*/ 65 h 100" name="T37"/>
              <a:gd fmla="*/ 69 w 104" name="T38"/>
              <a:gd fmla="*/ 48 h 100" name="T39"/>
              <a:gd fmla="*/ 53 w 104" name="T40"/>
              <a:gd fmla="*/ 61 h 100" name="T41"/>
              <a:gd fmla="*/ 41 w 104" name="T42"/>
              <a:gd fmla="*/ 53 h 100" name="T43"/>
              <a:gd fmla="*/ 41 w 104" name="T44"/>
              <a:gd fmla="*/ 65 h 100" name="T45"/>
              <a:gd fmla="*/ 37 w 104" name="T46"/>
              <a:gd fmla="*/ 100 h 100" name="T47"/>
              <a:gd fmla="*/ 30 w 104" name="T48"/>
              <a:gd fmla="*/ 100 h 100" name="T49"/>
              <a:gd fmla="*/ 30 w 104" name="T50"/>
              <a:gd fmla="*/ 68 h 100" name="T51"/>
              <a:gd fmla="*/ 27 w 104" name="T52"/>
              <a:gd fmla="*/ 68 h 100" name="T53"/>
              <a:gd fmla="*/ 20 w 104" name="T54"/>
              <a:gd fmla="*/ 100 h 100" name="T55"/>
              <a:gd fmla="*/ 14 w 104" name="T56"/>
              <a:gd fmla="*/ 100 h 100" name="T57"/>
              <a:gd fmla="*/ 16 w 104" name="T58"/>
              <a:gd fmla="*/ 65 h 100" name="T59"/>
              <a:gd fmla="*/ 16 w 104" name="T60"/>
              <a:gd fmla="*/ 49 h 100" name="T61"/>
              <a:gd fmla="*/ 7 w 104" name="T62"/>
              <a:gd fmla="*/ 60 h 100" name="T63"/>
              <a:gd fmla="*/ 7 w 104" name="T64"/>
              <a:gd fmla="*/ 65 h 100" name="T65"/>
              <a:gd fmla="*/ 10 w 104" name="T66"/>
              <a:gd fmla="*/ 65 h 100" name="T67"/>
              <a:gd fmla="*/ 10 w 104" name="T68"/>
              <a:gd fmla="*/ 89 h 100" name="T69"/>
              <a:gd fmla="*/ 0 w 104" name="T70"/>
              <a:gd fmla="*/ 89 h 100" name="T71"/>
              <a:gd fmla="*/ 0 w 104" name="T72"/>
              <a:gd fmla="*/ 65 h 100" name="T73"/>
              <a:gd fmla="*/ 3 w 104" name="T74"/>
              <a:gd fmla="*/ 65 h 100" name="T75"/>
              <a:gd fmla="*/ 3 w 104" name="T76"/>
              <a:gd fmla="*/ 60 h 100" name="T77"/>
              <a:gd fmla="*/ 1 w 104" name="T78"/>
              <a:gd fmla="*/ 59 h 100" name="T79"/>
              <a:gd fmla="*/ 15 w 104" name="T80"/>
              <a:gd fmla="*/ 30 h 100" name="T81"/>
              <a:gd fmla="*/ 86 w 104" name="T82"/>
              <a:gd fmla="*/ 4 h 100" name="T83"/>
              <a:gd fmla="*/ 70 w 104" name="T84"/>
              <a:gd fmla="*/ 8 h 100" name="T85"/>
              <a:gd fmla="*/ 74 w 104" name="T86"/>
              <a:gd fmla="*/ 24 h 100" name="T87"/>
              <a:gd fmla="*/ 90 w 104" name="T88"/>
              <a:gd fmla="*/ 20 h 100" name="T89"/>
              <a:gd fmla="*/ 86 w 104" name="T90"/>
              <a:gd fmla="*/ 4 h 100" name="T91"/>
              <a:gd fmla="*/ 22 w 104" name="T92"/>
              <a:gd fmla="*/ 4 h 100" name="T93"/>
              <a:gd fmla="*/ 38 w 104" name="T94"/>
              <a:gd fmla="*/ 8 h 100" name="T95"/>
              <a:gd fmla="*/ 34 w 104" name="T96"/>
              <a:gd fmla="*/ 24 h 100" name="T97"/>
              <a:gd fmla="*/ 18 w 104" name="T98"/>
              <a:gd fmla="*/ 20 h 100" name="T99"/>
              <a:gd fmla="*/ 22 w 104" name="T100"/>
              <a:gd fmla="*/ 4 h 100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100" w="104">
                <a:moveTo>
                  <a:pt x="15" y="30"/>
                </a:moveTo>
                <a:cubicBezTo>
                  <a:pt x="39" y="30"/>
                  <a:pt x="39" y="30"/>
                  <a:pt x="39" y="30"/>
                </a:cubicBezTo>
                <a:cubicBezTo>
                  <a:pt x="47" y="44"/>
                  <a:pt x="47" y="44"/>
                  <a:pt x="47" y="44"/>
                </a:cubicBezTo>
                <a:cubicBezTo>
                  <a:pt x="54" y="53"/>
                  <a:pt x="54" y="53"/>
                  <a:pt x="54" y="53"/>
                </a:cubicBezTo>
                <a:cubicBezTo>
                  <a:pt x="69" y="30"/>
                  <a:pt x="69" y="30"/>
                  <a:pt x="69" y="30"/>
                </a:cubicBezTo>
                <a:cubicBezTo>
                  <a:pt x="96" y="30"/>
                  <a:pt x="96" y="30"/>
                  <a:pt x="96" y="30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100" y="66"/>
                  <a:pt x="100" y="66"/>
                  <a:pt x="100" y="66"/>
                </a:cubicBezTo>
                <a:cubicBezTo>
                  <a:pt x="96" y="65"/>
                  <a:pt x="96" y="65"/>
                  <a:pt x="96" y="65"/>
                </a:cubicBezTo>
                <a:cubicBezTo>
                  <a:pt x="97" y="55"/>
                  <a:pt x="97" y="55"/>
                  <a:pt x="97" y="55"/>
                </a:cubicBezTo>
                <a:cubicBezTo>
                  <a:pt x="94" y="47"/>
                  <a:pt x="94" y="47"/>
                  <a:pt x="94" y="47"/>
                </a:cubicBezTo>
                <a:cubicBezTo>
                  <a:pt x="93" y="65"/>
                  <a:pt x="93" y="65"/>
                  <a:pt x="93" y="65"/>
                </a:cubicBezTo>
                <a:cubicBezTo>
                  <a:pt x="90" y="100"/>
                  <a:pt x="90" y="100"/>
                  <a:pt x="90" y="100"/>
                </a:cubicBezTo>
                <a:cubicBezTo>
                  <a:pt x="83" y="100"/>
                  <a:pt x="83" y="100"/>
                  <a:pt x="83" y="100"/>
                </a:cubicBezTo>
                <a:cubicBezTo>
                  <a:pt x="83" y="68"/>
                  <a:pt x="83" y="68"/>
                  <a:pt x="83" y="68"/>
                </a:cubicBezTo>
                <a:cubicBezTo>
                  <a:pt x="79" y="68"/>
                  <a:pt x="79" y="68"/>
                  <a:pt x="79" y="68"/>
                </a:cubicBezTo>
                <a:cubicBezTo>
                  <a:pt x="74" y="100"/>
                  <a:pt x="74" y="100"/>
                  <a:pt x="74" y="100"/>
                </a:cubicBezTo>
                <a:cubicBezTo>
                  <a:pt x="67" y="100"/>
                  <a:pt x="67" y="100"/>
                  <a:pt x="67" y="100"/>
                </a:cubicBezTo>
                <a:cubicBezTo>
                  <a:pt x="69" y="65"/>
                  <a:pt x="69" y="65"/>
                  <a:pt x="69" y="65"/>
                </a:cubicBezTo>
                <a:cubicBezTo>
                  <a:pt x="69" y="48"/>
                  <a:pt x="69" y="48"/>
                  <a:pt x="69" y="48"/>
                </a:cubicBezTo>
                <a:cubicBezTo>
                  <a:pt x="53" y="61"/>
                  <a:pt x="53" y="61"/>
                  <a:pt x="53" y="61"/>
                </a:cubicBezTo>
                <a:cubicBezTo>
                  <a:pt x="41" y="53"/>
                  <a:pt x="41" y="53"/>
                  <a:pt x="41" y="53"/>
                </a:cubicBezTo>
                <a:cubicBezTo>
                  <a:pt x="41" y="65"/>
                  <a:pt x="41" y="65"/>
                  <a:pt x="41" y="65"/>
                </a:cubicBezTo>
                <a:cubicBezTo>
                  <a:pt x="37" y="100"/>
                  <a:pt x="37" y="100"/>
                  <a:pt x="37" y="100"/>
                </a:cubicBezTo>
                <a:cubicBezTo>
                  <a:pt x="30" y="100"/>
                  <a:pt x="30" y="100"/>
                  <a:pt x="30" y="100"/>
                </a:cubicBezTo>
                <a:cubicBezTo>
                  <a:pt x="30" y="68"/>
                  <a:pt x="30" y="68"/>
                  <a:pt x="30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0" y="100"/>
                  <a:pt x="20" y="100"/>
                  <a:pt x="20" y="100"/>
                </a:cubicBezTo>
                <a:cubicBezTo>
                  <a:pt x="14" y="100"/>
                  <a:pt x="14" y="100"/>
                  <a:pt x="14" y="100"/>
                </a:cubicBezTo>
                <a:cubicBezTo>
                  <a:pt x="16" y="65"/>
                  <a:pt x="16" y="65"/>
                  <a:pt x="16" y="65"/>
                </a:cubicBezTo>
                <a:cubicBezTo>
                  <a:pt x="16" y="49"/>
                  <a:pt x="16" y="49"/>
                  <a:pt x="16" y="49"/>
                </a:cubicBezTo>
                <a:cubicBezTo>
                  <a:pt x="7" y="60"/>
                  <a:pt x="7" y="60"/>
                  <a:pt x="7" y="60"/>
                </a:cubicBezTo>
                <a:cubicBezTo>
                  <a:pt x="7" y="65"/>
                  <a:pt x="7" y="65"/>
                  <a:pt x="7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0" y="89"/>
                  <a:pt x="10" y="89"/>
                  <a:pt x="10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65"/>
                  <a:pt x="0" y="65"/>
                  <a:pt x="0" y="65"/>
                </a:cubicBezTo>
                <a:cubicBezTo>
                  <a:pt x="3" y="65"/>
                  <a:pt x="3" y="65"/>
                  <a:pt x="3" y="65"/>
                </a:cubicBezTo>
                <a:cubicBezTo>
                  <a:pt x="3" y="60"/>
                  <a:pt x="3" y="60"/>
                  <a:pt x="3" y="60"/>
                </a:cubicBezTo>
                <a:cubicBezTo>
                  <a:pt x="1" y="59"/>
                  <a:pt x="1" y="59"/>
                  <a:pt x="1" y="59"/>
                </a:cubicBezTo>
                <a:cubicBezTo>
                  <a:pt x="15" y="30"/>
                  <a:pt x="15" y="30"/>
                  <a:pt x="15" y="30"/>
                </a:cubicBezTo>
                <a:close/>
                <a:moveTo>
                  <a:pt x="86" y="4"/>
                </a:moveTo>
                <a:cubicBezTo>
                  <a:pt x="80" y="0"/>
                  <a:pt x="73" y="2"/>
                  <a:pt x="70" y="8"/>
                </a:cubicBezTo>
                <a:cubicBezTo>
                  <a:pt x="67" y="13"/>
                  <a:pt x="68" y="20"/>
                  <a:pt x="74" y="24"/>
                </a:cubicBezTo>
                <a:cubicBezTo>
                  <a:pt x="79" y="27"/>
                  <a:pt x="87" y="25"/>
                  <a:pt x="90" y="20"/>
                </a:cubicBezTo>
                <a:cubicBezTo>
                  <a:pt x="93" y="14"/>
                  <a:pt x="91" y="7"/>
                  <a:pt x="86" y="4"/>
                </a:cubicBezTo>
                <a:close/>
                <a:moveTo>
                  <a:pt x="22" y="4"/>
                </a:moveTo>
                <a:cubicBezTo>
                  <a:pt x="28" y="0"/>
                  <a:pt x="35" y="2"/>
                  <a:pt x="38" y="8"/>
                </a:cubicBezTo>
                <a:cubicBezTo>
                  <a:pt x="41" y="13"/>
                  <a:pt x="40" y="20"/>
                  <a:pt x="34" y="24"/>
                </a:cubicBezTo>
                <a:cubicBezTo>
                  <a:pt x="29" y="27"/>
                  <a:pt x="21" y="25"/>
                  <a:pt x="18" y="20"/>
                </a:cubicBezTo>
                <a:cubicBezTo>
                  <a:pt x="15" y="14"/>
                  <a:pt x="17" y="7"/>
                  <a:pt x="22" y="4"/>
                </a:cubicBezTo>
                <a:close/>
              </a:path>
            </a:pathLst>
          </a:custGeom>
          <a:solidFill>
            <a:srgbClr val="FFDB39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FFDB39"/>
              </a:solidFill>
            </a:endParaRPr>
          </a:p>
        </p:txBody>
      </p:sp>
      <p:sp>
        <p:nvSpPr>
          <p:cNvPr id="39" name="Freeform 196"/>
          <p:cNvSpPr>
            <a:spLocks noEditPoints="1"/>
          </p:cNvSpPr>
          <p:nvPr/>
        </p:nvSpPr>
        <p:spPr bwMode="auto">
          <a:xfrm>
            <a:off x="5838801" y="1480380"/>
            <a:ext cx="514398" cy="649898"/>
          </a:xfrm>
          <a:custGeom>
            <a:gdLst>
              <a:gd fmla="*/ 73 w 90" name="T0"/>
              <a:gd fmla="*/ 13 h 114" name="T1"/>
              <a:gd fmla="*/ 78 w 90" name="T2"/>
              <a:gd fmla="*/ 67 h 114" name="T3"/>
              <a:gd fmla="*/ 72 w 90" name="T4"/>
              <a:gd fmla="*/ 45 h 114" name="T5"/>
              <a:gd fmla="*/ 64 w 90" name="T6"/>
              <a:gd fmla="*/ 22 h 114" name="T7"/>
              <a:gd fmla="*/ 21 w 90" name="T8"/>
              <a:gd fmla="*/ 22 h 114" name="T9"/>
              <a:gd fmla="*/ 21 w 90" name="T10"/>
              <a:gd fmla="*/ 64 h 114" name="T11"/>
              <a:gd fmla="*/ 45 w 90" name="T12"/>
              <a:gd fmla="*/ 73 h 114" name="T13"/>
              <a:gd fmla="*/ 45 w 90" name="T14"/>
              <a:gd fmla="*/ 86 h 114" name="T15"/>
              <a:gd fmla="*/ 12 w 90" name="T16"/>
              <a:gd fmla="*/ 73 h 114" name="T17"/>
              <a:gd fmla="*/ 12 w 90" name="T18"/>
              <a:gd fmla="*/ 13 h 114" name="T19"/>
              <a:gd fmla="*/ 58 w 90" name="T20"/>
              <a:gd fmla="*/ 47 h 114" name="T21"/>
              <a:gd fmla="*/ 54 w 90" name="T22"/>
              <a:gd fmla="*/ 75 h 114" name="T23"/>
              <a:gd fmla="*/ 49 w 90" name="T24"/>
              <a:gd fmla="*/ 80 h 114" name="T25"/>
              <a:gd fmla="*/ 60 w 90" name="T26"/>
              <a:gd fmla="*/ 114 h 114" name="T27"/>
              <a:gd fmla="*/ 83 w 90" name="T28"/>
              <a:gd fmla="*/ 104 h 114" name="T29"/>
              <a:gd fmla="*/ 88 w 90" name="T30"/>
              <a:gd fmla="*/ 75 h 114" name="T31"/>
              <a:gd fmla="*/ 81 w 90" name="T32"/>
              <a:gd fmla="*/ 76 h 114" name="T33"/>
              <a:gd fmla="*/ 75 w 90" name="T34"/>
              <a:gd fmla="*/ 73 h 114" name="T35"/>
              <a:gd fmla="*/ 73 w 90" name="T36"/>
              <a:gd fmla="*/ 72 h 114" name="T37"/>
              <a:gd fmla="*/ 66 w 90" name="T38"/>
              <a:gd fmla="*/ 46 h 114" name="T39"/>
              <a:gd fmla="*/ 37 w 90" name="T40"/>
              <a:gd fmla="*/ 25 h 114" name="T41"/>
              <a:gd fmla="*/ 43 w 90" name="T42"/>
              <a:gd fmla="*/ 31 h 114" name="T43"/>
              <a:gd fmla="*/ 49 w 90" name="T44"/>
              <a:gd fmla="*/ 25 h 114" name="T45"/>
              <a:gd fmla="*/ 43 w 90" name="T46"/>
              <a:gd fmla="*/ 20 h 114" name="T47"/>
              <a:gd fmla="*/ 37 w 90" name="T48"/>
              <a:gd fmla="*/ 25 h 114" name="T49"/>
              <a:gd fmla="*/ 50 w 90" name="T50"/>
              <a:gd fmla="*/ 34 h 114" name="T51"/>
              <a:gd fmla="*/ 33 w 90" name="T52"/>
              <a:gd fmla="*/ 40 h 114" name="T53"/>
              <a:gd fmla="*/ 37 w 90" name="T54"/>
              <a:gd fmla="*/ 40 h 114" name="T55"/>
              <a:gd fmla="*/ 37 w 90" name="T56"/>
              <a:gd fmla="*/ 56 h 114" name="T57"/>
              <a:gd fmla="*/ 34 w 90" name="T58"/>
              <a:gd fmla="*/ 59 h 114" name="T59"/>
              <a:gd fmla="*/ 33 w 90" name="T60"/>
              <a:gd fmla="*/ 65 h 114" name="T61"/>
              <a:gd fmla="*/ 51 w 90" name="T62"/>
              <a:gd fmla="*/ 58 h 114" name="T63"/>
              <a:gd fmla="*/ 50 w 90" name="T64"/>
              <a:gd fmla="*/ 56 h 114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114" w="90">
                <a:moveTo>
                  <a:pt x="42" y="0"/>
                </a:moveTo>
                <a:cubicBezTo>
                  <a:pt x="54" y="0"/>
                  <a:pt x="65" y="5"/>
                  <a:pt x="73" y="13"/>
                </a:cubicBezTo>
                <a:cubicBezTo>
                  <a:pt x="80" y="20"/>
                  <a:pt x="85" y="31"/>
                  <a:pt x="85" y="43"/>
                </a:cubicBezTo>
                <a:cubicBezTo>
                  <a:pt x="85" y="52"/>
                  <a:pt x="82" y="60"/>
                  <a:pt x="78" y="67"/>
                </a:cubicBezTo>
                <a:cubicBezTo>
                  <a:pt x="74" y="66"/>
                  <a:pt x="74" y="66"/>
                  <a:pt x="74" y="66"/>
                </a:cubicBezTo>
                <a:cubicBezTo>
                  <a:pt x="72" y="45"/>
                  <a:pt x="72" y="45"/>
                  <a:pt x="72" y="45"/>
                </a:cubicBezTo>
                <a:cubicBezTo>
                  <a:pt x="73" y="45"/>
                  <a:pt x="73" y="44"/>
                  <a:pt x="73" y="43"/>
                </a:cubicBezTo>
                <a:cubicBezTo>
                  <a:pt x="73" y="35"/>
                  <a:pt x="69" y="27"/>
                  <a:pt x="64" y="22"/>
                </a:cubicBezTo>
                <a:cubicBezTo>
                  <a:pt x="58" y="16"/>
                  <a:pt x="51" y="13"/>
                  <a:pt x="42" y="13"/>
                </a:cubicBezTo>
                <a:cubicBezTo>
                  <a:pt x="34" y="13"/>
                  <a:pt x="27" y="16"/>
                  <a:pt x="21" y="22"/>
                </a:cubicBezTo>
                <a:cubicBezTo>
                  <a:pt x="16" y="27"/>
                  <a:pt x="12" y="35"/>
                  <a:pt x="12" y="43"/>
                </a:cubicBezTo>
                <a:cubicBezTo>
                  <a:pt x="12" y="51"/>
                  <a:pt x="16" y="59"/>
                  <a:pt x="21" y="64"/>
                </a:cubicBezTo>
                <a:cubicBezTo>
                  <a:pt x="27" y="70"/>
                  <a:pt x="34" y="73"/>
                  <a:pt x="42" y="73"/>
                </a:cubicBezTo>
                <a:cubicBezTo>
                  <a:pt x="43" y="73"/>
                  <a:pt x="44" y="73"/>
                  <a:pt x="45" y="73"/>
                </a:cubicBezTo>
                <a:cubicBezTo>
                  <a:pt x="43" y="81"/>
                  <a:pt x="43" y="81"/>
                  <a:pt x="43" y="81"/>
                </a:cubicBezTo>
                <a:cubicBezTo>
                  <a:pt x="45" y="86"/>
                  <a:pt x="45" y="86"/>
                  <a:pt x="45" y="86"/>
                </a:cubicBezTo>
                <a:cubicBezTo>
                  <a:pt x="44" y="86"/>
                  <a:pt x="43" y="86"/>
                  <a:pt x="42" y="86"/>
                </a:cubicBezTo>
                <a:cubicBezTo>
                  <a:pt x="31" y="86"/>
                  <a:pt x="20" y="81"/>
                  <a:pt x="12" y="73"/>
                </a:cubicBezTo>
                <a:cubicBezTo>
                  <a:pt x="5" y="65"/>
                  <a:pt x="0" y="55"/>
                  <a:pt x="0" y="43"/>
                </a:cubicBezTo>
                <a:cubicBezTo>
                  <a:pt x="0" y="31"/>
                  <a:pt x="5" y="20"/>
                  <a:pt x="12" y="13"/>
                </a:cubicBezTo>
                <a:cubicBezTo>
                  <a:pt x="20" y="5"/>
                  <a:pt x="31" y="0"/>
                  <a:pt x="42" y="0"/>
                </a:cubicBezTo>
                <a:close/>
                <a:moveTo>
                  <a:pt x="58" y="47"/>
                </a:moveTo>
                <a:cubicBezTo>
                  <a:pt x="56" y="76"/>
                  <a:pt x="56" y="76"/>
                  <a:pt x="56" y="76"/>
                </a:cubicBezTo>
                <a:cubicBezTo>
                  <a:pt x="54" y="75"/>
                  <a:pt x="54" y="75"/>
                  <a:pt x="54" y="75"/>
                </a:cubicBezTo>
                <a:cubicBezTo>
                  <a:pt x="50" y="77"/>
                  <a:pt x="50" y="77"/>
                  <a:pt x="50" y="77"/>
                </a:cubicBezTo>
                <a:cubicBezTo>
                  <a:pt x="49" y="80"/>
                  <a:pt x="49" y="80"/>
                  <a:pt x="49" y="80"/>
                </a:cubicBezTo>
                <a:cubicBezTo>
                  <a:pt x="59" y="105"/>
                  <a:pt x="59" y="105"/>
                  <a:pt x="59" y="105"/>
                </a:cubicBezTo>
                <a:cubicBezTo>
                  <a:pt x="60" y="114"/>
                  <a:pt x="60" y="114"/>
                  <a:pt x="60" y="114"/>
                </a:cubicBezTo>
                <a:cubicBezTo>
                  <a:pt x="83" y="113"/>
                  <a:pt x="83" y="113"/>
                  <a:pt x="83" y="113"/>
                </a:cubicBezTo>
                <a:cubicBezTo>
                  <a:pt x="83" y="104"/>
                  <a:pt x="83" y="104"/>
                  <a:pt x="83" y="104"/>
                </a:cubicBezTo>
                <a:cubicBezTo>
                  <a:pt x="90" y="79"/>
                  <a:pt x="90" y="79"/>
                  <a:pt x="90" y="79"/>
                </a:cubicBezTo>
                <a:cubicBezTo>
                  <a:pt x="88" y="75"/>
                  <a:pt x="88" y="75"/>
                  <a:pt x="88" y="75"/>
                </a:cubicBezTo>
                <a:cubicBezTo>
                  <a:pt x="83" y="74"/>
                  <a:pt x="83" y="74"/>
                  <a:pt x="83" y="74"/>
                </a:cubicBezTo>
                <a:cubicBezTo>
                  <a:pt x="81" y="76"/>
                  <a:pt x="81" y="76"/>
                  <a:pt x="81" y="76"/>
                </a:cubicBezTo>
                <a:cubicBezTo>
                  <a:pt x="80" y="74"/>
                  <a:pt x="80" y="74"/>
                  <a:pt x="80" y="74"/>
                </a:cubicBezTo>
                <a:cubicBezTo>
                  <a:pt x="75" y="73"/>
                  <a:pt x="75" y="73"/>
                  <a:pt x="75" y="73"/>
                </a:cubicBezTo>
                <a:cubicBezTo>
                  <a:pt x="74" y="74"/>
                  <a:pt x="74" y="74"/>
                  <a:pt x="74" y="74"/>
                </a:cubicBezTo>
                <a:cubicBezTo>
                  <a:pt x="73" y="72"/>
                  <a:pt x="73" y="72"/>
                  <a:pt x="73" y="72"/>
                </a:cubicBezTo>
                <a:cubicBezTo>
                  <a:pt x="69" y="71"/>
                  <a:pt x="69" y="71"/>
                  <a:pt x="69" y="71"/>
                </a:cubicBezTo>
                <a:cubicBezTo>
                  <a:pt x="66" y="46"/>
                  <a:pt x="66" y="46"/>
                  <a:pt x="66" y="46"/>
                </a:cubicBezTo>
                <a:cubicBezTo>
                  <a:pt x="58" y="47"/>
                  <a:pt x="58" y="47"/>
                  <a:pt x="58" y="47"/>
                </a:cubicBezTo>
                <a:close/>
                <a:moveTo>
                  <a:pt x="37" y="25"/>
                </a:moveTo>
                <a:cubicBezTo>
                  <a:pt x="37" y="27"/>
                  <a:pt x="38" y="28"/>
                  <a:pt x="39" y="30"/>
                </a:cubicBezTo>
                <a:cubicBezTo>
                  <a:pt x="40" y="31"/>
                  <a:pt x="41" y="31"/>
                  <a:pt x="43" y="31"/>
                </a:cubicBezTo>
                <a:cubicBezTo>
                  <a:pt x="45" y="31"/>
                  <a:pt x="46" y="31"/>
                  <a:pt x="47" y="30"/>
                </a:cubicBezTo>
                <a:cubicBezTo>
                  <a:pt x="48" y="28"/>
                  <a:pt x="49" y="27"/>
                  <a:pt x="49" y="25"/>
                </a:cubicBezTo>
                <a:cubicBezTo>
                  <a:pt x="49" y="24"/>
                  <a:pt x="48" y="22"/>
                  <a:pt x="47" y="21"/>
                </a:cubicBezTo>
                <a:cubicBezTo>
                  <a:pt x="46" y="20"/>
                  <a:pt x="45" y="20"/>
                  <a:pt x="43" y="20"/>
                </a:cubicBezTo>
                <a:cubicBezTo>
                  <a:pt x="41" y="20"/>
                  <a:pt x="40" y="20"/>
                  <a:pt x="39" y="21"/>
                </a:cubicBezTo>
                <a:cubicBezTo>
                  <a:pt x="38" y="22"/>
                  <a:pt x="37" y="24"/>
                  <a:pt x="37" y="25"/>
                </a:cubicBezTo>
                <a:close/>
                <a:moveTo>
                  <a:pt x="50" y="56"/>
                </a:moveTo>
                <a:cubicBezTo>
                  <a:pt x="50" y="34"/>
                  <a:pt x="50" y="34"/>
                  <a:pt x="50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40"/>
                  <a:pt x="33" y="40"/>
                  <a:pt x="33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6" y="40"/>
                  <a:pt x="36" y="40"/>
                  <a:pt x="37" y="40"/>
                </a:cubicBezTo>
                <a:cubicBezTo>
                  <a:pt x="37" y="40"/>
                  <a:pt x="37" y="41"/>
                  <a:pt x="37" y="43"/>
                </a:cubicBezTo>
                <a:cubicBezTo>
                  <a:pt x="37" y="56"/>
                  <a:pt x="37" y="56"/>
                  <a:pt x="37" y="56"/>
                </a:cubicBezTo>
                <a:cubicBezTo>
                  <a:pt x="37" y="57"/>
                  <a:pt x="37" y="58"/>
                  <a:pt x="37" y="58"/>
                </a:cubicBezTo>
                <a:cubicBezTo>
                  <a:pt x="36" y="59"/>
                  <a:pt x="36" y="59"/>
                  <a:pt x="34" y="59"/>
                </a:cubicBezTo>
                <a:cubicBezTo>
                  <a:pt x="33" y="59"/>
                  <a:pt x="33" y="59"/>
                  <a:pt x="33" y="59"/>
                </a:cubicBezTo>
                <a:cubicBezTo>
                  <a:pt x="33" y="65"/>
                  <a:pt x="33" y="65"/>
                  <a:pt x="33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58"/>
                  <a:pt x="51" y="58"/>
                  <a:pt x="51" y="58"/>
                </a:cubicBezTo>
                <a:cubicBezTo>
                  <a:pt x="51" y="58"/>
                  <a:pt x="51" y="58"/>
                  <a:pt x="51" y="58"/>
                </a:cubicBezTo>
                <a:cubicBezTo>
                  <a:pt x="51" y="58"/>
                  <a:pt x="50" y="57"/>
                  <a:pt x="50" y="56"/>
                </a:cubicBezTo>
                <a:close/>
              </a:path>
            </a:pathLst>
          </a:custGeom>
          <a:solidFill>
            <a:srgbClr val="FFDB39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FFDB39"/>
              </a:solidFill>
            </a:endParaRPr>
          </a:p>
        </p:txBody>
      </p:sp>
      <p:sp>
        <p:nvSpPr>
          <p:cNvPr id="40" name="Freeform 200"/>
          <p:cNvSpPr>
            <a:spLocks noEditPoints="1"/>
          </p:cNvSpPr>
          <p:nvPr/>
        </p:nvSpPr>
        <p:spPr bwMode="auto">
          <a:xfrm>
            <a:off x="9677400" y="1482146"/>
            <a:ext cx="597634" cy="615284"/>
          </a:xfrm>
          <a:custGeom>
            <a:gdLst>
              <a:gd fmla="*/ 50 w 104" name="T0"/>
              <a:gd fmla="*/ 26 h 107" name="T1"/>
              <a:gd fmla="*/ 5 w 104" name="T2"/>
              <a:gd fmla="*/ 51 h 107" name="T3"/>
              <a:gd fmla="*/ 67 w 104" name="T4"/>
              <a:gd fmla="*/ 93 h 107" name="T5"/>
              <a:gd fmla="*/ 102 w 104" name="T6"/>
              <a:gd fmla="*/ 107 h 107" name="T7"/>
              <a:gd fmla="*/ 67 w 104" name="T8"/>
              <a:gd fmla="*/ 93 h 107" name="T9"/>
              <a:gd fmla="*/ 81 w 104" name="T10"/>
              <a:gd fmla="*/ 83 h 107" name="T11"/>
              <a:gd fmla="*/ 85 w 104" name="T12"/>
              <a:gd fmla="*/ 91 h 107" name="T13"/>
              <a:gd fmla="*/ 88 w 104" name="T14"/>
              <a:gd fmla="*/ 83 h 107" name="T15"/>
              <a:gd fmla="*/ 81 w 104" name="T16"/>
              <a:gd fmla="*/ 75 h 107" name="T17"/>
              <a:gd fmla="*/ 55 w 104" name="T18"/>
              <a:gd fmla="*/ 73 h 107" name="T19"/>
              <a:gd fmla="*/ 0 w 104" name="T20"/>
              <a:gd fmla="*/ 107 h 107" name="T21"/>
              <a:gd fmla="*/ 83 w 104" name="T22"/>
              <a:gd fmla="*/ 48 h 107" name="T23"/>
              <a:gd fmla="*/ 83 w 104" name="T24"/>
              <a:gd fmla="*/ 72 h 107" name="T25"/>
              <a:gd fmla="*/ 83 w 104" name="T26"/>
              <a:gd fmla="*/ 48 h 107" name="T27"/>
              <a:gd fmla="*/ 59 w 104" name="T28"/>
              <a:gd fmla="*/ 46 h 107" name="T29"/>
              <a:gd fmla="*/ 68 w 104" name="T30"/>
              <a:gd fmla="*/ 48 h 107" name="T31"/>
              <a:gd fmla="*/ 63 w 104" name="T32"/>
              <a:gd fmla="*/ 41 h 107" name="T33"/>
              <a:gd fmla="*/ 52 w 104" name="T34"/>
              <a:gd fmla="*/ 42 h 107" name="T35"/>
              <a:gd fmla="*/ 37 w 104" name="T36"/>
              <a:gd fmla="*/ 20 h 107" name="T37"/>
              <a:gd fmla="*/ 33 w 104" name="T38"/>
              <a:gd fmla="*/ 0 h 107" name="T39"/>
              <a:gd fmla="*/ 42 w 104" name="T40"/>
              <a:gd fmla="*/ 1 h 107" name="T41"/>
              <a:gd fmla="*/ 43 w 104" name="T42"/>
              <a:gd fmla="*/ 9 h 107" name="T43"/>
              <a:gd fmla="*/ 37 w 104" name="T44"/>
              <a:gd fmla="*/ 13 h 107" name="T45"/>
              <a:gd fmla="*/ 39 w 104" name="T46"/>
              <a:gd fmla="*/ 4 h 107" name="T47"/>
              <a:gd fmla="*/ 37 w 104" name="T48"/>
              <a:gd fmla="*/ 10 h 107" name="T49"/>
              <a:gd fmla="*/ 48 w 104" name="T50"/>
              <a:gd fmla="*/ 20 h 107" name="T51"/>
              <a:gd fmla="*/ 44 w 104" name="T52"/>
              <a:gd fmla="*/ 0 h 107" name="T53"/>
              <a:gd fmla="*/ 48 w 104" name="T54"/>
              <a:gd fmla="*/ 20 h 107" name="T55"/>
              <a:gd fmla="*/ 55 w 104" name="T56"/>
              <a:gd fmla="*/ 20 h 107" name="T57"/>
              <a:gd fmla="*/ 52 w 104" name="T58"/>
              <a:gd fmla="*/ 21 h 107" name="T59"/>
              <a:gd fmla="*/ 49 w 104" name="T60"/>
              <a:gd fmla="*/ 15 h 107" name="T61"/>
              <a:gd fmla="*/ 53 w 104" name="T62"/>
              <a:gd fmla="*/ 11 h 107" name="T63"/>
              <a:gd fmla="*/ 54 w 104" name="T64"/>
              <a:gd fmla="*/ 7 h 107" name="T65"/>
              <a:gd fmla="*/ 53 w 104" name="T66"/>
              <a:gd fmla="*/ 8 h 107" name="T67"/>
              <a:gd fmla="*/ 53 w 104" name="T68"/>
              <a:gd fmla="*/ 10 h 107" name="T69"/>
              <a:gd fmla="*/ 49 w 104" name="T70"/>
              <a:gd fmla="*/ 7 h 107" name="T71"/>
              <a:gd fmla="*/ 59 w 104" name="T72"/>
              <a:gd fmla="*/ 7 h 107" name="T73"/>
              <a:gd fmla="*/ 54 w 104" name="T74"/>
              <a:gd fmla="*/ 17 h 107" name="T75"/>
              <a:gd fmla="*/ 53 w 104" name="T76"/>
              <a:gd fmla="*/ 14 h 107" name="T77"/>
              <a:gd fmla="*/ 54 w 104" name="T78"/>
              <a:gd fmla="*/ 18 h 107" name="T79"/>
              <a:gd fmla="*/ 69 w 104" name="T80"/>
              <a:gd fmla="*/ 20 h 107" name="T81"/>
              <a:gd fmla="*/ 65 w 104" name="T82"/>
              <a:gd fmla="*/ 7 h 107" name="T83"/>
              <a:gd fmla="*/ 64 w 104" name="T84"/>
              <a:gd fmla="*/ 7 h 107" name="T85"/>
              <a:gd fmla="*/ 59 w 104" name="T86"/>
              <a:gd fmla="*/ 20 h 107" name="T87"/>
              <a:gd fmla="*/ 64 w 104" name="T88"/>
              <a:gd fmla="*/ 4 h 107" name="T89"/>
              <a:gd fmla="*/ 66 w 104" name="T90"/>
              <a:gd fmla="*/ 4 h 107" name="T91"/>
              <a:gd fmla="*/ 69 w 104" name="T92"/>
              <a:gd fmla="*/ 6 h 107" name="T93"/>
              <a:gd fmla="*/ 24 w 104" name="T94"/>
              <a:gd fmla="*/ 55 h 107" name="T95"/>
              <a:gd fmla="*/ 21 w 104" name="T96"/>
              <a:gd fmla="*/ 63 h 107" name="T97"/>
              <a:gd fmla="*/ 34 w 104" name="T98"/>
              <a:gd fmla="*/ 63 h 107" name="T99"/>
              <a:gd fmla="*/ 31 w 104" name="T100"/>
              <a:gd fmla="*/ 55 h 107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107" w="104">
                <a:moveTo>
                  <a:pt x="5" y="26"/>
                </a:moveTo>
                <a:cubicBezTo>
                  <a:pt x="50" y="26"/>
                  <a:pt x="50" y="26"/>
                  <a:pt x="50" y="26"/>
                </a:cubicBezTo>
                <a:cubicBezTo>
                  <a:pt x="50" y="51"/>
                  <a:pt x="50" y="51"/>
                  <a:pt x="50" y="51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26"/>
                  <a:pt x="5" y="26"/>
                  <a:pt x="5" y="26"/>
                </a:cubicBezTo>
                <a:close/>
                <a:moveTo>
                  <a:pt x="67" y="93"/>
                </a:moveTo>
                <a:cubicBezTo>
                  <a:pt x="102" y="93"/>
                  <a:pt x="102" y="93"/>
                  <a:pt x="102" y="93"/>
                </a:cubicBezTo>
                <a:cubicBezTo>
                  <a:pt x="102" y="107"/>
                  <a:pt x="102" y="107"/>
                  <a:pt x="102" y="107"/>
                </a:cubicBezTo>
                <a:cubicBezTo>
                  <a:pt x="67" y="107"/>
                  <a:pt x="67" y="107"/>
                  <a:pt x="67" y="107"/>
                </a:cubicBezTo>
                <a:cubicBezTo>
                  <a:pt x="67" y="93"/>
                  <a:pt x="67" y="93"/>
                  <a:pt x="67" y="93"/>
                </a:cubicBezTo>
                <a:close/>
                <a:moveTo>
                  <a:pt x="81" y="75"/>
                </a:moveTo>
                <a:cubicBezTo>
                  <a:pt x="81" y="83"/>
                  <a:pt x="81" y="83"/>
                  <a:pt x="81" y="83"/>
                </a:cubicBezTo>
                <a:cubicBezTo>
                  <a:pt x="78" y="83"/>
                  <a:pt x="78" y="83"/>
                  <a:pt x="78" y="83"/>
                </a:cubicBezTo>
                <a:cubicBezTo>
                  <a:pt x="85" y="91"/>
                  <a:pt x="85" y="91"/>
                  <a:pt x="85" y="91"/>
                </a:cubicBezTo>
                <a:cubicBezTo>
                  <a:pt x="91" y="83"/>
                  <a:pt x="91" y="83"/>
                  <a:pt x="91" y="83"/>
                </a:cubicBezTo>
                <a:cubicBezTo>
                  <a:pt x="88" y="83"/>
                  <a:pt x="88" y="83"/>
                  <a:pt x="88" y="83"/>
                </a:cubicBezTo>
                <a:cubicBezTo>
                  <a:pt x="88" y="75"/>
                  <a:pt x="88" y="75"/>
                  <a:pt x="88" y="75"/>
                </a:cubicBezTo>
                <a:cubicBezTo>
                  <a:pt x="81" y="75"/>
                  <a:pt x="81" y="75"/>
                  <a:pt x="81" y="75"/>
                </a:cubicBezTo>
                <a:close/>
                <a:moveTo>
                  <a:pt x="0" y="73"/>
                </a:moveTo>
                <a:cubicBezTo>
                  <a:pt x="55" y="73"/>
                  <a:pt x="55" y="73"/>
                  <a:pt x="55" y="73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73"/>
                  <a:pt x="0" y="73"/>
                  <a:pt x="0" y="73"/>
                </a:cubicBezTo>
                <a:close/>
                <a:moveTo>
                  <a:pt x="83" y="48"/>
                </a:moveTo>
                <a:cubicBezTo>
                  <a:pt x="94" y="48"/>
                  <a:pt x="104" y="54"/>
                  <a:pt x="104" y="60"/>
                </a:cubicBezTo>
                <a:cubicBezTo>
                  <a:pt x="104" y="67"/>
                  <a:pt x="94" y="72"/>
                  <a:pt x="83" y="72"/>
                </a:cubicBezTo>
                <a:cubicBezTo>
                  <a:pt x="71" y="72"/>
                  <a:pt x="62" y="67"/>
                  <a:pt x="62" y="60"/>
                </a:cubicBezTo>
                <a:cubicBezTo>
                  <a:pt x="62" y="54"/>
                  <a:pt x="71" y="48"/>
                  <a:pt x="83" y="48"/>
                </a:cubicBezTo>
                <a:close/>
                <a:moveTo>
                  <a:pt x="52" y="42"/>
                </a:moveTo>
                <a:cubicBezTo>
                  <a:pt x="59" y="46"/>
                  <a:pt x="59" y="46"/>
                  <a:pt x="59" y="46"/>
                </a:cubicBezTo>
                <a:cubicBezTo>
                  <a:pt x="57" y="49"/>
                  <a:pt x="57" y="49"/>
                  <a:pt x="57" y="49"/>
                </a:cubicBezTo>
                <a:cubicBezTo>
                  <a:pt x="68" y="48"/>
                  <a:pt x="68" y="48"/>
                  <a:pt x="68" y="48"/>
                </a:cubicBezTo>
                <a:cubicBezTo>
                  <a:pt x="65" y="38"/>
                  <a:pt x="65" y="38"/>
                  <a:pt x="65" y="38"/>
                </a:cubicBezTo>
                <a:cubicBezTo>
                  <a:pt x="63" y="41"/>
                  <a:pt x="63" y="41"/>
                  <a:pt x="63" y="41"/>
                </a:cubicBezTo>
                <a:cubicBezTo>
                  <a:pt x="56" y="36"/>
                  <a:pt x="56" y="36"/>
                  <a:pt x="56" y="36"/>
                </a:cubicBezTo>
                <a:cubicBezTo>
                  <a:pt x="52" y="42"/>
                  <a:pt x="52" y="42"/>
                  <a:pt x="52" y="42"/>
                </a:cubicBezTo>
                <a:close/>
                <a:moveTo>
                  <a:pt x="37" y="13"/>
                </a:moveTo>
                <a:cubicBezTo>
                  <a:pt x="37" y="20"/>
                  <a:pt x="37" y="20"/>
                  <a:pt x="37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0"/>
                  <a:pt x="33" y="0"/>
                  <a:pt x="33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9" y="0"/>
                  <a:pt x="41" y="0"/>
                  <a:pt x="42" y="1"/>
                </a:cubicBezTo>
                <a:cubicBezTo>
                  <a:pt x="43" y="1"/>
                  <a:pt x="43" y="2"/>
                  <a:pt x="43" y="3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10"/>
                  <a:pt x="43" y="11"/>
                  <a:pt x="42" y="12"/>
                </a:cubicBezTo>
                <a:cubicBezTo>
                  <a:pt x="41" y="13"/>
                  <a:pt x="40" y="13"/>
                  <a:pt x="37" y="13"/>
                </a:cubicBezTo>
                <a:close/>
                <a:moveTo>
                  <a:pt x="39" y="9"/>
                </a:moveTo>
                <a:cubicBezTo>
                  <a:pt x="39" y="4"/>
                  <a:pt x="39" y="4"/>
                  <a:pt x="39" y="4"/>
                </a:cubicBezTo>
                <a:cubicBezTo>
                  <a:pt x="39" y="3"/>
                  <a:pt x="38" y="3"/>
                  <a:pt x="37" y="3"/>
                </a:cubicBezTo>
                <a:cubicBezTo>
                  <a:pt x="37" y="10"/>
                  <a:pt x="37" y="10"/>
                  <a:pt x="37" y="10"/>
                </a:cubicBezTo>
                <a:cubicBezTo>
                  <a:pt x="38" y="10"/>
                  <a:pt x="39" y="9"/>
                  <a:pt x="39" y="9"/>
                </a:cubicBezTo>
                <a:close/>
                <a:moveTo>
                  <a:pt x="48" y="20"/>
                </a:moveTo>
                <a:cubicBezTo>
                  <a:pt x="44" y="20"/>
                  <a:pt x="44" y="20"/>
                  <a:pt x="44" y="20"/>
                </a:cubicBezTo>
                <a:cubicBezTo>
                  <a:pt x="44" y="0"/>
                  <a:pt x="44" y="0"/>
                  <a:pt x="44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8" y="20"/>
                  <a:pt x="48" y="20"/>
                  <a:pt x="48" y="20"/>
                </a:cubicBezTo>
                <a:close/>
                <a:moveTo>
                  <a:pt x="59" y="20"/>
                </a:moveTo>
                <a:cubicBezTo>
                  <a:pt x="55" y="20"/>
                  <a:pt x="55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0"/>
                  <a:pt x="54" y="21"/>
                  <a:pt x="52" y="21"/>
                </a:cubicBezTo>
                <a:cubicBezTo>
                  <a:pt x="50" y="21"/>
                  <a:pt x="49" y="20"/>
                  <a:pt x="49" y="18"/>
                </a:cubicBezTo>
                <a:cubicBezTo>
                  <a:pt x="49" y="15"/>
                  <a:pt x="49" y="15"/>
                  <a:pt x="49" y="15"/>
                </a:cubicBezTo>
                <a:cubicBezTo>
                  <a:pt x="49" y="14"/>
                  <a:pt x="49" y="13"/>
                  <a:pt x="50" y="13"/>
                </a:cubicBezTo>
                <a:cubicBezTo>
                  <a:pt x="50" y="12"/>
                  <a:pt x="51" y="11"/>
                  <a:pt x="53" y="11"/>
                </a:cubicBezTo>
                <a:cubicBezTo>
                  <a:pt x="54" y="10"/>
                  <a:pt x="54" y="10"/>
                  <a:pt x="54" y="9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3" y="7"/>
                  <a:pt x="53" y="8"/>
                </a:cubicBezTo>
                <a:cubicBezTo>
                  <a:pt x="53" y="8"/>
                  <a:pt x="53" y="9"/>
                  <a:pt x="53" y="9"/>
                </a:cubicBezTo>
                <a:cubicBezTo>
                  <a:pt x="53" y="10"/>
                  <a:pt x="53" y="10"/>
                  <a:pt x="53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7"/>
                  <a:pt x="49" y="7"/>
                  <a:pt x="49" y="7"/>
                </a:cubicBezTo>
                <a:cubicBezTo>
                  <a:pt x="49" y="5"/>
                  <a:pt x="51" y="4"/>
                  <a:pt x="54" y="4"/>
                </a:cubicBezTo>
                <a:cubicBezTo>
                  <a:pt x="57" y="4"/>
                  <a:pt x="59" y="5"/>
                  <a:pt x="59" y="7"/>
                </a:cubicBezTo>
                <a:cubicBezTo>
                  <a:pt x="59" y="20"/>
                  <a:pt x="59" y="20"/>
                  <a:pt x="59" y="20"/>
                </a:cubicBezTo>
                <a:close/>
                <a:moveTo>
                  <a:pt x="54" y="17"/>
                </a:moveTo>
                <a:cubicBezTo>
                  <a:pt x="54" y="13"/>
                  <a:pt x="54" y="13"/>
                  <a:pt x="54" y="13"/>
                </a:cubicBezTo>
                <a:cubicBezTo>
                  <a:pt x="54" y="13"/>
                  <a:pt x="53" y="14"/>
                  <a:pt x="53" y="14"/>
                </a:cubicBezTo>
                <a:cubicBezTo>
                  <a:pt x="53" y="17"/>
                  <a:pt x="53" y="17"/>
                  <a:pt x="53" y="17"/>
                </a:cubicBezTo>
                <a:cubicBezTo>
                  <a:pt x="53" y="18"/>
                  <a:pt x="53" y="18"/>
                  <a:pt x="54" y="18"/>
                </a:cubicBezTo>
                <a:cubicBezTo>
                  <a:pt x="54" y="18"/>
                  <a:pt x="54" y="18"/>
                  <a:pt x="54" y="17"/>
                </a:cubicBezTo>
                <a:close/>
                <a:moveTo>
                  <a:pt x="69" y="20"/>
                </a:moveTo>
                <a:cubicBezTo>
                  <a:pt x="65" y="20"/>
                  <a:pt x="65" y="20"/>
                  <a:pt x="65" y="20"/>
                </a:cubicBezTo>
                <a:cubicBezTo>
                  <a:pt x="65" y="7"/>
                  <a:pt x="65" y="7"/>
                  <a:pt x="65" y="7"/>
                </a:cubicBezTo>
                <a:cubicBezTo>
                  <a:pt x="65" y="6"/>
                  <a:pt x="65" y="6"/>
                  <a:pt x="64" y="6"/>
                </a:cubicBezTo>
                <a:cubicBezTo>
                  <a:pt x="64" y="6"/>
                  <a:pt x="64" y="6"/>
                  <a:pt x="64" y="7"/>
                </a:cubicBezTo>
                <a:cubicBezTo>
                  <a:pt x="64" y="20"/>
                  <a:pt x="64" y="20"/>
                  <a:pt x="64" y="20"/>
                </a:cubicBezTo>
                <a:cubicBezTo>
                  <a:pt x="59" y="20"/>
                  <a:pt x="59" y="20"/>
                  <a:pt x="59" y="20"/>
                </a:cubicBezTo>
                <a:cubicBezTo>
                  <a:pt x="59" y="4"/>
                  <a:pt x="59" y="4"/>
                  <a:pt x="59" y="4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4"/>
                  <a:pt x="65" y="4"/>
                  <a:pt x="66" y="4"/>
                </a:cubicBezTo>
                <a:cubicBezTo>
                  <a:pt x="67" y="4"/>
                  <a:pt x="67" y="4"/>
                  <a:pt x="68" y="4"/>
                </a:cubicBezTo>
                <a:cubicBezTo>
                  <a:pt x="69" y="5"/>
                  <a:pt x="69" y="5"/>
                  <a:pt x="69" y="6"/>
                </a:cubicBezTo>
                <a:cubicBezTo>
                  <a:pt x="69" y="20"/>
                  <a:pt x="69" y="20"/>
                  <a:pt x="69" y="20"/>
                </a:cubicBezTo>
                <a:close/>
                <a:moveTo>
                  <a:pt x="24" y="55"/>
                </a:moveTo>
                <a:cubicBezTo>
                  <a:pt x="24" y="63"/>
                  <a:pt x="24" y="63"/>
                  <a:pt x="24" y="63"/>
                </a:cubicBezTo>
                <a:cubicBezTo>
                  <a:pt x="21" y="63"/>
                  <a:pt x="21" y="63"/>
                  <a:pt x="21" y="63"/>
                </a:cubicBezTo>
                <a:cubicBezTo>
                  <a:pt x="28" y="71"/>
                  <a:pt x="28" y="71"/>
                  <a:pt x="28" y="71"/>
                </a:cubicBezTo>
                <a:cubicBezTo>
                  <a:pt x="34" y="63"/>
                  <a:pt x="34" y="63"/>
                  <a:pt x="34" y="63"/>
                </a:cubicBezTo>
                <a:cubicBezTo>
                  <a:pt x="31" y="63"/>
                  <a:pt x="31" y="63"/>
                  <a:pt x="31" y="63"/>
                </a:cubicBezTo>
                <a:cubicBezTo>
                  <a:pt x="31" y="55"/>
                  <a:pt x="31" y="55"/>
                  <a:pt x="31" y="55"/>
                </a:cubicBezTo>
                <a:lnTo>
                  <a:pt x="24" y="55"/>
                </a:lnTo>
                <a:close/>
              </a:path>
            </a:pathLst>
          </a:custGeom>
          <a:solidFill>
            <a:srgbClr val="FFDB39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FFDB39"/>
              </a:solidFill>
            </a:endParaRPr>
          </a:p>
        </p:txBody>
      </p:sp>
    </p:spTree>
    <p:extLst>
      <p:ext uri="{BB962C8B-B14F-4D97-AF65-F5344CB8AC3E}">
        <p14:creationId val="1144451309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-1269999"/>
            <a:ext cx="12192000" cy="812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0000">
                <a:schemeClr val="tx1">
                  <a:lumMod val="95000"/>
                  <a:lumOff val="5000"/>
                  <a:alpha val="46000"/>
                </a:schemeClr>
              </a:gs>
              <a:gs pos="46000">
                <a:schemeClr val="tx1">
                  <a:lumMod val="95000"/>
                  <a:lumOff val="5000"/>
                  <a:alpha val="0"/>
                </a:schemeClr>
              </a:gs>
            </a:gsLst>
            <a:path path="shap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椭圆 2"/>
          <p:cNvSpPr/>
          <p:nvPr/>
        </p:nvSpPr>
        <p:spPr>
          <a:xfrm>
            <a:off x="4527096" y="1974626"/>
            <a:ext cx="3137807" cy="3137807"/>
          </a:xfrm>
          <a:prstGeom prst="ellipse">
            <a:avLst/>
          </a:prstGeom>
          <a:solidFill>
            <a:srgbClr val="FFDB3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/>
          <p:cNvSpPr/>
          <p:nvPr/>
        </p:nvSpPr>
        <p:spPr>
          <a:xfrm>
            <a:off x="3985078" y="1426028"/>
            <a:ext cx="4221843" cy="4221843"/>
          </a:xfrm>
          <a:prstGeom prst="ellipse">
            <a:avLst/>
          </a:prstGeom>
          <a:noFill/>
          <a:ln w="31750">
            <a:solidFill>
              <a:srgbClr val="FFDB3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3149980" y="757917"/>
            <a:ext cx="1377116" cy="1766005"/>
          </a:xfrm>
          <a:prstGeom prst="line">
            <a:avLst/>
          </a:prstGeom>
          <a:ln w="25400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2345154" y="1968046"/>
            <a:ext cx="1583944" cy="2110922"/>
          </a:xfrm>
          <a:prstGeom prst="line">
            <a:avLst/>
          </a:prstGeom>
          <a:ln w="15875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等腰三角形 9"/>
          <p:cNvSpPr/>
          <p:nvPr/>
        </p:nvSpPr>
        <p:spPr>
          <a:xfrm rot="11637754">
            <a:off x="3869097" y="5090210"/>
            <a:ext cx="325540" cy="280638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等腰三角形 10"/>
          <p:cNvSpPr/>
          <p:nvPr/>
        </p:nvSpPr>
        <p:spPr>
          <a:xfrm rot="2617076">
            <a:off x="3305700" y="5600440"/>
            <a:ext cx="232730" cy="200629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等腰三角形 11"/>
          <p:cNvSpPr/>
          <p:nvPr/>
        </p:nvSpPr>
        <p:spPr>
          <a:xfrm rot="20988204">
            <a:off x="3945019" y="5529499"/>
            <a:ext cx="232730" cy="200629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等腰三角形 12"/>
          <p:cNvSpPr/>
          <p:nvPr/>
        </p:nvSpPr>
        <p:spPr>
          <a:xfrm rot="15680881">
            <a:off x="8347561" y="1652280"/>
            <a:ext cx="325540" cy="280638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等腰三角形 13"/>
          <p:cNvSpPr/>
          <p:nvPr/>
        </p:nvSpPr>
        <p:spPr>
          <a:xfrm rot="18307364">
            <a:off x="8423483" y="2091569"/>
            <a:ext cx="232730" cy="200629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8480529" y="2956341"/>
            <a:ext cx="1256978" cy="1607873"/>
          </a:xfrm>
          <a:prstGeom prst="line">
            <a:avLst/>
          </a:prstGeom>
          <a:ln w="25400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8230249" y="3741782"/>
            <a:ext cx="1073045" cy="1313299"/>
          </a:xfrm>
          <a:prstGeom prst="line">
            <a:avLst/>
          </a:prstGeom>
          <a:ln w="15875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4836447" y="3967209"/>
            <a:ext cx="252603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6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 ARE THE AON ONE</a:t>
            </a:r>
          </a:p>
          <a:p>
            <a:r>
              <a:rPr altLang="zh-CN" b="1" lang="en-US" smtClean="0" sz="16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ADFGAS</a:t>
            </a:r>
          </a:p>
        </p:txBody>
      </p:sp>
      <p:sp>
        <p:nvSpPr>
          <p:cNvPr id="22" name="矩形 21"/>
          <p:cNvSpPr/>
          <p:nvPr/>
        </p:nvSpPr>
        <p:spPr>
          <a:xfrm>
            <a:off x="4444683" y="2802126"/>
            <a:ext cx="3330892" cy="1188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b="1" lang="en-US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AON ONE</a:t>
            </a:r>
          </a:p>
          <a:p>
            <a:pPr algn="ctr"/>
            <a:r>
              <a:rPr altLang="zh-CN" b="1" lang="en-US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PONAG SSDA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73382" y="5781151"/>
            <a:ext cx="3481353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 Boy and His Tree</a:t>
            </a:r>
          </a:p>
          <a:p>
            <a:r>
              <a:rPr altLang="zh-CN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 long time ago, there was a huge apple tree. A little boy loved to come and play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975122" y="5484597"/>
            <a:ext cx="22148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rgbClr val="FFDB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 ARE THE AON 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841666" y="5787136"/>
            <a:ext cx="3481353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 Boy and His Tree</a:t>
            </a:r>
          </a:p>
          <a:p>
            <a:r>
              <a:rPr altLang="zh-CN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 long time ago, there was a huge apple tree. A little boy loved to come and play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864485" y="5471190"/>
            <a:ext cx="22148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rgbClr val="FFDB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 ARE THE AON </a:t>
            </a:r>
          </a:p>
        </p:txBody>
      </p:sp>
      <p:sp>
        <p:nvSpPr>
          <p:cNvPr id="34" name="矩形标注 33"/>
          <p:cNvSpPr/>
          <p:nvPr/>
        </p:nvSpPr>
        <p:spPr>
          <a:xfrm rot="16200000">
            <a:off x="187207" y="5419087"/>
            <a:ext cx="705702" cy="673809"/>
          </a:xfrm>
          <a:prstGeom prst="wedgeRectCallout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矩形标注 34"/>
          <p:cNvSpPr/>
          <p:nvPr/>
        </p:nvSpPr>
        <p:spPr>
          <a:xfrm rot="16200000">
            <a:off x="7012539" y="5615634"/>
            <a:ext cx="846010" cy="673809"/>
          </a:xfrm>
          <a:prstGeom prst="wedgeRectCallout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2" name="Freeform 178"/>
          <p:cNvSpPr>
            <a:spLocks noEditPoints="1"/>
          </p:cNvSpPr>
          <p:nvPr/>
        </p:nvSpPr>
        <p:spPr bwMode="auto">
          <a:xfrm>
            <a:off x="7176009" y="5688313"/>
            <a:ext cx="521055" cy="556990"/>
          </a:xfrm>
          <a:custGeom>
            <a:gdLst>
              <a:gd fmla="*/ 78 w 102" name="T0"/>
              <a:gd fmla="*/ 71 h 109" name="T1"/>
              <a:gd fmla="*/ 83 w 102" name="T2"/>
              <a:gd fmla="*/ 80 h 109" name="T3"/>
              <a:gd fmla="*/ 93 w 102" name="T4"/>
              <a:gd fmla="*/ 81 h 109" name="T5"/>
              <a:gd fmla="*/ 88 w 102" name="T6"/>
              <a:gd fmla="*/ 72 h 109" name="T7"/>
              <a:gd fmla="*/ 14 w 102" name="T8"/>
              <a:gd fmla="*/ 54 h 109" name="T9"/>
              <a:gd fmla="*/ 44 w 102" name="T10"/>
              <a:gd fmla="*/ 36 h 109" name="T11"/>
              <a:gd fmla="*/ 30 w 102" name="T12"/>
              <a:gd fmla="*/ 69 h 109" name="T13"/>
              <a:gd fmla="*/ 35 w 102" name="T14"/>
              <a:gd fmla="*/ 69 h 109" name="T15"/>
              <a:gd fmla="*/ 48 w 102" name="T16"/>
              <a:gd fmla="*/ 66 h 109" name="T17"/>
              <a:gd fmla="*/ 54 w 102" name="T18"/>
              <a:gd fmla="*/ 73 h 109" name="T19"/>
              <a:gd fmla="*/ 46 w 102" name="T20"/>
              <a:gd fmla="*/ 68 h 109" name="T21"/>
              <a:gd fmla="*/ 32 w 102" name="T22"/>
              <a:gd fmla="*/ 78 h 109" name="T23"/>
              <a:gd fmla="*/ 4 w 102" name="T24"/>
              <a:gd fmla="*/ 55 h 109" name="T25"/>
              <a:gd fmla="*/ 0 w 102" name="T26"/>
              <a:gd fmla="*/ 47 h 109" name="T27"/>
              <a:gd fmla="*/ 3 w 102" name="T28"/>
              <a:gd fmla="*/ 39 h 109" name="T29"/>
              <a:gd fmla="*/ 37 w 102" name="T30"/>
              <a:gd fmla="*/ 3 h 109" name="T31"/>
              <a:gd fmla="*/ 53 w 102" name="T32"/>
              <a:gd fmla="*/ 3 h 109" name="T33"/>
              <a:gd fmla="*/ 74 w 102" name="T34"/>
              <a:gd fmla="*/ 23 h 109" name="T35"/>
              <a:gd fmla="*/ 77 w 102" name="T36"/>
              <a:gd fmla="*/ 31 h 109" name="T37"/>
              <a:gd fmla="*/ 74 w 102" name="T38"/>
              <a:gd fmla="*/ 39 h 109" name="T39"/>
              <a:gd fmla="*/ 74 w 102" name="T40"/>
              <a:gd fmla="*/ 39 h 109" name="T41"/>
              <a:gd fmla="*/ 70 w 102" name="T42"/>
              <a:gd fmla="*/ 31 h 109" name="T43"/>
              <a:gd fmla="*/ 68 w 102" name="T44"/>
              <a:gd fmla="*/ 28 h 109" name="T45"/>
              <a:gd fmla="*/ 48 w 102" name="T46"/>
              <a:gd fmla="*/ 8 h 109" name="T47"/>
              <a:gd fmla="*/ 42 w 102" name="T48"/>
              <a:gd fmla="*/ 9 h 109" name="T49"/>
              <a:gd fmla="*/ 9 w 102" name="T50"/>
              <a:gd fmla="*/ 44 h 109" name="T51"/>
              <a:gd fmla="*/ 8 w 102" name="T52"/>
              <a:gd fmla="*/ 47 h 109" name="T53"/>
              <a:gd fmla="*/ 9 w 102" name="T54"/>
              <a:gd fmla="*/ 49 h 109" name="T55"/>
              <a:gd fmla="*/ 50 w 102" name="T56"/>
              <a:gd fmla="*/ 22 h 109" name="T57"/>
              <a:gd fmla="*/ 59 w 102" name="T58"/>
              <a:gd fmla="*/ 69 h 109" name="T59"/>
              <a:gd fmla="*/ 54 w 102" name="T60"/>
              <a:gd fmla="*/ 76 h 109" name="T61"/>
              <a:gd fmla="*/ 41 w 102" name="T62"/>
              <a:gd fmla="*/ 93 h 109" name="T63"/>
              <a:gd fmla="*/ 54 w 102" name="T64"/>
              <a:gd fmla="*/ 109 h 109" name="T65"/>
              <a:gd fmla="*/ 67 w 102" name="T66"/>
              <a:gd fmla="*/ 94 h 109" name="T67"/>
              <a:gd fmla="*/ 67 w 102" name="T68"/>
              <a:gd fmla="*/ 94 h 109" name="T69"/>
              <a:gd fmla="*/ 68 w 102" name="T70"/>
              <a:gd fmla="*/ 40 h 109" name="T71"/>
              <a:gd fmla="*/ 58 w 102" name="T72"/>
              <a:gd fmla="*/ 59 h 109" name="T73"/>
              <a:gd fmla="*/ 61 w 102" name="T74"/>
              <a:gd fmla="*/ 64 h 109" name="T75"/>
              <a:gd fmla="*/ 58 w 102" name="T76"/>
              <a:gd fmla="*/ 59 h 109" name="T77"/>
              <a:gd fmla="*/ 54 w 102" name="T78"/>
              <a:gd fmla="*/ 84 h 109" name="T79"/>
              <a:gd fmla="*/ 59 w 102" name="T80"/>
              <a:gd fmla="*/ 92 h 109" name="T81"/>
              <a:gd fmla="*/ 54 w 102" name="T82"/>
              <a:gd fmla="*/ 101 h 109" name="T83"/>
              <a:gd fmla="*/ 49 w 102" name="T84"/>
              <a:gd fmla="*/ 93 h 109" name="T85"/>
              <a:gd fmla="*/ 72 w 102" name="T86"/>
              <a:gd fmla="*/ 67 h 109" name="T87"/>
              <a:gd fmla="*/ 81 w 102" name="T88"/>
              <a:gd fmla="*/ 62 h 109" name="T89"/>
              <a:gd fmla="*/ 100 w 102" name="T90"/>
              <a:gd fmla="*/ 74 h 109" name="T91"/>
              <a:gd fmla="*/ 90 w 102" name="T92"/>
              <a:gd fmla="*/ 90 h 109" name="T93"/>
              <a:gd fmla="*/ 81 w 102" name="T94"/>
              <a:gd fmla="*/ 88 h 109" name="T95"/>
              <a:gd fmla="*/ 79 w 102" name="T96"/>
              <a:gd fmla="*/ 87 h 109" name="T97"/>
              <a:gd fmla="*/ 72 w 102" name="T98"/>
              <a:gd fmla="*/ 67 h 109" name="T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b="b" l="0" r="r" t="0"/>
            <a:pathLst>
              <a:path h="109" w="102">
                <a:moveTo>
                  <a:pt x="82" y="69"/>
                </a:moveTo>
                <a:cubicBezTo>
                  <a:pt x="80" y="70"/>
                  <a:pt x="79" y="70"/>
                  <a:pt x="78" y="71"/>
                </a:cubicBezTo>
                <a:cubicBezTo>
                  <a:pt x="78" y="72"/>
                  <a:pt x="78" y="73"/>
                  <a:pt x="78" y="75"/>
                </a:cubicBezTo>
                <a:cubicBezTo>
                  <a:pt x="79" y="77"/>
                  <a:pt x="81" y="79"/>
                  <a:pt x="83" y="80"/>
                </a:cubicBezTo>
                <a:cubicBezTo>
                  <a:pt x="85" y="82"/>
                  <a:pt x="88" y="82"/>
                  <a:pt x="90" y="82"/>
                </a:cubicBezTo>
                <a:cubicBezTo>
                  <a:pt x="91" y="82"/>
                  <a:pt x="93" y="82"/>
                  <a:pt x="93" y="81"/>
                </a:cubicBezTo>
                <a:cubicBezTo>
                  <a:pt x="94" y="80"/>
                  <a:pt x="94" y="78"/>
                  <a:pt x="93" y="77"/>
                </a:cubicBezTo>
                <a:cubicBezTo>
                  <a:pt x="92" y="75"/>
                  <a:pt x="91" y="73"/>
                  <a:pt x="88" y="72"/>
                </a:cubicBezTo>
                <a:cubicBezTo>
                  <a:pt x="86" y="70"/>
                  <a:pt x="84" y="69"/>
                  <a:pt x="82" y="69"/>
                </a:cubicBezTo>
                <a:close/>
                <a:moveTo>
                  <a:pt x="14" y="54"/>
                </a:moveTo>
                <a:cubicBezTo>
                  <a:pt x="44" y="23"/>
                  <a:pt x="44" y="23"/>
                  <a:pt x="44" y="23"/>
                </a:cubicBezTo>
                <a:cubicBezTo>
                  <a:pt x="44" y="36"/>
                  <a:pt x="44" y="36"/>
                  <a:pt x="44" y="36"/>
                </a:cubicBezTo>
                <a:cubicBezTo>
                  <a:pt x="21" y="60"/>
                  <a:pt x="21" y="60"/>
                  <a:pt x="21" y="60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70"/>
                  <a:pt x="31" y="70"/>
                  <a:pt x="32" y="70"/>
                </a:cubicBezTo>
                <a:cubicBezTo>
                  <a:pt x="33" y="70"/>
                  <a:pt x="34" y="70"/>
                  <a:pt x="35" y="69"/>
                </a:cubicBezTo>
                <a:cubicBezTo>
                  <a:pt x="46" y="57"/>
                  <a:pt x="46" y="57"/>
                  <a:pt x="46" y="57"/>
                </a:cubicBezTo>
                <a:cubicBezTo>
                  <a:pt x="48" y="66"/>
                  <a:pt x="48" y="66"/>
                  <a:pt x="48" y="66"/>
                </a:cubicBezTo>
                <a:cubicBezTo>
                  <a:pt x="50" y="67"/>
                  <a:pt x="52" y="69"/>
                  <a:pt x="54" y="71"/>
                </a:cubicBezTo>
                <a:cubicBezTo>
                  <a:pt x="54" y="72"/>
                  <a:pt x="54" y="72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46" y="68"/>
                  <a:pt x="46" y="68"/>
                  <a:pt x="46" y="68"/>
                </a:cubicBezTo>
                <a:cubicBezTo>
                  <a:pt x="41" y="74"/>
                  <a:pt x="41" y="74"/>
                  <a:pt x="41" y="74"/>
                </a:cubicBezTo>
                <a:cubicBezTo>
                  <a:pt x="38" y="76"/>
                  <a:pt x="35" y="78"/>
                  <a:pt x="32" y="78"/>
                </a:cubicBezTo>
                <a:cubicBezTo>
                  <a:pt x="30" y="78"/>
                  <a:pt x="27" y="77"/>
                  <a:pt x="24" y="74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1" y="53"/>
                  <a:pt x="0" y="50"/>
                  <a:pt x="0" y="47"/>
                </a:cubicBezTo>
                <a:cubicBezTo>
                  <a:pt x="0" y="44"/>
                  <a:pt x="1" y="41"/>
                  <a:pt x="3" y="39"/>
                </a:cubicBezTo>
                <a:cubicBezTo>
                  <a:pt x="3" y="39"/>
                  <a:pt x="3" y="39"/>
                  <a:pt x="3" y="39"/>
                </a:cubicBezTo>
                <a:cubicBezTo>
                  <a:pt x="3" y="39"/>
                  <a:pt x="3" y="39"/>
                  <a:pt x="3" y="39"/>
                </a:cubicBezTo>
                <a:cubicBezTo>
                  <a:pt x="37" y="3"/>
                  <a:pt x="37" y="3"/>
                  <a:pt x="37" y="3"/>
                </a:cubicBezTo>
                <a:cubicBezTo>
                  <a:pt x="39" y="1"/>
                  <a:pt x="42" y="0"/>
                  <a:pt x="45" y="0"/>
                </a:cubicBezTo>
                <a:cubicBezTo>
                  <a:pt x="48" y="0"/>
                  <a:pt x="51" y="1"/>
                  <a:pt x="53" y="3"/>
                </a:cubicBezTo>
                <a:cubicBezTo>
                  <a:pt x="74" y="22"/>
                  <a:pt x="74" y="22"/>
                  <a:pt x="74" y="22"/>
                </a:cubicBezTo>
                <a:cubicBezTo>
                  <a:pt x="74" y="23"/>
                  <a:pt x="74" y="23"/>
                  <a:pt x="74" y="23"/>
                </a:cubicBezTo>
                <a:cubicBezTo>
                  <a:pt x="74" y="23"/>
                  <a:pt x="74" y="23"/>
                  <a:pt x="74" y="23"/>
                </a:cubicBezTo>
                <a:cubicBezTo>
                  <a:pt x="76" y="25"/>
                  <a:pt x="77" y="28"/>
                  <a:pt x="77" y="31"/>
                </a:cubicBezTo>
                <a:cubicBezTo>
                  <a:pt x="77" y="33"/>
                  <a:pt x="76" y="36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69" y="32"/>
                  <a:pt x="69" y="32"/>
                  <a:pt x="69" y="32"/>
                </a:cubicBezTo>
                <a:cubicBezTo>
                  <a:pt x="70" y="32"/>
                  <a:pt x="70" y="31"/>
                  <a:pt x="70" y="31"/>
                </a:cubicBezTo>
                <a:cubicBezTo>
                  <a:pt x="70" y="30"/>
                  <a:pt x="69" y="29"/>
                  <a:pt x="68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48" y="8"/>
                  <a:pt x="48" y="8"/>
                  <a:pt x="48" y="8"/>
                </a:cubicBezTo>
                <a:cubicBezTo>
                  <a:pt x="47" y="8"/>
                  <a:pt x="46" y="7"/>
                  <a:pt x="45" y="7"/>
                </a:cubicBezTo>
                <a:cubicBezTo>
                  <a:pt x="44" y="7"/>
                  <a:pt x="43" y="8"/>
                  <a:pt x="42" y="9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8" y="45"/>
                  <a:pt x="8" y="46"/>
                  <a:pt x="8" y="47"/>
                </a:cubicBezTo>
                <a:cubicBezTo>
                  <a:pt x="8" y="48"/>
                  <a:pt x="8" y="49"/>
                  <a:pt x="9" y="49"/>
                </a:cubicBezTo>
                <a:cubicBezTo>
                  <a:pt x="9" y="49"/>
                  <a:pt x="9" y="49"/>
                  <a:pt x="9" y="49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50" y="22"/>
                </a:moveTo>
                <a:cubicBezTo>
                  <a:pt x="51" y="35"/>
                  <a:pt x="51" y="49"/>
                  <a:pt x="51" y="62"/>
                </a:cubicBezTo>
                <a:cubicBezTo>
                  <a:pt x="54" y="64"/>
                  <a:pt x="56" y="66"/>
                  <a:pt x="59" y="69"/>
                </a:cubicBezTo>
                <a:cubicBezTo>
                  <a:pt x="59" y="70"/>
                  <a:pt x="59" y="74"/>
                  <a:pt x="59" y="77"/>
                </a:cubicBezTo>
                <a:cubicBezTo>
                  <a:pt x="57" y="76"/>
                  <a:pt x="56" y="76"/>
                  <a:pt x="54" y="76"/>
                </a:cubicBezTo>
                <a:cubicBezTo>
                  <a:pt x="50" y="76"/>
                  <a:pt x="47" y="78"/>
                  <a:pt x="44" y="81"/>
                </a:cubicBezTo>
                <a:cubicBezTo>
                  <a:pt x="42" y="84"/>
                  <a:pt x="41" y="88"/>
                  <a:pt x="41" y="93"/>
                </a:cubicBezTo>
                <a:cubicBezTo>
                  <a:pt x="41" y="97"/>
                  <a:pt x="43" y="101"/>
                  <a:pt x="45" y="104"/>
                </a:cubicBezTo>
                <a:cubicBezTo>
                  <a:pt x="47" y="107"/>
                  <a:pt x="50" y="109"/>
                  <a:pt x="54" y="109"/>
                </a:cubicBezTo>
                <a:cubicBezTo>
                  <a:pt x="58" y="109"/>
                  <a:pt x="61" y="107"/>
                  <a:pt x="64" y="104"/>
                </a:cubicBezTo>
                <a:cubicBezTo>
                  <a:pt x="65" y="101"/>
                  <a:pt x="66" y="98"/>
                  <a:pt x="67" y="94"/>
                </a:cubicBezTo>
                <a:cubicBezTo>
                  <a:pt x="67" y="94"/>
                  <a:pt x="67" y="94"/>
                  <a:pt x="67" y="94"/>
                </a:cubicBezTo>
                <a:cubicBezTo>
                  <a:pt x="67" y="94"/>
                  <a:pt x="67" y="94"/>
                  <a:pt x="67" y="94"/>
                </a:cubicBezTo>
                <a:cubicBezTo>
                  <a:pt x="67" y="93"/>
                  <a:pt x="67" y="93"/>
                  <a:pt x="67" y="92"/>
                </a:cubicBezTo>
                <a:cubicBezTo>
                  <a:pt x="68" y="40"/>
                  <a:pt x="68" y="40"/>
                  <a:pt x="68" y="40"/>
                </a:cubicBezTo>
                <a:cubicBezTo>
                  <a:pt x="66" y="28"/>
                  <a:pt x="58" y="23"/>
                  <a:pt x="50" y="22"/>
                </a:cubicBezTo>
                <a:close/>
                <a:moveTo>
                  <a:pt x="58" y="59"/>
                </a:moveTo>
                <a:cubicBezTo>
                  <a:pt x="57" y="59"/>
                  <a:pt x="56" y="61"/>
                  <a:pt x="57" y="63"/>
                </a:cubicBezTo>
                <a:cubicBezTo>
                  <a:pt x="58" y="64"/>
                  <a:pt x="60" y="65"/>
                  <a:pt x="61" y="64"/>
                </a:cubicBezTo>
                <a:cubicBezTo>
                  <a:pt x="63" y="63"/>
                  <a:pt x="63" y="61"/>
                  <a:pt x="62" y="60"/>
                </a:cubicBezTo>
                <a:cubicBezTo>
                  <a:pt x="62" y="58"/>
                  <a:pt x="60" y="58"/>
                  <a:pt x="58" y="59"/>
                </a:cubicBezTo>
                <a:close/>
                <a:moveTo>
                  <a:pt x="51" y="86"/>
                </a:moveTo>
                <a:cubicBezTo>
                  <a:pt x="52" y="84"/>
                  <a:pt x="53" y="84"/>
                  <a:pt x="54" y="84"/>
                </a:cubicBezTo>
                <a:cubicBezTo>
                  <a:pt x="55" y="84"/>
                  <a:pt x="56" y="84"/>
                  <a:pt x="57" y="86"/>
                </a:cubicBezTo>
                <a:cubicBezTo>
                  <a:pt x="58" y="87"/>
                  <a:pt x="59" y="90"/>
                  <a:pt x="59" y="92"/>
                </a:cubicBezTo>
                <a:cubicBezTo>
                  <a:pt x="59" y="95"/>
                  <a:pt x="59" y="98"/>
                  <a:pt x="57" y="99"/>
                </a:cubicBezTo>
                <a:cubicBezTo>
                  <a:pt x="56" y="101"/>
                  <a:pt x="55" y="101"/>
                  <a:pt x="54" y="101"/>
                </a:cubicBezTo>
                <a:cubicBezTo>
                  <a:pt x="53" y="102"/>
                  <a:pt x="52" y="101"/>
                  <a:pt x="51" y="99"/>
                </a:cubicBezTo>
                <a:cubicBezTo>
                  <a:pt x="50" y="98"/>
                  <a:pt x="49" y="95"/>
                  <a:pt x="49" y="93"/>
                </a:cubicBezTo>
                <a:cubicBezTo>
                  <a:pt x="49" y="90"/>
                  <a:pt x="50" y="87"/>
                  <a:pt x="51" y="86"/>
                </a:cubicBezTo>
                <a:close/>
                <a:moveTo>
                  <a:pt x="72" y="67"/>
                </a:moveTo>
                <a:cubicBezTo>
                  <a:pt x="72" y="67"/>
                  <a:pt x="72" y="67"/>
                  <a:pt x="72" y="67"/>
                </a:cubicBezTo>
                <a:cubicBezTo>
                  <a:pt x="74" y="64"/>
                  <a:pt x="77" y="62"/>
                  <a:pt x="81" y="62"/>
                </a:cubicBezTo>
                <a:cubicBezTo>
                  <a:pt x="85" y="62"/>
                  <a:pt x="89" y="63"/>
                  <a:pt x="93" y="65"/>
                </a:cubicBezTo>
                <a:cubicBezTo>
                  <a:pt x="96" y="67"/>
                  <a:pt x="99" y="71"/>
                  <a:pt x="100" y="74"/>
                </a:cubicBezTo>
                <a:cubicBezTo>
                  <a:pt x="102" y="78"/>
                  <a:pt x="102" y="82"/>
                  <a:pt x="100" y="85"/>
                </a:cubicBezTo>
                <a:cubicBezTo>
                  <a:pt x="98" y="88"/>
                  <a:pt x="94" y="90"/>
                  <a:pt x="90" y="90"/>
                </a:cubicBezTo>
                <a:cubicBezTo>
                  <a:pt x="87" y="90"/>
                  <a:pt x="84" y="89"/>
                  <a:pt x="81" y="88"/>
                </a:cubicBezTo>
                <a:cubicBezTo>
                  <a:pt x="81" y="88"/>
                  <a:pt x="81" y="88"/>
                  <a:pt x="81" y="88"/>
                </a:cubicBezTo>
                <a:cubicBezTo>
                  <a:pt x="80" y="87"/>
                  <a:pt x="80" y="87"/>
                  <a:pt x="80" y="87"/>
                </a:cubicBezTo>
                <a:cubicBezTo>
                  <a:pt x="80" y="87"/>
                  <a:pt x="79" y="87"/>
                  <a:pt x="79" y="87"/>
                </a:cubicBezTo>
                <a:cubicBezTo>
                  <a:pt x="71" y="82"/>
                  <a:pt x="71" y="82"/>
                  <a:pt x="71" y="82"/>
                </a:cubicBezTo>
                <a:lnTo>
                  <a:pt x="72" y="6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3" name="Freeform 180"/>
          <p:cNvSpPr>
            <a:spLocks noEditPoints="1"/>
          </p:cNvSpPr>
          <p:nvPr/>
        </p:nvSpPr>
        <p:spPr bwMode="auto">
          <a:xfrm>
            <a:off x="274918" y="5510483"/>
            <a:ext cx="456660" cy="512960"/>
          </a:xfrm>
          <a:custGeom>
            <a:gdLst>
              <a:gd fmla="*/ 53 w 96" name="T0"/>
              <a:gd fmla="*/ 68 h 108" name="T1"/>
              <a:gd fmla="*/ 54 w 96" name="T2"/>
              <a:gd fmla="*/ 63 h 108" name="T3"/>
              <a:gd fmla="*/ 50 w 96" name="T4"/>
              <a:gd fmla="*/ 59 h 108" name="T5"/>
              <a:gd fmla="*/ 45 w 96" name="T6"/>
              <a:gd fmla="*/ 62 h 108" name="T7"/>
              <a:gd fmla="*/ 47 w 96" name="T8"/>
              <a:gd fmla="*/ 68 h 108" name="T9"/>
              <a:gd fmla="*/ 25 w 96" name="T10"/>
              <a:gd fmla="*/ 34 h 108" name="T11"/>
              <a:gd fmla="*/ 19 w 96" name="T12"/>
              <a:gd fmla="*/ 23 h 108" name="T13"/>
              <a:gd fmla="*/ 8 w 96" name="T14"/>
              <a:gd fmla="*/ 11 h 108" name="T15"/>
              <a:gd fmla="*/ 34 w 96" name="T16"/>
              <a:gd fmla="*/ 4 h 108" name="T17"/>
              <a:gd fmla="*/ 37 w 96" name="T18"/>
              <a:gd fmla="*/ 5 h 108" name="T19"/>
              <a:gd fmla="*/ 42 w 96" name="T20"/>
              <a:gd fmla="*/ 13 h 108" name="T21"/>
              <a:gd fmla="*/ 48 w 96" name="T22"/>
              <a:gd fmla="*/ 4 h 108" name="T23"/>
              <a:gd fmla="*/ 57 w 96" name="T24"/>
              <a:gd fmla="*/ 7 h 108" name="T25"/>
              <a:gd fmla="*/ 62 w 96" name="T26"/>
              <a:gd fmla="*/ 0 h 108" name="T27"/>
              <a:gd fmla="*/ 65 w 96" name="T28"/>
              <a:gd fmla="*/ 0 h 108" name="T29"/>
              <a:gd fmla="*/ 89 w 96" name="T30"/>
              <a:gd fmla="*/ 10 h 108" name="T31"/>
              <a:gd fmla="*/ 77 w 96" name="T32"/>
              <a:gd fmla="*/ 22 h 108" name="T33"/>
              <a:gd fmla="*/ 66 w 96" name="T34"/>
              <a:gd fmla="*/ 32 h 108" name="T35"/>
              <a:gd fmla="*/ 80 w 96" name="T36"/>
              <a:gd fmla="*/ 11 h 108" name="T37"/>
              <a:gd fmla="*/ 63 w 96" name="T38"/>
              <a:gd fmla="*/ 7 h 108" name="T39"/>
              <a:gd fmla="*/ 67 w 96" name="T40"/>
              <a:gd fmla="*/ 10 h 108" name="T41"/>
              <a:gd fmla="*/ 68 w 96" name="T42"/>
              <a:gd fmla="*/ 14 h 108" name="T43"/>
              <a:gd fmla="*/ 58 w 96" name="T44"/>
              <a:gd fmla="*/ 34 h 108" name="T45"/>
              <a:gd fmla="*/ 58 w 96" name="T46"/>
              <a:gd fmla="*/ 21 h 108" name="T47"/>
              <a:gd fmla="*/ 49 w 96" name="T48"/>
              <a:gd fmla="*/ 9 h 108" name="T49"/>
              <a:gd fmla="*/ 44 w 96" name="T50"/>
              <a:gd fmla="*/ 21 h 108" name="T51"/>
              <a:gd fmla="*/ 41 w 96" name="T52"/>
              <a:gd fmla="*/ 34 h 108" name="T53"/>
              <a:gd fmla="*/ 34 w 96" name="T54"/>
              <a:gd fmla="*/ 9 h 108" name="T55"/>
              <a:gd fmla="*/ 23 w 96" name="T56"/>
              <a:gd fmla="*/ 21 h 108" name="T57"/>
              <a:gd fmla="*/ 29 w 96" name="T58"/>
              <a:gd fmla="*/ 32 h 108" name="T59"/>
              <a:gd fmla="*/ 81 w 96" name="T60"/>
              <a:gd fmla="*/ 24 h 108" name="T61"/>
              <a:gd fmla="*/ 95 w 96" name="T62"/>
              <a:gd fmla="*/ 38 h 108" name="T63"/>
              <a:gd fmla="*/ 78 w 96" name="T64"/>
              <a:gd fmla="*/ 52 h 108" name="T65"/>
              <a:gd fmla="*/ 76 w 96" name="T66"/>
              <a:gd fmla="*/ 59 h 108" name="T67"/>
              <a:gd fmla="*/ 71 w 96" name="T68"/>
              <a:gd fmla="*/ 62 h 108" name="T69"/>
              <a:gd fmla="*/ 72 w 96" name="T70"/>
              <a:gd fmla="*/ 68 h 108" name="T71"/>
              <a:gd fmla="*/ 78 w 96" name="T72"/>
              <a:gd fmla="*/ 68 h 108" name="T73"/>
              <a:gd fmla="*/ 88 w 96" name="T74"/>
              <a:gd fmla="*/ 98 h 108" name="T75"/>
              <a:gd fmla="*/ 49 w 96" name="T76"/>
              <a:gd fmla="*/ 108 h 108" name="T77"/>
              <a:gd fmla="*/ 10 w 96" name="T78"/>
              <a:gd fmla="*/ 98 h 108" name="T79"/>
              <a:gd fmla="*/ 20 w 96" name="T80"/>
              <a:gd fmla="*/ 68 h 108" name="T81"/>
              <a:gd fmla="*/ 26 w 96" name="T82"/>
              <a:gd fmla="*/ 68 h 108" name="T83"/>
              <a:gd fmla="*/ 28 w 96" name="T84"/>
              <a:gd fmla="*/ 63 h 108" name="T85"/>
              <a:gd fmla="*/ 24 w 96" name="T86"/>
              <a:gd fmla="*/ 59 h 108" name="T87"/>
              <a:gd fmla="*/ 20 w 96" name="T88"/>
              <a:gd fmla="*/ 51 h 108" name="T89"/>
              <a:gd fmla="*/ 2 w 96" name="T90"/>
              <a:gd fmla="*/ 38 h 108" name="T91"/>
              <a:gd fmla="*/ 16 w 96" name="T92"/>
              <a:gd fmla="*/ 24 h 108" name="T93"/>
              <a:gd fmla="*/ 13 w 96" name="T94"/>
              <a:gd fmla="*/ 33 h 108" name="T95"/>
              <a:gd fmla="*/ 48 w 96" name="T96"/>
              <a:gd fmla="*/ 38 h 108" name="T97"/>
              <a:gd fmla="*/ 83 w 96" name="T98"/>
              <a:gd fmla="*/ 33 h 108" name="T99"/>
              <a:gd fmla="*/ 81 w 96" name="T100"/>
              <a:gd fmla="*/ 24 h 108" name="T101"/>
              <a:gd fmla="*/ 22 w 96" name="T102"/>
              <a:gd fmla="*/ 93 h 108" name="T103"/>
              <a:gd fmla="*/ 37 w 96" name="T104"/>
              <a:gd fmla="*/ 79 h 108" name="T105"/>
              <a:gd fmla="*/ 43 w 96" name="T106"/>
              <a:gd fmla="*/ 98 h 108" name="T107"/>
              <a:gd fmla="*/ 58 w 96" name="T108"/>
              <a:gd fmla="*/ 98 h 108" name="T109"/>
              <a:gd fmla="*/ 46 w 96" name="T110"/>
              <a:gd fmla="*/ 79 h 108" name="T111"/>
              <a:gd fmla="*/ 68 w 96" name="T112"/>
              <a:gd fmla="*/ 96 h 108" name="T113"/>
              <a:gd fmla="*/ 73 w 96" name="T114"/>
              <a:gd fmla="*/ 78 h 108" name="T115"/>
              <a:gd fmla="*/ 68 w 96" name="T116"/>
              <a:gd fmla="*/ 96 h 108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108" w="96">
                <a:moveTo>
                  <a:pt x="50" y="74"/>
                </a:moveTo>
                <a:cubicBezTo>
                  <a:pt x="53" y="68"/>
                  <a:pt x="53" y="68"/>
                  <a:pt x="53" y="68"/>
                </a:cubicBezTo>
                <a:cubicBezTo>
                  <a:pt x="60" y="67"/>
                  <a:pt x="60" y="67"/>
                  <a:pt x="60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6" y="55"/>
                  <a:pt x="56" y="55"/>
                  <a:pt x="56" y="55"/>
                </a:cubicBezTo>
                <a:cubicBezTo>
                  <a:pt x="50" y="59"/>
                  <a:pt x="50" y="59"/>
                  <a:pt x="50" y="59"/>
                </a:cubicBezTo>
                <a:cubicBezTo>
                  <a:pt x="43" y="55"/>
                  <a:pt x="43" y="55"/>
                  <a:pt x="43" y="55"/>
                </a:cubicBezTo>
                <a:cubicBezTo>
                  <a:pt x="45" y="62"/>
                  <a:pt x="45" y="62"/>
                  <a:pt x="45" y="62"/>
                </a:cubicBezTo>
                <a:cubicBezTo>
                  <a:pt x="39" y="67"/>
                  <a:pt x="39" y="67"/>
                  <a:pt x="39" y="67"/>
                </a:cubicBezTo>
                <a:cubicBezTo>
                  <a:pt x="47" y="68"/>
                  <a:pt x="47" y="68"/>
                  <a:pt x="47" y="68"/>
                </a:cubicBezTo>
                <a:cubicBezTo>
                  <a:pt x="50" y="74"/>
                  <a:pt x="50" y="74"/>
                  <a:pt x="50" y="74"/>
                </a:cubicBezTo>
                <a:close/>
                <a:moveTo>
                  <a:pt x="25" y="34"/>
                </a:moveTo>
                <a:cubicBezTo>
                  <a:pt x="23" y="30"/>
                  <a:pt x="22" y="27"/>
                  <a:pt x="19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17" y="20"/>
                  <a:pt x="15" y="17"/>
                  <a:pt x="11" y="14"/>
                </a:cubicBezTo>
                <a:cubicBezTo>
                  <a:pt x="8" y="11"/>
                  <a:pt x="8" y="11"/>
                  <a:pt x="8" y="11"/>
                </a:cubicBezTo>
                <a:cubicBezTo>
                  <a:pt x="12" y="10"/>
                  <a:pt x="12" y="10"/>
                  <a:pt x="12" y="10"/>
                </a:cubicBezTo>
                <a:cubicBezTo>
                  <a:pt x="34" y="4"/>
                  <a:pt x="34" y="4"/>
                  <a:pt x="34" y="4"/>
                </a:cubicBezTo>
                <a:cubicBezTo>
                  <a:pt x="36" y="3"/>
                  <a:pt x="36" y="3"/>
                  <a:pt x="36" y="3"/>
                </a:cubicBezTo>
                <a:cubicBezTo>
                  <a:pt x="37" y="5"/>
                  <a:pt x="37" y="5"/>
                  <a:pt x="37" y="5"/>
                </a:cubicBezTo>
                <a:cubicBezTo>
                  <a:pt x="39" y="7"/>
                  <a:pt x="40" y="10"/>
                  <a:pt x="41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3" y="10"/>
                  <a:pt x="44" y="8"/>
                  <a:pt x="47" y="5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6"/>
                  <a:pt x="58" y="5"/>
                  <a:pt x="59" y="4"/>
                </a:cubicBezTo>
                <a:cubicBezTo>
                  <a:pt x="60" y="2"/>
                  <a:pt x="61" y="1"/>
                  <a:pt x="62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86" y="8"/>
                  <a:pt x="86" y="8"/>
                  <a:pt x="86" y="8"/>
                </a:cubicBezTo>
                <a:cubicBezTo>
                  <a:pt x="89" y="10"/>
                  <a:pt x="89" y="10"/>
                  <a:pt x="89" y="10"/>
                </a:cubicBezTo>
                <a:cubicBezTo>
                  <a:pt x="86" y="12"/>
                  <a:pt x="86" y="12"/>
                  <a:pt x="86" y="12"/>
                </a:cubicBezTo>
                <a:cubicBezTo>
                  <a:pt x="83" y="15"/>
                  <a:pt x="80" y="19"/>
                  <a:pt x="77" y="22"/>
                </a:cubicBezTo>
                <a:cubicBezTo>
                  <a:pt x="74" y="26"/>
                  <a:pt x="72" y="30"/>
                  <a:pt x="70" y="34"/>
                </a:cubicBezTo>
                <a:cubicBezTo>
                  <a:pt x="66" y="32"/>
                  <a:pt x="66" y="32"/>
                  <a:pt x="66" y="32"/>
                </a:cubicBezTo>
                <a:cubicBezTo>
                  <a:pt x="68" y="28"/>
                  <a:pt x="70" y="23"/>
                  <a:pt x="73" y="19"/>
                </a:cubicBezTo>
                <a:cubicBezTo>
                  <a:pt x="75" y="17"/>
                  <a:pt x="78" y="14"/>
                  <a:pt x="80" y="11"/>
                </a:cubicBezTo>
                <a:cubicBezTo>
                  <a:pt x="64" y="5"/>
                  <a:pt x="64" y="5"/>
                  <a:pt x="64" y="5"/>
                </a:cubicBezTo>
                <a:cubicBezTo>
                  <a:pt x="64" y="6"/>
                  <a:pt x="63" y="6"/>
                  <a:pt x="63" y="7"/>
                </a:cubicBezTo>
                <a:cubicBezTo>
                  <a:pt x="63" y="7"/>
                  <a:pt x="62" y="8"/>
                  <a:pt x="62" y="8"/>
                </a:cubicBezTo>
                <a:cubicBezTo>
                  <a:pt x="67" y="10"/>
                  <a:pt x="67" y="10"/>
                  <a:pt x="67" y="10"/>
                </a:cubicBezTo>
                <a:cubicBezTo>
                  <a:pt x="71" y="11"/>
                  <a:pt x="71" y="11"/>
                  <a:pt x="71" y="11"/>
                </a:cubicBezTo>
                <a:cubicBezTo>
                  <a:pt x="68" y="14"/>
                  <a:pt x="68" y="14"/>
                  <a:pt x="68" y="14"/>
                </a:cubicBezTo>
                <a:cubicBezTo>
                  <a:pt x="66" y="17"/>
                  <a:pt x="64" y="20"/>
                  <a:pt x="62" y="23"/>
                </a:cubicBezTo>
                <a:cubicBezTo>
                  <a:pt x="60" y="26"/>
                  <a:pt x="59" y="30"/>
                  <a:pt x="58" y="34"/>
                </a:cubicBezTo>
                <a:cubicBezTo>
                  <a:pt x="53" y="33"/>
                  <a:pt x="53" y="33"/>
                  <a:pt x="53" y="33"/>
                </a:cubicBezTo>
                <a:cubicBezTo>
                  <a:pt x="54" y="29"/>
                  <a:pt x="56" y="24"/>
                  <a:pt x="58" y="21"/>
                </a:cubicBezTo>
                <a:cubicBezTo>
                  <a:pt x="59" y="18"/>
                  <a:pt x="61" y="16"/>
                  <a:pt x="62" y="14"/>
                </a:cubicBezTo>
                <a:cubicBezTo>
                  <a:pt x="49" y="9"/>
                  <a:pt x="49" y="9"/>
                  <a:pt x="49" y="9"/>
                </a:cubicBezTo>
                <a:cubicBezTo>
                  <a:pt x="48" y="11"/>
                  <a:pt x="47" y="13"/>
                  <a:pt x="46" y="15"/>
                </a:cubicBezTo>
                <a:cubicBezTo>
                  <a:pt x="45" y="17"/>
                  <a:pt x="44" y="19"/>
                  <a:pt x="44" y="21"/>
                </a:cubicBezTo>
                <a:cubicBezTo>
                  <a:pt x="45" y="25"/>
                  <a:pt x="45" y="29"/>
                  <a:pt x="45" y="33"/>
                </a:cubicBezTo>
                <a:cubicBezTo>
                  <a:pt x="41" y="34"/>
                  <a:pt x="41" y="34"/>
                  <a:pt x="41" y="34"/>
                </a:cubicBezTo>
                <a:cubicBezTo>
                  <a:pt x="40" y="29"/>
                  <a:pt x="40" y="25"/>
                  <a:pt x="39" y="20"/>
                </a:cubicBezTo>
                <a:cubicBezTo>
                  <a:pt x="38" y="16"/>
                  <a:pt x="36" y="12"/>
                  <a:pt x="34" y="9"/>
                </a:cubicBezTo>
                <a:cubicBezTo>
                  <a:pt x="17" y="13"/>
                  <a:pt x="17" y="13"/>
                  <a:pt x="17" y="13"/>
                </a:cubicBezTo>
                <a:cubicBezTo>
                  <a:pt x="20" y="16"/>
                  <a:pt x="22" y="18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6" y="25"/>
                  <a:pt x="28" y="28"/>
                  <a:pt x="29" y="32"/>
                </a:cubicBezTo>
                <a:cubicBezTo>
                  <a:pt x="25" y="34"/>
                  <a:pt x="25" y="34"/>
                  <a:pt x="25" y="34"/>
                </a:cubicBezTo>
                <a:close/>
                <a:moveTo>
                  <a:pt x="81" y="24"/>
                </a:moveTo>
                <a:cubicBezTo>
                  <a:pt x="90" y="27"/>
                  <a:pt x="95" y="30"/>
                  <a:pt x="95" y="35"/>
                </a:cubicBezTo>
                <a:cubicBezTo>
                  <a:pt x="95" y="36"/>
                  <a:pt x="95" y="37"/>
                  <a:pt x="95" y="38"/>
                </a:cubicBezTo>
                <a:cubicBezTo>
                  <a:pt x="96" y="45"/>
                  <a:pt x="96" y="45"/>
                  <a:pt x="96" y="45"/>
                </a:cubicBezTo>
                <a:cubicBezTo>
                  <a:pt x="78" y="52"/>
                  <a:pt x="78" y="52"/>
                  <a:pt x="78" y="52"/>
                </a:cubicBezTo>
                <a:cubicBezTo>
                  <a:pt x="78" y="53"/>
                  <a:pt x="79" y="55"/>
                  <a:pt x="79" y="57"/>
                </a:cubicBezTo>
                <a:cubicBezTo>
                  <a:pt x="76" y="59"/>
                  <a:pt x="76" y="59"/>
                  <a:pt x="76" y="59"/>
                </a:cubicBezTo>
                <a:cubicBezTo>
                  <a:pt x="69" y="55"/>
                  <a:pt x="69" y="55"/>
                  <a:pt x="69" y="55"/>
                </a:cubicBezTo>
                <a:cubicBezTo>
                  <a:pt x="71" y="62"/>
                  <a:pt x="71" y="62"/>
                  <a:pt x="71" y="62"/>
                </a:cubicBezTo>
                <a:cubicBezTo>
                  <a:pt x="65" y="67"/>
                  <a:pt x="65" y="67"/>
                  <a:pt x="65" y="67"/>
                </a:cubicBezTo>
                <a:cubicBezTo>
                  <a:pt x="72" y="68"/>
                  <a:pt x="72" y="68"/>
                  <a:pt x="72" y="68"/>
                </a:cubicBezTo>
                <a:cubicBezTo>
                  <a:pt x="75" y="74"/>
                  <a:pt x="75" y="74"/>
                  <a:pt x="75" y="74"/>
                </a:cubicBezTo>
                <a:cubicBezTo>
                  <a:pt x="78" y="68"/>
                  <a:pt x="78" y="68"/>
                  <a:pt x="78" y="68"/>
                </a:cubicBezTo>
                <a:cubicBezTo>
                  <a:pt x="80" y="68"/>
                  <a:pt x="80" y="68"/>
                  <a:pt x="80" y="68"/>
                </a:cubicBezTo>
                <a:cubicBezTo>
                  <a:pt x="88" y="98"/>
                  <a:pt x="88" y="98"/>
                  <a:pt x="88" y="98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77" y="105"/>
                  <a:pt x="63" y="108"/>
                  <a:pt x="49" y="108"/>
                </a:cubicBezTo>
                <a:cubicBezTo>
                  <a:pt x="36" y="108"/>
                  <a:pt x="22" y="105"/>
                  <a:pt x="13" y="100"/>
                </a:cubicBezTo>
                <a:cubicBezTo>
                  <a:pt x="10" y="98"/>
                  <a:pt x="10" y="98"/>
                  <a:pt x="10" y="98"/>
                </a:cubicBezTo>
                <a:cubicBezTo>
                  <a:pt x="19" y="68"/>
                  <a:pt x="19" y="68"/>
                  <a:pt x="19" y="68"/>
                </a:cubicBezTo>
                <a:cubicBezTo>
                  <a:pt x="20" y="68"/>
                  <a:pt x="20" y="68"/>
                  <a:pt x="20" y="68"/>
                </a:cubicBezTo>
                <a:cubicBezTo>
                  <a:pt x="23" y="74"/>
                  <a:pt x="23" y="74"/>
                  <a:pt x="23" y="74"/>
                </a:cubicBezTo>
                <a:cubicBezTo>
                  <a:pt x="26" y="68"/>
                  <a:pt x="26" y="68"/>
                  <a:pt x="26" y="68"/>
                </a:cubicBezTo>
                <a:cubicBezTo>
                  <a:pt x="33" y="67"/>
                  <a:pt x="33" y="67"/>
                  <a:pt x="33" y="67"/>
                </a:cubicBezTo>
                <a:cubicBezTo>
                  <a:pt x="28" y="63"/>
                  <a:pt x="28" y="63"/>
                  <a:pt x="28" y="63"/>
                </a:cubicBezTo>
                <a:cubicBezTo>
                  <a:pt x="30" y="55"/>
                  <a:pt x="30" y="55"/>
                  <a:pt x="30" y="55"/>
                </a:cubicBezTo>
                <a:cubicBezTo>
                  <a:pt x="24" y="59"/>
                  <a:pt x="24" y="59"/>
                  <a:pt x="24" y="59"/>
                </a:cubicBezTo>
                <a:cubicBezTo>
                  <a:pt x="20" y="57"/>
                  <a:pt x="20" y="57"/>
                  <a:pt x="20" y="57"/>
                </a:cubicBezTo>
                <a:cubicBezTo>
                  <a:pt x="20" y="55"/>
                  <a:pt x="20" y="53"/>
                  <a:pt x="20" y="51"/>
                </a:cubicBezTo>
                <a:cubicBezTo>
                  <a:pt x="0" y="45"/>
                  <a:pt x="0" y="45"/>
                  <a:pt x="0" y="45"/>
                </a:cubicBezTo>
                <a:cubicBezTo>
                  <a:pt x="2" y="38"/>
                  <a:pt x="2" y="38"/>
                  <a:pt x="2" y="38"/>
                </a:cubicBezTo>
                <a:cubicBezTo>
                  <a:pt x="1" y="37"/>
                  <a:pt x="1" y="36"/>
                  <a:pt x="1" y="35"/>
                </a:cubicBezTo>
                <a:cubicBezTo>
                  <a:pt x="1" y="30"/>
                  <a:pt x="7" y="27"/>
                  <a:pt x="16" y="24"/>
                </a:cubicBezTo>
                <a:cubicBezTo>
                  <a:pt x="20" y="31"/>
                  <a:pt x="20" y="31"/>
                  <a:pt x="20" y="31"/>
                </a:cubicBezTo>
                <a:cubicBezTo>
                  <a:pt x="16" y="32"/>
                  <a:pt x="13" y="33"/>
                  <a:pt x="13" y="33"/>
                </a:cubicBezTo>
                <a:cubicBezTo>
                  <a:pt x="13" y="33"/>
                  <a:pt x="17" y="34"/>
                  <a:pt x="22" y="35"/>
                </a:cubicBezTo>
                <a:cubicBezTo>
                  <a:pt x="29" y="37"/>
                  <a:pt x="37" y="38"/>
                  <a:pt x="48" y="38"/>
                </a:cubicBezTo>
                <a:cubicBezTo>
                  <a:pt x="60" y="38"/>
                  <a:pt x="67" y="37"/>
                  <a:pt x="74" y="35"/>
                </a:cubicBezTo>
                <a:cubicBezTo>
                  <a:pt x="80" y="34"/>
                  <a:pt x="83" y="33"/>
                  <a:pt x="83" y="33"/>
                </a:cubicBezTo>
                <a:cubicBezTo>
                  <a:pt x="83" y="33"/>
                  <a:pt x="80" y="32"/>
                  <a:pt x="76" y="31"/>
                </a:cubicBezTo>
                <a:cubicBezTo>
                  <a:pt x="81" y="24"/>
                  <a:pt x="81" y="24"/>
                  <a:pt x="81" y="24"/>
                </a:cubicBezTo>
                <a:close/>
                <a:moveTo>
                  <a:pt x="26" y="78"/>
                </a:moveTo>
                <a:cubicBezTo>
                  <a:pt x="22" y="93"/>
                  <a:pt x="22" y="93"/>
                  <a:pt x="22" y="93"/>
                </a:cubicBezTo>
                <a:cubicBezTo>
                  <a:pt x="25" y="94"/>
                  <a:pt x="29" y="96"/>
                  <a:pt x="33" y="96"/>
                </a:cubicBezTo>
                <a:cubicBezTo>
                  <a:pt x="37" y="79"/>
                  <a:pt x="37" y="79"/>
                  <a:pt x="37" y="79"/>
                </a:cubicBezTo>
                <a:cubicBezTo>
                  <a:pt x="33" y="78"/>
                  <a:pt x="29" y="78"/>
                  <a:pt x="26" y="78"/>
                </a:cubicBezTo>
                <a:close/>
                <a:moveTo>
                  <a:pt x="43" y="98"/>
                </a:moveTo>
                <a:cubicBezTo>
                  <a:pt x="45" y="98"/>
                  <a:pt x="47" y="98"/>
                  <a:pt x="49" y="98"/>
                </a:cubicBezTo>
                <a:cubicBezTo>
                  <a:pt x="52" y="98"/>
                  <a:pt x="55" y="98"/>
                  <a:pt x="58" y="98"/>
                </a:cubicBezTo>
                <a:cubicBezTo>
                  <a:pt x="55" y="79"/>
                  <a:pt x="55" y="79"/>
                  <a:pt x="55" y="79"/>
                </a:cubicBezTo>
                <a:cubicBezTo>
                  <a:pt x="52" y="79"/>
                  <a:pt x="49" y="79"/>
                  <a:pt x="46" y="79"/>
                </a:cubicBezTo>
                <a:cubicBezTo>
                  <a:pt x="43" y="98"/>
                  <a:pt x="43" y="98"/>
                  <a:pt x="43" y="98"/>
                </a:cubicBezTo>
                <a:close/>
                <a:moveTo>
                  <a:pt x="68" y="96"/>
                </a:moveTo>
                <a:cubicBezTo>
                  <a:pt x="71" y="95"/>
                  <a:pt x="74" y="94"/>
                  <a:pt x="77" y="93"/>
                </a:cubicBezTo>
                <a:cubicBezTo>
                  <a:pt x="73" y="78"/>
                  <a:pt x="73" y="78"/>
                  <a:pt x="73" y="78"/>
                </a:cubicBezTo>
                <a:cubicBezTo>
                  <a:pt x="70" y="78"/>
                  <a:pt x="67" y="78"/>
                  <a:pt x="64" y="78"/>
                </a:cubicBezTo>
                <a:lnTo>
                  <a:pt x="68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4076849643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任意多边形 22"/>
          <p:cNvSpPr/>
          <p:nvPr/>
        </p:nvSpPr>
        <p:spPr>
          <a:xfrm>
            <a:off x="5011521" y="1468264"/>
            <a:ext cx="4698535" cy="3095105"/>
          </a:xfrm>
          <a:custGeom>
            <a:gdLst>
              <a:gd fmla="*/ 2739 w 4690853" name="connsiteX0"/>
              <a:gd fmla="*/ 3189992 h 3189992" name="connsiteY0"/>
              <a:gd fmla="*/ 205939 w 4690853" name="connsiteX1"/>
              <a:gd fmla="*/ 1332163 h 3189992" name="connsiteY1"/>
              <a:gd fmla="*/ 2078282 w 4690853" name="connsiteX2"/>
              <a:gd fmla="*/ 2609420 h 3189992" name="connsiteY2"/>
              <a:gd fmla="*/ 2441139 w 4690853" name="connsiteX3"/>
              <a:gd fmla="*/ 388735 h 3189992" name="connsiteY3"/>
              <a:gd fmla="*/ 4052225 w 4690853" name="connsiteX4"/>
              <a:gd fmla="*/ 1796620 h 3189992" name="connsiteY4"/>
              <a:gd fmla="*/ 4052225 w 4690853" name="connsiteX5"/>
              <a:gd fmla="*/ 98449 h 3189992" name="connsiteY5"/>
              <a:gd fmla="*/ 4690853 w 4690853" name="connsiteX6"/>
              <a:gd fmla="*/ 112964 h 3189992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3189992" w="4690853">
                <a:moveTo>
                  <a:pt x="2739" y="3189992"/>
                </a:moveTo>
                <a:cubicBezTo>
                  <a:pt x="70472" y="2570716"/>
                  <a:pt x="-139985" y="1428925"/>
                  <a:pt x="205939" y="1332163"/>
                </a:cubicBezTo>
                <a:cubicBezTo>
                  <a:pt x="551863" y="1235401"/>
                  <a:pt x="1705749" y="2766658"/>
                  <a:pt x="2078282" y="2609420"/>
                </a:cubicBezTo>
                <a:cubicBezTo>
                  <a:pt x="2450815" y="2452182"/>
                  <a:pt x="2112149" y="524202"/>
                  <a:pt x="2441139" y="388735"/>
                </a:cubicBezTo>
                <a:cubicBezTo>
                  <a:pt x="2770129" y="253268"/>
                  <a:pt x="3783711" y="1845001"/>
                  <a:pt x="4052225" y="1796620"/>
                </a:cubicBezTo>
                <a:cubicBezTo>
                  <a:pt x="4320739" y="1748239"/>
                  <a:pt x="3892569" y="841097"/>
                  <a:pt x="4052225" y="98449"/>
                </a:cubicBezTo>
                <a:cubicBezTo>
                  <a:pt x="4105444" y="-128941"/>
                  <a:pt x="4477977" y="108126"/>
                  <a:pt x="4690853" y="112964"/>
                </a:cubicBez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圆角矩形 1"/>
          <p:cNvSpPr/>
          <p:nvPr/>
        </p:nvSpPr>
        <p:spPr>
          <a:xfrm>
            <a:off x="4314488" y="4800600"/>
            <a:ext cx="1591011" cy="1314450"/>
          </a:xfrm>
          <a:prstGeom prst="roundRect">
            <a:avLst>
              <a:gd fmla="val 15568" name="adj"/>
            </a:avLst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圆角矩形 5"/>
          <p:cNvSpPr/>
          <p:nvPr/>
        </p:nvSpPr>
        <p:spPr>
          <a:xfrm>
            <a:off x="6229350" y="4448628"/>
            <a:ext cx="1771650" cy="1666421"/>
          </a:xfrm>
          <a:prstGeom prst="roundRect">
            <a:avLst>
              <a:gd fmla="val 15568" name="adj"/>
            </a:avLst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圆角矩形 6"/>
          <p:cNvSpPr/>
          <p:nvPr/>
        </p:nvSpPr>
        <p:spPr>
          <a:xfrm>
            <a:off x="8191500" y="3536950"/>
            <a:ext cx="1771650" cy="2578100"/>
          </a:xfrm>
          <a:prstGeom prst="roundRect">
            <a:avLst>
              <a:gd fmla="val 15568" name="adj"/>
            </a:avLst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8"/>
          <p:cNvSpPr txBox="1"/>
          <p:nvPr/>
        </p:nvSpPr>
        <p:spPr>
          <a:xfrm>
            <a:off x="4417001" y="641894"/>
            <a:ext cx="3442018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 ARE THE AON ONE ADFGAS</a:t>
            </a:r>
          </a:p>
        </p:txBody>
      </p:sp>
      <p:sp>
        <p:nvSpPr>
          <p:cNvPr id="10" name="矩形 9"/>
          <p:cNvSpPr/>
          <p:nvPr/>
        </p:nvSpPr>
        <p:spPr>
          <a:xfrm>
            <a:off x="3533149" y="185341"/>
            <a:ext cx="5734367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3600">
                <a:solidFill>
                  <a:srgbClr val="FFDB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PONAG SSDA AON ONE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9454040" y="8340017"/>
            <a:ext cx="1971195" cy="2762250"/>
            <a:chExt cx="960900" cy="1913939"/>
          </a:xfrm>
        </p:grpSpPr>
        <p:sp>
          <p:nvSpPr>
            <p:cNvPr id="12" name="Freeform 254"/>
            <p:cNvSpPr>
              <a:spLocks noChangeArrowheads="1"/>
            </p:cNvSpPr>
            <p:nvPr/>
          </p:nvSpPr>
          <p:spPr bwMode="auto">
            <a:xfrm>
              <a:off x="99379" y="0"/>
              <a:ext cx="478886" cy="229617"/>
            </a:xfrm>
            <a:custGeom>
              <a:gdLst>
                <a:gd fmla="*/ 2147483646 w 651" name="T0"/>
                <a:gd fmla="*/ 2147483646 h 313" name="T1"/>
                <a:gd fmla="*/ 2147483646 w 651" name="T2"/>
                <a:gd fmla="*/ 2147483646 h 313" name="T3"/>
                <a:gd fmla="*/ 2147483646 w 651" name="T4"/>
                <a:gd fmla="*/ 0 h 313" name="T5"/>
                <a:gd fmla="*/ 2147483646 w 651" name="T6"/>
                <a:gd fmla="*/ 2147483646 h 313" name="T7"/>
                <a:gd fmla="*/ 0 w 651" name="T8"/>
                <a:gd fmla="*/ 2147483646 h 313" name="T9"/>
                <a:gd fmla="*/ 2147483646 w 651" name="T10"/>
                <a:gd fmla="*/ 2147483646 h 313" name="T11"/>
                <a:gd fmla="*/ 2147483646 w 651" name="T12"/>
                <a:gd fmla="*/ 2147483646 h 313" name="T13"/>
                <a:gd fmla="*/ 2147483646 w 651" name="T14"/>
                <a:gd fmla="*/ 2147483646 h 313" name="T15"/>
                <a:gd fmla="*/ 2147483646 w 651" name="T16"/>
                <a:gd fmla="*/ 2147483646 h 313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651" name="T27"/>
                <a:gd fmla="*/ 0 h 313" name="T28"/>
                <a:gd fmla="*/ 651 w 651" name="T29"/>
                <a:gd fmla="*/ 313 h 313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313" w="651">
                  <a:moveTo>
                    <a:pt x="630" y="273"/>
                  </a:moveTo>
                  <a:cubicBezTo>
                    <a:pt x="589" y="273"/>
                    <a:pt x="589" y="273"/>
                    <a:pt x="589" y="273"/>
                  </a:cubicBezTo>
                  <a:cubicBezTo>
                    <a:pt x="578" y="113"/>
                    <a:pt x="454" y="0"/>
                    <a:pt x="304" y="0"/>
                  </a:cubicBezTo>
                  <a:cubicBezTo>
                    <a:pt x="153" y="0"/>
                    <a:pt x="30" y="116"/>
                    <a:pt x="19" y="271"/>
                  </a:cubicBezTo>
                  <a:cubicBezTo>
                    <a:pt x="9" y="272"/>
                    <a:pt x="0" y="281"/>
                    <a:pt x="0" y="292"/>
                  </a:cubicBezTo>
                  <a:cubicBezTo>
                    <a:pt x="0" y="303"/>
                    <a:pt x="10" y="313"/>
                    <a:pt x="21" y="313"/>
                  </a:cubicBezTo>
                  <a:cubicBezTo>
                    <a:pt x="630" y="313"/>
                    <a:pt x="630" y="313"/>
                    <a:pt x="630" y="313"/>
                  </a:cubicBezTo>
                  <a:cubicBezTo>
                    <a:pt x="642" y="313"/>
                    <a:pt x="651" y="304"/>
                    <a:pt x="651" y="293"/>
                  </a:cubicBezTo>
                  <a:cubicBezTo>
                    <a:pt x="651" y="282"/>
                    <a:pt x="642" y="273"/>
                    <a:pt x="630" y="273"/>
                  </a:cubicBezTo>
                  <a:close/>
                </a:path>
              </a:pathLst>
            </a:custGeom>
            <a:solidFill>
              <a:srgbClr val="FF4400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5720" lIns="91440" rIns="91440" tIns="45720"/>
            <a:lstStyle/>
            <a:p>
              <a:endParaRPr altLang="en-US" lang="zh-CN" sz="1013"/>
            </a:p>
          </p:txBody>
        </p:sp>
        <p:sp>
          <p:nvSpPr>
            <p:cNvPr id="13" name="Freeform 255"/>
            <p:cNvSpPr>
              <a:spLocks noChangeArrowheads="1"/>
            </p:cNvSpPr>
            <p:nvPr/>
          </p:nvSpPr>
          <p:spPr bwMode="auto">
            <a:xfrm>
              <a:off x="0" y="71987"/>
              <a:ext cx="960900" cy="1841952"/>
            </a:xfrm>
            <a:custGeom>
              <a:gdLst>
                <a:gd fmla="*/ 2147483646 w 1488" name="T0"/>
                <a:gd fmla="*/ 2147483646 h 2854" name="T1"/>
                <a:gd fmla="*/ 2147483646 w 1488" name="T2"/>
                <a:gd fmla="*/ 2147483646 h 2854" name="T3"/>
                <a:gd fmla="*/ 2147483646 w 1488" name="T4"/>
                <a:gd fmla="*/ 2147483646 h 2854" name="T5"/>
                <a:gd fmla="*/ 2147483646 w 1488" name="T6"/>
                <a:gd fmla="*/ 2147483646 h 2854" name="T7"/>
                <a:gd fmla="*/ 2147483646 w 1488" name="T8"/>
                <a:gd fmla="*/ 2147483646 h 2854" name="T9"/>
                <a:gd fmla="*/ 2147483646 w 1488" name="T10"/>
                <a:gd fmla="*/ 2147483646 h 2854" name="T11"/>
                <a:gd fmla="*/ 2147483646 w 1488" name="T12"/>
                <a:gd fmla="*/ 2147483646 h 2854" name="T13"/>
                <a:gd fmla="*/ 2147483646 w 1488" name="T14"/>
                <a:gd fmla="*/ 2147483646 h 2854" name="T15"/>
                <a:gd fmla="*/ 2147483646 w 1488" name="T16"/>
                <a:gd fmla="*/ 2147483646 h 2854" name="T17"/>
                <a:gd fmla="*/ 2147483646 w 1488" name="T18"/>
                <a:gd fmla="*/ 2147483646 h 2854" name="T19"/>
                <a:gd fmla="*/ 2147483646 w 1488" name="T20"/>
                <a:gd fmla="*/ 2147483646 h 2854" name="T21"/>
                <a:gd fmla="*/ 2147483646 w 1488" name="T22"/>
                <a:gd fmla="*/ 2147483646 h 2854" name="T23"/>
                <a:gd fmla="*/ 2147483646 w 1488" name="T24"/>
                <a:gd fmla="*/ 2147483646 h 2854" name="T25"/>
                <a:gd fmla="*/ 2147483646 w 1488" name="T26"/>
                <a:gd fmla="*/ 2147483646 h 2854" name="T27"/>
                <a:gd fmla="*/ 2147483646 w 1488" name="T28"/>
                <a:gd fmla="*/ 2147483646 h 2854" name="T29"/>
                <a:gd fmla="*/ 2147483646 w 1488" name="T30"/>
                <a:gd fmla="*/ 2147483646 h 2854" name="T31"/>
                <a:gd fmla="*/ 2147483646 w 1488" name="T32"/>
                <a:gd fmla="*/ 2147483646 h 2854" name="T33"/>
                <a:gd fmla="*/ 2147483646 w 1488" name="T34"/>
                <a:gd fmla="*/ 2147483646 h 2854" name="T35"/>
                <a:gd fmla="*/ 2147483646 w 1488" name="T36"/>
                <a:gd fmla="*/ 2147483646 h 2854" name="T37"/>
                <a:gd fmla="*/ 2147483646 w 1488" name="T38"/>
                <a:gd fmla="*/ 2147483646 h 2854" name="T39"/>
                <a:gd fmla="*/ 2147483646 w 1488" name="T40"/>
                <a:gd fmla="*/ 2147483646 h 2854" name="T41"/>
                <a:gd fmla="*/ 2147483646 w 1488" name="T42"/>
                <a:gd fmla="*/ 2147483646 h 2854" name="T43"/>
                <a:gd fmla="*/ 2147483646 w 1488" name="T44"/>
                <a:gd fmla="*/ 2147483646 h 2854" name="T45"/>
                <a:gd fmla="*/ 2147483646 w 1488" name="T46"/>
                <a:gd fmla="*/ 2147483646 h 2854" name="T47"/>
                <a:gd fmla="*/ 2147483646 w 1488" name="T48"/>
                <a:gd fmla="*/ 2147483646 h 2854" name="T49"/>
                <a:gd fmla="*/ 2147483646 w 1488" name="T50"/>
                <a:gd fmla="*/ 2147483646 h 2854" name="T51"/>
                <a:gd fmla="*/ 2147483646 w 1488" name="T52"/>
                <a:gd fmla="*/ 2147483646 h 2854" name="T53"/>
                <a:gd fmla="*/ 2147483646 w 1488" name="T54"/>
                <a:gd fmla="*/ 2147483646 h 2854" name="T55"/>
                <a:gd fmla="*/ 2147483646 w 1488" name="T56"/>
                <a:gd fmla="*/ 2147483646 h 2854" name="T57"/>
                <a:gd fmla="*/ 0 w 1488" name="T58"/>
                <a:gd fmla="*/ 2147483646 h 2854" name="T59"/>
                <a:gd fmla="*/ 0 w 1488" name="T60"/>
                <a:gd fmla="*/ 2147483646 h 2854" name="T61"/>
                <a:gd fmla="*/ 0 w 1488" name="T62"/>
                <a:gd fmla="*/ 2147483646 h 2854" name="T63"/>
                <a:gd fmla="*/ 0 w 1488" name="T64"/>
                <a:gd fmla="*/ 2147483646 h 2854" name="T65"/>
                <a:gd fmla="*/ 2147483646 w 1488" name="T66"/>
                <a:gd fmla="*/ 2147483646 h 2854" name="T67"/>
                <a:gd fmla="*/ 2147483646 w 1488" name="T68"/>
                <a:gd fmla="*/ 2147483646 h 2854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1488" name="T105"/>
                <a:gd fmla="*/ 0 h 2854" name="T106"/>
                <a:gd fmla="*/ 1488 w 1488" name="T107"/>
                <a:gd fmla="*/ 2854 h 2854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2854" w="1488">
                  <a:moveTo>
                    <a:pt x="835" y="717"/>
                  </a:moveTo>
                  <a:cubicBezTo>
                    <a:pt x="841" y="717"/>
                    <a:pt x="847" y="714"/>
                    <a:pt x="851" y="708"/>
                  </a:cubicBezTo>
                  <a:cubicBezTo>
                    <a:pt x="1249" y="68"/>
                    <a:pt x="1249" y="68"/>
                    <a:pt x="1249" y="68"/>
                  </a:cubicBezTo>
                  <a:cubicBezTo>
                    <a:pt x="1286" y="14"/>
                    <a:pt x="1361" y="0"/>
                    <a:pt x="1417" y="36"/>
                  </a:cubicBezTo>
                  <a:cubicBezTo>
                    <a:pt x="1473" y="72"/>
                    <a:pt x="1488" y="145"/>
                    <a:pt x="1451" y="199"/>
                  </a:cubicBezTo>
                  <a:cubicBezTo>
                    <a:pt x="890" y="1074"/>
                    <a:pt x="890" y="1074"/>
                    <a:pt x="890" y="1074"/>
                  </a:cubicBezTo>
                  <a:cubicBezTo>
                    <a:pt x="888" y="1077"/>
                    <a:pt x="887" y="1081"/>
                    <a:pt x="887" y="1085"/>
                  </a:cubicBezTo>
                  <a:cubicBezTo>
                    <a:pt x="887" y="1839"/>
                    <a:pt x="887" y="1839"/>
                    <a:pt x="887" y="1839"/>
                  </a:cubicBezTo>
                  <a:cubicBezTo>
                    <a:pt x="887" y="1906"/>
                    <a:pt x="887" y="1906"/>
                    <a:pt x="887" y="1906"/>
                  </a:cubicBezTo>
                  <a:cubicBezTo>
                    <a:pt x="887" y="2723"/>
                    <a:pt x="887" y="2723"/>
                    <a:pt x="887" y="2723"/>
                  </a:cubicBezTo>
                  <a:cubicBezTo>
                    <a:pt x="887" y="2795"/>
                    <a:pt x="826" y="2854"/>
                    <a:pt x="751" y="2854"/>
                  </a:cubicBezTo>
                  <a:cubicBezTo>
                    <a:pt x="749" y="2854"/>
                    <a:pt x="749" y="2854"/>
                    <a:pt x="749" y="2854"/>
                  </a:cubicBezTo>
                  <a:cubicBezTo>
                    <a:pt x="675" y="2854"/>
                    <a:pt x="614" y="2795"/>
                    <a:pt x="614" y="2723"/>
                  </a:cubicBezTo>
                  <a:cubicBezTo>
                    <a:pt x="614" y="1925"/>
                    <a:pt x="614" y="1925"/>
                    <a:pt x="614" y="1925"/>
                  </a:cubicBezTo>
                  <a:cubicBezTo>
                    <a:pt x="614" y="1914"/>
                    <a:pt x="605" y="1906"/>
                    <a:pt x="595" y="1906"/>
                  </a:cubicBezTo>
                  <a:cubicBezTo>
                    <a:pt x="576" y="1906"/>
                    <a:pt x="576" y="1906"/>
                    <a:pt x="576" y="1906"/>
                  </a:cubicBezTo>
                  <a:cubicBezTo>
                    <a:pt x="565" y="1906"/>
                    <a:pt x="557" y="1914"/>
                    <a:pt x="557" y="1925"/>
                  </a:cubicBezTo>
                  <a:cubicBezTo>
                    <a:pt x="557" y="2723"/>
                    <a:pt x="557" y="2723"/>
                    <a:pt x="557" y="2723"/>
                  </a:cubicBezTo>
                  <a:cubicBezTo>
                    <a:pt x="557" y="2795"/>
                    <a:pt x="495" y="2854"/>
                    <a:pt x="421" y="2854"/>
                  </a:cubicBezTo>
                  <a:cubicBezTo>
                    <a:pt x="419" y="2854"/>
                    <a:pt x="419" y="2854"/>
                    <a:pt x="419" y="2854"/>
                  </a:cubicBezTo>
                  <a:cubicBezTo>
                    <a:pt x="344" y="2854"/>
                    <a:pt x="283" y="2795"/>
                    <a:pt x="283" y="2723"/>
                  </a:cubicBezTo>
                  <a:cubicBezTo>
                    <a:pt x="283" y="1906"/>
                    <a:pt x="283" y="1906"/>
                    <a:pt x="283" y="1906"/>
                  </a:cubicBezTo>
                  <a:cubicBezTo>
                    <a:pt x="283" y="1839"/>
                    <a:pt x="283" y="1839"/>
                    <a:pt x="283" y="1839"/>
                  </a:cubicBezTo>
                  <a:cubicBezTo>
                    <a:pt x="283" y="1103"/>
                    <a:pt x="283" y="1103"/>
                    <a:pt x="283" y="1103"/>
                  </a:cubicBezTo>
                  <a:cubicBezTo>
                    <a:pt x="283" y="1092"/>
                    <a:pt x="274" y="1084"/>
                    <a:pt x="263" y="1085"/>
                  </a:cubicBezTo>
                  <a:cubicBezTo>
                    <a:pt x="263" y="1085"/>
                    <a:pt x="263" y="1085"/>
                    <a:pt x="263" y="1085"/>
                  </a:cubicBezTo>
                  <a:cubicBezTo>
                    <a:pt x="253" y="1086"/>
                    <a:pt x="246" y="1094"/>
                    <a:pt x="246" y="1103"/>
                  </a:cubicBezTo>
                  <a:cubicBezTo>
                    <a:pt x="246" y="1712"/>
                    <a:pt x="246" y="1712"/>
                    <a:pt x="246" y="1712"/>
                  </a:cubicBezTo>
                  <a:cubicBezTo>
                    <a:pt x="246" y="1778"/>
                    <a:pt x="190" y="1830"/>
                    <a:pt x="123" y="1830"/>
                  </a:cubicBezTo>
                  <a:cubicBezTo>
                    <a:pt x="56" y="1830"/>
                    <a:pt x="0" y="1778"/>
                    <a:pt x="0" y="1712"/>
                  </a:cubicBezTo>
                  <a:cubicBezTo>
                    <a:pt x="0" y="1170"/>
                    <a:pt x="0" y="1170"/>
                    <a:pt x="0" y="1170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0" y="736"/>
                    <a:pt x="0" y="736"/>
                    <a:pt x="0" y="736"/>
                  </a:cubicBezTo>
                  <a:cubicBezTo>
                    <a:pt x="0" y="726"/>
                    <a:pt x="9" y="717"/>
                    <a:pt x="19" y="717"/>
                  </a:cubicBezTo>
                  <a:lnTo>
                    <a:pt x="835" y="71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5720" lIns="91440" rIns="91440" tIns="45720"/>
            <a:lstStyle/>
            <a:p>
              <a:endParaRPr altLang="en-US" lang="zh-CN" sz="1013"/>
            </a:p>
          </p:txBody>
        </p:sp>
        <p:sp>
          <p:nvSpPr>
            <p:cNvPr id="14" name="Freeform 256"/>
            <p:cNvSpPr>
              <a:spLocks noChangeArrowheads="1"/>
            </p:cNvSpPr>
            <p:nvPr/>
          </p:nvSpPr>
          <p:spPr bwMode="auto">
            <a:xfrm>
              <a:off x="124449" y="273027"/>
              <a:ext cx="394073" cy="213068"/>
            </a:xfrm>
            <a:custGeom>
              <a:gdLst>
                <a:gd fmla="*/ 2147483646 w 535" name="T0"/>
                <a:gd fmla="*/ 0 h 290" name="T1"/>
                <a:gd fmla="*/ 0 w 535" name="T2"/>
                <a:gd fmla="*/ 2147483646 h 290" name="T3"/>
                <a:gd fmla="*/ 2147483646 w 535" name="T4"/>
                <a:gd fmla="*/ 2147483646 h 290" name="T5"/>
                <a:gd fmla="*/ 2147483646 w 535" name="T6"/>
                <a:gd fmla="*/ 2147483646 h 290" name="T7"/>
                <a:gd fmla="*/ 2147483646 w 535" name="T8"/>
                <a:gd fmla="*/ 0 h 290" name="T9"/>
                <a:gd fmla="*/ 2147483646 w 535" name="T10"/>
                <a:gd fmla="*/ 0 h 29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535" name="T18"/>
                <a:gd fmla="*/ 0 h 290" name="T19"/>
                <a:gd fmla="*/ 535 w 535" name="T20"/>
                <a:gd fmla="*/ 290 h 290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90" w="535">
                  <a:moveTo>
                    <a:pt x="1" y="0"/>
                  </a:moveTo>
                  <a:cubicBezTo>
                    <a:pt x="0" y="7"/>
                    <a:pt x="0" y="15"/>
                    <a:pt x="0" y="22"/>
                  </a:cubicBezTo>
                  <a:cubicBezTo>
                    <a:pt x="0" y="170"/>
                    <a:pt x="120" y="290"/>
                    <a:pt x="267" y="290"/>
                  </a:cubicBezTo>
                  <a:cubicBezTo>
                    <a:pt x="415" y="290"/>
                    <a:pt x="535" y="170"/>
                    <a:pt x="535" y="22"/>
                  </a:cubicBezTo>
                  <a:cubicBezTo>
                    <a:pt x="535" y="15"/>
                    <a:pt x="534" y="7"/>
                    <a:pt x="534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5720" lIns="91440" rIns="91440" tIns="45720"/>
            <a:lstStyle/>
            <a:p>
              <a:endParaRPr altLang="en-US" lang="zh-CN" sz="1013"/>
            </a:p>
          </p:txBody>
        </p:sp>
      </p:grpSp>
      <p:sp>
        <p:nvSpPr>
          <p:cNvPr id="19" name="任意多边形 18"/>
          <p:cNvSpPr/>
          <p:nvPr/>
        </p:nvSpPr>
        <p:spPr>
          <a:xfrm>
            <a:off x="10128250" y="984250"/>
            <a:ext cx="927100" cy="698500"/>
          </a:xfrm>
          <a:custGeom>
            <a:gdLst>
              <a:gd fmla="*/ 787400 w 927100" name="connsiteX0"/>
              <a:gd fmla="*/ 0 h 698500" name="connsiteY0"/>
              <a:gd fmla="*/ 0 w 927100" name="connsiteX1"/>
              <a:gd fmla="*/ 285750 h 698500" name="connsiteY1"/>
              <a:gd fmla="*/ 203200 w 927100" name="connsiteX2"/>
              <a:gd fmla="*/ 698500 h 698500" name="connsiteY2"/>
              <a:gd fmla="*/ 927100 w 927100" name="connsiteX3"/>
              <a:gd fmla="*/ 457200 h 698500" name="connsiteY3"/>
              <a:gd fmla="*/ 787400 w 927100" name="connsiteX4"/>
              <a:gd fmla="*/ 0 h 6985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98500" w="927100">
                <a:moveTo>
                  <a:pt x="787400" y="0"/>
                </a:moveTo>
                <a:lnTo>
                  <a:pt x="0" y="285750"/>
                </a:lnTo>
                <a:lnTo>
                  <a:pt x="203200" y="698500"/>
                </a:lnTo>
                <a:lnTo>
                  <a:pt x="927100" y="457200"/>
                </a:lnTo>
                <a:lnTo>
                  <a:pt x="787400" y="0"/>
                </a:lnTo>
                <a:close/>
              </a:path>
            </a:pathLst>
          </a:cu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圆角矩形 16"/>
          <p:cNvSpPr/>
          <p:nvPr/>
        </p:nvSpPr>
        <p:spPr>
          <a:xfrm>
            <a:off x="10911126" y="980448"/>
            <a:ext cx="209550" cy="1064252"/>
          </a:xfrm>
          <a:prstGeom prst="roundRect">
            <a:avLst>
              <a:gd fmla="val 5758" name="adj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椭圆 19"/>
          <p:cNvSpPr/>
          <p:nvPr/>
        </p:nvSpPr>
        <p:spPr>
          <a:xfrm>
            <a:off x="4881789" y="4448629"/>
            <a:ext cx="275771" cy="275771"/>
          </a:xfrm>
          <a:prstGeom prst="ellips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椭圆 20"/>
          <p:cNvSpPr/>
          <p:nvPr/>
        </p:nvSpPr>
        <p:spPr>
          <a:xfrm>
            <a:off x="6977289" y="3915229"/>
            <a:ext cx="275771" cy="275771"/>
          </a:xfrm>
          <a:prstGeom prst="ellips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椭圆 21"/>
          <p:cNvSpPr/>
          <p:nvPr/>
        </p:nvSpPr>
        <p:spPr>
          <a:xfrm>
            <a:off x="8941270" y="3066143"/>
            <a:ext cx="275771" cy="275771"/>
          </a:xfrm>
          <a:prstGeom prst="ellips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燕尾形 23"/>
          <p:cNvSpPr/>
          <p:nvPr/>
        </p:nvSpPr>
        <p:spPr>
          <a:xfrm>
            <a:off x="9503890" y="1227430"/>
            <a:ext cx="412331" cy="687009"/>
          </a:xfrm>
          <a:prstGeom prst="chevron">
            <a:avLst>
              <a:gd fmla="val 60560" name="adj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280907" y="1331119"/>
            <a:ext cx="116114" cy="2010794"/>
          </a:xfrm>
          <a:prstGeom prst="roundRect">
            <a:avLst>
              <a:gd fmla="val 37176" name="adj"/>
            </a:avLst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文本框 27"/>
          <p:cNvSpPr txBox="1"/>
          <p:nvPr/>
        </p:nvSpPr>
        <p:spPr>
          <a:xfrm>
            <a:off x="397021" y="1231543"/>
            <a:ext cx="3442018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 ARE THE AON ONE ADFGAS</a:t>
            </a:r>
          </a:p>
        </p:txBody>
      </p:sp>
      <p:sp>
        <p:nvSpPr>
          <p:cNvPr id="29" name="等腰三角形 28"/>
          <p:cNvSpPr/>
          <p:nvPr/>
        </p:nvSpPr>
        <p:spPr>
          <a:xfrm rot="10800000">
            <a:off x="518669" y="1539063"/>
            <a:ext cx="275423" cy="237434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文本框 29"/>
          <p:cNvSpPr txBox="1"/>
          <p:nvPr/>
        </p:nvSpPr>
        <p:spPr>
          <a:xfrm>
            <a:off x="420317" y="1790537"/>
            <a:ext cx="4689676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 Boy and His Tree</a:t>
            </a:r>
          </a:p>
          <a:p>
            <a:r>
              <a:rPr altLang="zh-CN" lang="en-US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 long time ago, there was a huge apple tree. A little boy loved to come and play around it every up</a:t>
            </a:r>
          </a:p>
          <a:p>
            <a:r>
              <a:rPr altLang="zh-CN" lang="en-US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tree. A little boy loved to come an play around it every up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-1355495" y="7000421"/>
            <a:ext cx="5489345" cy="3178583"/>
            <a:chOff x="236203" y="3439273"/>
            <a:chExt cx="5489345" cy="3178583"/>
          </a:xfrm>
        </p:grpSpPr>
        <p:sp>
          <p:nvSpPr>
            <p:cNvPr id="31" name="文本框 30"/>
            <p:cNvSpPr txBox="1"/>
            <p:nvPr/>
          </p:nvSpPr>
          <p:spPr>
            <a:xfrm>
              <a:off x="472472" y="3456694"/>
              <a:ext cx="5253076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 Boy and His Tree</a:t>
              </a:r>
            </a:p>
            <a:p>
              <a:r>
                <a:rPr altLang="zh-CN" lang="en-US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 long time ago, there was a huge apple tree. A little boy loved to come and play around it every up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72472" y="4264192"/>
              <a:ext cx="5253076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 Boy and His Tree</a:t>
              </a:r>
            </a:p>
            <a:p>
              <a:r>
                <a:rPr altLang="zh-CN" lang="en-US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 long time ago, there was a huge apple tree. A little boy loved to come and play around it every up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472472" y="5071691"/>
              <a:ext cx="5253076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 Boy and His Tree</a:t>
              </a:r>
            </a:p>
            <a:p>
              <a:r>
                <a:rPr altLang="zh-CN" lang="en-US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 long time ago, there was a huge apple tree. A little boy loved to come and play around it every up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72472" y="5879191"/>
              <a:ext cx="5253076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 Boy and His Tree</a:t>
              </a:r>
            </a:p>
            <a:p>
              <a:r>
                <a:rPr altLang="zh-CN" lang="en-US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 long time ago, there was a huge apple tree. A little boy loved to come and play around it every up</a:t>
              </a:r>
            </a:p>
          </p:txBody>
        </p:sp>
        <p:sp>
          <p:nvSpPr>
            <p:cNvPr id="35" name="菱形 34"/>
            <p:cNvSpPr/>
            <p:nvPr/>
          </p:nvSpPr>
          <p:spPr>
            <a:xfrm>
              <a:off x="236203" y="3439273"/>
              <a:ext cx="252083" cy="252083"/>
            </a:xfrm>
            <a:prstGeom prst="diamond">
              <a:avLst/>
            </a:prstGeom>
            <a:solidFill>
              <a:srgbClr val="FFD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菱形 35"/>
            <p:cNvSpPr/>
            <p:nvPr/>
          </p:nvSpPr>
          <p:spPr>
            <a:xfrm>
              <a:off x="236203" y="4237909"/>
              <a:ext cx="252083" cy="252083"/>
            </a:xfrm>
            <a:prstGeom prst="diamond">
              <a:avLst/>
            </a:prstGeom>
            <a:solidFill>
              <a:srgbClr val="FFD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菱形 36"/>
            <p:cNvSpPr/>
            <p:nvPr/>
          </p:nvSpPr>
          <p:spPr>
            <a:xfrm>
              <a:off x="236203" y="5077789"/>
              <a:ext cx="252083" cy="252083"/>
            </a:xfrm>
            <a:prstGeom prst="diamond">
              <a:avLst/>
            </a:prstGeom>
            <a:solidFill>
              <a:srgbClr val="FFD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菱形 37"/>
            <p:cNvSpPr/>
            <p:nvPr/>
          </p:nvSpPr>
          <p:spPr>
            <a:xfrm>
              <a:off x="236203" y="5907911"/>
              <a:ext cx="252083" cy="252083"/>
            </a:xfrm>
            <a:prstGeom prst="diamond">
              <a:avLst/>
            </a:prstGeom>
            <a:solidFill>
              <a:srgbClr val="FFD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80907" y="3923842"/>
            <a:ext cx="3735709" cy="2206954"/>
          </a:xfrm>
          <a:prstGeom prst="rect">
            <a:avLst/>
          </a:prstGeom>
          <a:noFill/>
        </p:spPr>
      </p:pic>
      <p:sp>
        <p:nvSpPr>
          <p:cNvPr id="41" name="文本框 40"/>
          <p:cNvSpPr txBox="1"/>
          <p:nvPr/>
        </p:nvSpPr>
        <p:spPr>
          <a:xfrm>
            <a:off x="4374813" y="5026838"/>
            <a:ext cx="1362075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 ARE THE AON  ADFGAS</a:t>
            </a:r>
          </a:p>
          <a:p>
            <a:pPr algn="ctr"/>
            <a:r>
              <a:rPr altLang="zh-CN" b="1" lang="en-US" smtClean="0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6527223" y="4800600"/>
            <a:ext cx="1362075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 ARE THE AON  ADFGA0</a:t>
            </a:r>
          </a:p>
          <a:p>
            <a:pPr algn="ctr"/>
            <a:r>
              <a:rPr altLang="zh-CN" b="1" lang="en-US" smtClean="0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341301" y="3969603"/>
            <a:ext cx="1362075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 ARE THE AON  ADFGAS</a:t>
            </a:r>
          </a:p>
          <a:p>
            <a:pPr algn="ctr"/>
            <a:r>
              <a:rPr altLang="zh-CN" b="1" lang="en-US" smtClean="0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03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9649116" y="3153056"/>
            <a:ext cx="2771648" cy="3747564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10223475" y="2048242"/>
            <a:ext cx="1771650" cy="1746250"/>
          </a:xfrm>
          <a:prstGeom prst="roundRect">
            <a:avLst>
              <a:gd fmla="val 15568" name="adj"/>
            </a:avLst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4" name="文本框 43"/>
          <p:cNvSpPr txBox="1"/>
          <p:nvPr/>
        </p:nvSpPr>
        <p:spPr>
          <a:xfrm>
            <a:off x="10439639" y="2331219"/>
            <a:ext cx="1362075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 ARE THE AON  ADFGAS</a:t>
            </a:r>
          </a:p>
          <a:p>
            <a:pPr algn="ctr"/>
            <a:r>
              <a:rPr altLang="zh-CN" b="1" lang="en-US" smtClean="0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04</a:t>
            </a:r>
          </a:p>
        </p:txBody>
      </p:sp>
    </p:spTree>
    <p:extLst>
      <p:ext uri="{BB962C8B-B14F-4D97-AF65-F5344CB8AC3E}">
        <p14:creationId val="1683202313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文本框 13"/>
          <p:cNvSpPr txBox="1"/>
          <p:nvPr/>
        </p:nvSpPr>
        <p:spPr>
          <a:xfrm>
            <a:off x="4417001" y="641894"/>
            <a:ext cx="3442018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 ARE THE AON ONE ADFGAS</a:t>
            </a:r>
          </a:p>
        </p:txBody>
      </p:sp>
      <p:sp>
        <p:nvSpPr>
          <p:cNvPr id="15" name="矩形 14"/>
          <p:cNvSpPr/>
          <p:nvPr/>
        </p:nvSpPr>
        <p:spPr>
          <a:xfrm>
            <a:off x="3533149" y="185341"/>
            <a:ext cx="5734367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3600">
                <a:solidFill>
                  <a:srgbClr val="FFDB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PONAG SSDA AON ONE</a:t>
            </a:r>
          </a:p>
        </p:txBody>
      </p:sp>
      <p:cxnSp>
        <p:nvCxnSpPr>
          <p:cNvPr id="40" name="直接连接符 39"/>
          <p:cNvCxnSpPr/>
          <p:nvPr/>
        </p:nvCxnSpPr>
        <p:spPr>
          <a:xfrm>
            <a:off x="12272386" y="6538864"/>
            <a:ext cx="11099409" cy="0"/>
          </a:xfrm>
          <a:prstGeom prst="line">
            <a:avLst/>
          </a:prstGeom>
          <a:ln w="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226658" y="1520784"/>
            <a:ext cx="9595060" cy="4520600"/>
          </a:xfrm>
          <a:prstGeom prst="rect">
            <a:avLst/>
          </a:prstGeom>
        </p:spPr>
      </p:pic>
    </p:spTree>
    <p:extLst>
      <p:ext uri="{BB962C8B-B14F-4D97-AF65-F5344CB8AC3E}">
        <p14:creationId val="46689570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/>
        </p:nvSpPr>
        <p:spPr>
          <a:xfrm>
            <a:off x="4417001" y="641894"/>
            <a:ext cx="3442018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 ARE THE AON ONE ADFGAS</a:t>
            </a:r>
          </a:p>
        </p:txBody>
      </p:sp>
      <p:sp>
        <p:nvSpPr>
          <p:cNvPr id="8" name="矩形 7"/>
          <p:cNvSpPr/>
          <p:nvPr/>
        </p:nvSpPr>
        <p:spPr>
          <a:xfrm>
            <a:off x="3533149" y="185341"/>
            <a:ext cx="5734367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3600">
                <a:solidFill>
                  <a:srgbClr val="FFDB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PONAG SSDA AON ONE</a:t>
            </a:r>
          </a:p>
        </p:txBody>
      </p:sp>
      <p:grpSp>
        <p:nvGrpSpPr>
          <p:cNvPr id="61" name="组合 60"/>
          <p:cNvGrpSpPr/>
          <p:nvPr/>
        </p:nvGrpSpPr>
        <p:grpSpPr>
          <a:xfrm>
            <a:off x="444500" y="1221041"/>
            <a:ext cx="2995372" cy="5128120"/>
            <a:chOff x="444500" y="1525841"/>
            <a:chExt cx="2995372" cy="5128120"/>
          </a:xfrm>
        </p:grpSpPr>
        <p:grpSp>
          <p:nvGrpSpPr>
            <p:cNvPr id="28" name="组合 27"/>
            <p:cNvGrpSpPr/>
            <p:nvPr/>
          </p:nvGrpSpPr>
          <p:grpSpPr>
            <a:xfrm>
              <a:off x="444500" y="1525841"/>
              <a:ext cx="2995372" cy="3477926"/>
              <a:chOff x="244924" y="1771650"/>
              <a:chExt cx="2995372" cy="3477926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244924" y="1771650"/>
                <a:ext cx="2995372" cy="347680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" name="矩形 1"/>
              <p:cNvSpPr/>
              <p:nvPr/>
            </p:nvSpPr>
            <p:spPr>
              <a:xfrm>
                <a:off x="510789" y="2946661"/>
                <a:ext cx="555757" cy="2302915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" name="矩形 2"/>
              <p:cNvSpPr/>
              <p:nvPr/>
            </p:nvSpPr>
            <p:spPr>
              <a:xfrm>
                <a:off x="1155801" y="3510052"/>
                <a:ext cx="555757" cy="172607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1800813" y="2419313"/>
                <a:ext cx="555757" cy="282914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2445826" y="4118337"/>
                <a:ext cx="555757" cy="1116445"/>
              </a:xfrm>
              <a:prstGeom prst="rect">
                <a:avLst/>
              </a:prstGeom>
              <a:solidFill>
                <a:srgbClr val="FFDB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444500" y="4780583"/>
              <a:ext cx="2995372" cy="121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32511" y="5884519"/>
              <a:ext cx="2419350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 Boy and His Tree</a:t>
              </a:r>
            </a:p>
            <a:p>
              <a:pPr algn="ctr"/>
              <a:r>
                <a:rPr altLang="zh-CN" lang="en-US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 long time ago, there was a huge apple tree. 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044184" y="5656187"/>
              <a:ext cx="1781492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1400">
                  <a:solidFill>
                    <a:srgbClr val="FFDB3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WE ARE THE AON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706884" y="2297801"/>
              <a:ext cx="555757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2.1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011634" y="1792843"/>
              <a:ext cx="555757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3.1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372330" y="2881161"/>
              <a:ext cx="555757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1.1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2667742" y="3500685"/>
              <a:ext cx="555757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5.1</a:t>
              </a:r>
            </a:p>
          </p:txBody>
        </p:sp>
        <p:sp>
          <p:nvSpPr>
            <p:cNvPr id="60" name="Freeform 171"/>
            <p:cNvSpPr>
              <a:spLocks noEditPoints="1"/>
            </p:cNvSpPr>
            <p:nvPr/>
          </p:nvSpPr>
          <p:spPr bwMode="auto">
            <a:xfrm>
              <a:off x="1611801" y="5031914"/>
              <a:ext cx="660771" cy="579161"/>
            </a:xfrm>
            <a:custGeom>
              <a:gdLst>
                <a:gd fmla="*/ 58 w 106" name="T0"/>
                <a:gd fmla="*/ 21 h 93" name="T1"/>
                <a:gd fmla="*/ 83 w 106" name="T2"/>
                <a:gd fmla="*/ 0 h 93" name="T3"/>
                <a:gd fmla="*/ 106 w 106" name="T4"/>
                <a:gd fmla="*/ 26 h 93" name="T5"/>
                <a:gd fmla="*/ 81 w 106" name="T6"/>
                <a:gd fmla="*/ 48 h 93" name="T7"/>
                <a:gd fmla="*/ 55 w 106" name="T8"/>
                <a:gd fmla="*/ 44 h 93" name="T9"/>
                <a:gd fmla="*/ 48 w 106" name="T10"/>
                <a:gd fmla="*/ 57 h 93" name="T11"/>
                <a:gd fmla="*/ 82 w 106" name="T12"/>
                <a:gd fmla="*/ 81 h 93" name="T13"/>
                <a:gd fmla="*/ 32 w 106" name="T14"/>
                <a:gd fmla="*/ 93 h 93" name="T15"/>
                <a:gd fmla="*/ 38 w 106" name="T16"/>
                <a:gd fmla="*/ 57 h 93" name="T17"/>
                <a:gd fmla="*/ 32 w 106" name="T18"/>
                <a:gd fmla="*/ 33 h 93" name="T19"/>
                <a:gd fmla="*/ 28 w 106" name="T20"/>
                <a:gd fmla="*/ 51 h 93" name="T21"/>
                <a:gd fmla="*/ 11 w 106" name="T22"/>
                <a:gd fmla="*/ 47 h 93" name="T23"/>
                <a:gd fmla="*/ 11 w 106" name="T24"/>
                <a:gd fmla="*/ 62 h 93" name="T25"/>
                <a:gd fmla="*/ 5 w 106" name="T26"/>
                <a:gd fmla="*/ 88 h 93" name="T27"/>
                <a:gd fmla="*/ 12 w 106" name="T28"/>
                <a:gd fmla="*/ 75 h 93" name="T29"/>
                <a:gd fmla="*/ 1 w 106" name="T30"/>
                <a:gd fmla="*/ 54 h 93" name="T31"/>
                <a:gd fmla="*/ 8 w 106" name="T32"/>
                <a:gd fmla="*/ 37 h 93" name="T33"/>
                <a:gd fmla="*/ 73 w 106" name="T34"/>
                <a:gd fmla="*/ 16 h 93" name="T35"/>
                <a:gd fmla="*/ 76 w 106" name="T36"/>
                <a:gd fmla="*/ 9 h 93" name="T37"/>
                <a:gd fmla="*/ 74 w 106" name="T38"/>
                <a:gd fmla="*/ 18 h 93" name="T39"/>
                <a:gd fmla="*/ 75 w 106" name="T40"/>
                <a:gd fmla="*/ 24 h 93" name="T41"/>
                <a:gd fmla="*/ 78 w 106" name="T42"/>
                <a:gd fmla="*/ 17 h 93" name="T43"/>
                <a:gd fmla="*/ 76 w 106" name="T44"/>
                <a:gd fmla="*/ 26 h 93" name="T45"/>
                <a:gd fmla="*/ 81 w 106" name="T46"/>
                <a:gd fmla="*/ 32 h 93" name="T47"/>
                <a:gd fmla="*/ 76 w 106" name="T48"/>
                <a:gd fmla="*/ 26 h 93" name="T49"/>
                <a:gd fmla="*/ 74 w 106" name="T50"/>
                <a:gd fmla="*/ 39 h 93" name="T51"/>
                <a:gd fmla="*/ 83 w 106" name="T52"/>
                <a:gd fmla="*/ 40 h 93" name="T53"/>
                <a:gd fmla="*/ 75 w 106" name="T54"/>
                <a:gd fmla="*/ 35 h 93" name="T55"/>
                <a:gd fmla="*/ 73 w 106" name="T56"/>
                <a:gd fmla="*/ 34 h 93" name="T57"/>
                <a:gd fmla="*/ 67 w 106" name="T58"/>
                <a:gd fmla="*/ 31 h 93" name="T59"/>
                <a:gd fmla="*/ 72 w 106" name="T60"/>
                <a:gd fmla="*/ 37 h 93" name="T61"/>
                <a:gd fmla="*/ 73 w 106" name="T62"/>
                <a:gd fmla="*/ 27 h 93" name="T63"/>
                <a:gd fmla="*/ 73 w 106" name="T64"/>
                <a:gd fmla="*/ 31 h 93" name="T65"/>
                <a:gd fmla="*/ 73 w 106" name="T66"/>
                <a:gd fmla="*/ 24 h 93" name="T67"/>
                <a:gd fmla="*/ 72 w 106" name="T68"/>
                <a:gd fmla="*/ 20 h 93" name="T69"/>
                <a:gd fmla="*/ 66 w 106" name="T70"/>
                <a:gd fmla="*/ 26 h 93" name="T71"/>
                <a:gd fmla="*/ 71 w 106" name="T72"/>
                <a:gd fmla="*/ 17 h 93" name="T73"/>
                <a:gd fmla="*/ 66 w 106" name="T74"/>
                <a:gd fmla="*/ 21 h 93" name="T75"/>
                <a:gd fmla="*/ 71 w 106" name="T76"/>
                <a:gd fmla="*/ 17 h 93" name="T77"/>
                <a:gd fmla="*/ 91 w 106" name="T78"/>
                <a:gd fmla="*/ 32 h 93" name="T79"/>
                <a:gd fmla="*/ 88 w 106" name="T80"/>
                <a:gd fmla="*/ 39 h 93" name="T81"/>
                <a:gd fmla="*/ 93 w 106" name="T82"/>
                <a:gd fmla="*/ 36 h 93" name="T83"/>
                <a:gd fmla="*/ 88 w 106" name="T84"/>
                <a:gd fmla="*/ 24 h 93" name="T85"/>
                <a:gd fmla="*/ 85 w 106" name="T86"/>
                <a:gd fmla="*/ 25 h 93" name="T87"/>
                <a:gd fmla="*/ 90 w 106" name="T88"/>
                <a:gd fmla="*/ 29 h 93" name="T89"/>
                <a:gd fmla="*/ 87 w 106" name="T90"/>
                <a:gd fmla="*/ 16 h 93" name="T91"/>
                <a:gd fmla="*/ 85 w 106" name="T92"/>
                <a:gd fmla="*/ 22 h 93" name="T93"/>
                <a:gd fmla="*/ 88 w 106" name="T94"/>
                <a:gd fmla="*/ 13 h 93" name="T95"/>
                <a:gd fmla="*/ 83 w 106" name="T96"/>
                <a:gd fmla="*/ 8 h 93" name="T97"/>
                <a:gd fmla="*/ 83 w 106" name="T98"/>
                <a:gd fmla="*/ 13 h 93" name="T99"/>
                <a:gd fmla="*/ 90 w 106" name="T100"/>
                <a:gd fmla="*/ 11 h 93" name="T101"/>
                <a:gd fmla="*/ 91 w 106" name="T102"/>
                <a:gd fmla="*/ 14 h 93" name="T103"/>
                <a:gd fmla="*/ 94 w 106" name="T104"/>
                <a:gd fmla="*/ 14 h 93" name="T105"/>
                <a:gd fmla="*/ 90 w 106" name="T106"/>
                <a:gd fmla="*/ 16 h 93" name="T107"/>
                <a:gd fmla="*/ 96 w 106" name="T108"/>
                <a:gd fmla="*/ 20 h 93" name="T109"/>
                <a:gd fmla="*/ 91 w 106" name="T110"/>
                <a:gd fmla="*/ 23 h 93" name="T111"/>
                <a:gd fmla="*/ 92 w 106" name="T112"/>
                <a:gd fmla="*/ 28 h 93" name="T113"/>
                <a:gd fmla="*/ 97 w 106" name="T114"/>
                <a:gd fmla="*/ 22 h 93" name="T115"/>
                <a:gd fmla="*/ 93 w 106" name="T116"/>
                <a:gd fmla="*/ 30 h 93" name="T117"/>
                <a:gd fmla="*/ 98 w 106" name="T118"/>
                <a:gd fmla="*/ 26 h 93" name="T119"/>
                <a:gd fmla="*/ 93 w 106" name="T120"/>
                <a:gd fmla="*/ 30 h 93" name="T121"/>
                <a:gd fmla="*/ 40 w 106" name="T122"/>
                <a:gd fmla="*/ 42 h 93" name="T123"/>
                <a:gd fmla="*/ 48 w 106" name="T124"/>
                <a:gd fmla="*/ 42 h 93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93" w="105">
                  <a:moveTo>
                    <a:pt x="8" y="37"/>
                  </a:moveTo>
                  <a:cubicBezTo>
                    <a:pt x="58" y="21"/>
                    <a:pt x="58" y="21"/>
                    <a:pt x="58" y="21"/>
                  </a:cubicBezTo>
                  <a:cubicBezTo>
                    <a:pt x="59" y="16"/>
                    <a:pt x="62" y="11"/>
                    <a:pt x="66" y="7"/>
                  </a:cubicBezTo>
                  <a:cubicBezTo>
                    <a:pt x="71" y="2"/>
                    <a:pt x="77" y="0"/>
                    <a:pt x="83" y="0"/>
                  </a:cubicBezTo>
                  <a:cubicBezTo>
                    <a:pt x="89" y="1"/>
                    <a:pt x="95" y="3"/>
                    <a:pt x="100" y="8"/>
                  </a:cubicBezTo>
                  <a:cubicBezTo>
                    <a:pt x="104" y="13"/>
                    <a:pt x="106" y="20"/>
                    <a:pt x="106" y="26"/>
                  </a:cubicBezTo>
                  <a:cubicBezTo>
                    <a:pt x="105" y="32"/>
                    <a:pt x="103" y="38"/>
                    <a:pt x="98" y="42"/>
                  </a:cubicBezTo>
                  <a:cubicBezTo>
                    <a:pt x="93" y="47"/>
                    <a:pt x="87" y="49"/>
                    <a:pt x="81" y="48"/>
                  </a:cubicBezTo>
                  <a:cubicBezTo>
                    <a:pt x="75" y="48"/>
                    <a:pt x="70" y="46"/>
                    <a:pt x="66" y="42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7" y="87"/>
                    <a:pt x="34" y="68"/>
                    <a:pt x="38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8" y="48"/>
                    <a:pt x="5" y="51"/>
                    <a:pt x="6" y="53"/>
                  </a:cubicBezTo>
                  <a:cubicBezTo>
                    <a:pt x="6" y="56"/>
                    <a:pt x="8" y="59"/>
                    <a:pt x="11" y="62"/>
                  </a:cubicBezTo>
                  <a:cubicBezTo>
                    <a:pt x="14" y="67"/>
                    <a:pt x="17" y="71"/>
                    <a:pt x="17" y="76"/>
                  </a:cubicBezTo>
                  <a:cubicBezTo>
                    <a:pt x="16" y="84"/>
                    <a:pt x="5" y="88"/>
                    <a:pt x="5" y="88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3" y="84"/>
                    <a:pt x="11" y="81"/>
                    <a:pt x="12" y="75"/>
                  </a:cubicBezTo>
                  <a:cubicBezTo>
                    <a:pt x="12" y="73"/>
                    <a:pt x="10" y="69"/>
                    <a:pt x="7" y="65"/>
                  </a:cubicBezTo>
                  <a:cubicBezTo>
                    <a:pt x="4" y="61"/>
                    <a:pt x="1" y="58"/>
                    <a:pt x="1" y="54"/>
                  </a:cubicBezTo>
                  <a:cubicBezTo>
                    <a:pt x="0" y="48"/>
                    <a:pt x="6" y="44"/>
                    <a:pt x="10" y="42"/>
                  </a:cubicBezTo>
                  <a:cubicBezTo>
                    <a:pt x="8" y="37"/>
                    <a:pt x="8" y="37"/>
                    <a:pt x="8" y="37"/>
                  </a:cubicBezTo>
                  <a:close/>
                  <a:moveTo>
                    <a:pt x="72" y="12"/>
                  </a:moveTo>
                  <a:cubicBezTo>
                    <a:pt x="72" y="13"/>
                    <a:pt x="73" y="15"/>
                    <a:pt x="73" y="16"/>
                  </a:cubicBezTo>
                  <a:cubicBezTo>
                    <a:pt x="75" y="15"/>
                    <a:pt x="76" y="15"/>
                    <a:pt x="77" y="15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5" y="10"/>
                    <a:pt x="73" y="11"/>
                    <a:pt x="72" y="12"/>
                  </a:cubicBezTo>
                  <a:close/>
                  <a:moveTo>
                    <a:pt x="74" y="18"/>
                  </a:moveTo>
                  <a:cubicBezTo>
                    <a:pt x="75" y="20"/>
                    <a:pt x="75" y="22"/>
                    <a:pt x="75" y="23"/>
                  </a:cubicBezTo>
                  <a:cubicBezTo>
                    <a:pt x="75" y="23"/>
                    <a:pt x="75" y="24"/>
                    <a:pt x="75" y="24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7" y="18"/>
                    <a:pt x="75" y="18"/>
                    <a:pt x="74" y="18"/>
                  </a:cubicBezTo>
                  <a:close/>
                  <a:moveTo>
                    <a:pt x="76" y="26"/>
                  </a:moveTo>
                  <a:cubicBezTo>
                    <a:pt x="76" y="28"/>
                    <a:pt x="76" y="30"/>
                    <a:pt x="76" y="32"/>
                  </a:cubicBezTo>
                  <a:cubicBezTo>
                    <a:pt x="77" y="32"/>
                    <a:pt x="79" y="32"/>
                    <a:pt x="81" y="32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76" y="26"/>
                    <a:pt x="76" y="26"/>
                    <a:pt x="76" y="26"/>
                  </a:cubicBezTo>
                  <a:close/>
                  <a:moveTo>
                    <a:pt x="75" y="35"/>
                  </a:moveTo>
                  <a:cubicBezTo>
                    <a:pt x="75" y="36"/>
                    <a:pt x="75" y="37"/>
                    <a:pt x="74" y="39"/>
                  </a:cubicBezTo>
                  <a:cubicBezTo>
                    <a:pt x="76" y="40"/>
                    <a:pt x="79" y="40"/>
                    <a:pt x="81" y="40"/>
                  </a:cubicBezTo>
                  <a:cubicBezTo>
                    <a:pt x="82" y="41"/>
                    <a:pt x="82" y="41"/>
                    <a:pt x="83" y="40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79" y="35"/>
                    <a:pt x="77" y="35"/>
                    <a:pt x="75" y="35"/>
                  </a:cubicBezTo>
                  <a:close/>
                  <a:moveTo>
                    <a:pt x="72" y="37"/>
                  </a:moveTo>
                  <a:cubicBezTo>
                    <a:pt x="72" y="36"/>
                    <a:pt x="73" y="35"/>
                    <a:pt x="73" y="34"/>
                  </a:cubicBezTo>
                  <a:cubicBezTo>
                    <a:pt x="72" y="34"/>
                    <a:pt x="72" y="34"/>
                    <a:pt x="72" y="34"/>
                  </a:cubicBezTo>
                  <a:cubicBezTo>
                    <a:pt x="70" y="33"/>
                    <a:pt x="69" y="32"/>
                    <a:pt x="67" y="31"/>
                  </a:cubicBezTo>
                  <a:cubicBezTo>
                    <a:pt x="68" y="32"/>
                    <a:pt x="69" y="34"/>
                    <a:pt x="70" y="35"/>
                  </a:cubicBezTo>
                  <a:cubicBezTo>
                    <a:pt x="71" y="36"/>
                    <a:pt x="71" y="37"/>
                    <a:pt x="72" y="37"/>
                  </a:cubicBezTo>
                  <a:close/>
                  <a:moveTo>
                    <a:pt x="73" y="31"/>
                  </a:moveTo>
                  <a:cubicBezTo>
                    <a:pt x="73" y="30"/>
                    <a:pt x="73" y="28"/>
                    <a:pt x="73" y="27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9" y="30"/>
                    <a:pt x="71" y="31"/>
                    <a:pt x="73" y="31"/>
                  </a:cubicBezTo>
                  <a:cubicBezTo>
                    <a:pt x="73" y="31"/>
                    <a:pt x="73" y="31"/>
                    <a:pt x="73" y="31"/>
                  </a:cubicBezTo>
                  <a:close/>
                  <a:moveTo>
                    <a:pt x="73" y="24"/>
                  </a:moveTo>
                  <a:cubicBezTo>
                    <a:pt x="73" y="24"/>
                    <a:pt x="73" y="24"/>
                    <a:pt x="73" y="24"/>
                  </a:cubicBezTo>
                  <a:cubicBezTo>
                    <a:pt x="73" y="22"/>
                    <a:pt x="72" y="21"/>
                    <a:pt x="72" y="20"/>
                  </a:cubicBezTo>
                  <a:cubicBezTo>
                    <a:pt x="72" y="20"/>
                    <a:pt x="71" y="20"/>
                    <a:pt x="71" y="21"/>
                  </a:cubicBezTo>
                  <a:cubicBezTo>
                    <a:pt x="69" y="22"/>
                    <a:pt x="67" y="24"/>
                    <a:pt x="66" y="26"/>
                  </a:cubicBezTo>
                  <a:cubicBezTo>
                    <a:pt x="73" y="24"/>
                    <a:pt x="73" y="24"/>
                    <a:pt x="73" y="24"/>
                  </a:cubicBezTo>
                  <a:close/>
                  <a:moveTo>
                    <a:pt x="71" y="17"/>
                  </a:moveTo>
                  <a:cubicBezTo>
                    <a:pt x="71" y="16"/>
                    <a:pt x="70" y="15"/>
                    <a:pt x="70" y="14"/>
                  </a:cubicBezTo>
                  <a:cubicBezTo>
                    <a:pt x="68" y="16"/>
                    <a:pt x="67" y="19"/>
                    <a:pt x="66" y="21"/>
                  </a:cubicBezTo>
                  <a:cubicBezTo>
                    <a:pt x="67" y="20"/>
                    <a:pt x="68" y="19"/>
                    <a:pt x="69" y="18"/>
                  </a:cubicBezTo>
                  <a:cubicBezTo>
                    <a:pt x="70" y="18"/>
                    <a:pt x="70" y="18"/>
                    <a:pt x="71" y="17"/>
                  </a:cubicBezTo>
                  <a:close/>
                  <a:moveTo>
                    <a:pt x="93" y="36"/>
                  </a:moveTo>
                  <a:cubicBezTo>
                    <a:pt x="92" y="34"/>
                    <a:pt x="92" y="33"/>
                    <a:pt x="91" y="32"/>
                  </a:cubicBezTo>
                  <a:cubicBezTo>
                    <a:pt x="90" y="32"/>
                    <a:pt x="88" y="33"/>
                    <a:pt x="87" y="33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90" y="39"/>
                    <a:pt x="91" y="38"/>
                    <a:pt x="93" y="36"/>
                  </a:cubicBezTo>
                  <a:cubicBezTo>
                    <a:pt x="93" y="36"/>
                    <a:pt x="93" y="36"/>
                    <a:pt x="93" y="36"/>
                  </a:cubicBezTo>
                  <a:close/>
                  <a:moveTo>
                    <a:pt x="90" y="29"/>
                  </a:moveTo>
                  <a:cubicBezTo>
                    <a:pt x="89" y="28"/>
                    <a:pt x="89" y="26"/>
                    <a:pt x="88" y="24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8" y="30"/>
                    <a:pt x="89" y="30"/>
                    <a:pt x="90" y="29"/>
                  </a:cubicBezTo>
                  <a:close/>
                  <a:moveTo>
                    <a:pt x="88" y="21"/>
                  </a:moveTo>
                  <a:cubicBezTo>
                    <a:pt x="88" y="19"/>
                    <a:pt x="87" y="18"/>
                    <a:pt x="87" y="16"/>
                  </a:cubicBezTo>
                  <a:cubicBezTo>
                    <a:pt x="86" y="15"/>
                    <a:pt x="85" y="15"/>
                    <a:pt x="83" y="16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8" y="21"/>
                    <a:pt x="88" y="21"/>
                    <a:pt x="88" y="21"/>
                  </a:cubicBezTo>
                  <a:close/>
                  <a:moveTo>
                    <a:pt x="88" y="13"/>
                  </a:moveTo>
                  <a:cubicBezTo>
                    <a:pt x="88" y="12"/>
                    <a:pt x="88" y="11"/>
                    <a:pt x="88" y="9"/>
                  </a:cubicBezTo>
                  <a:cubicBezTo>
                    <a:pt x="86" y="9"/>
                    <a:pt x="84" y="8"/>
                    <a:pt x="83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4" y="13"/>
                    <a:pt x="86" y="13"/>
                    <a:pt x="88" y="13"/>
                  </a:cubicBezTo>
                  <a:close/>
                  <a:moveTo>
                    <a:pt x="90" y="11"/>
                  </a:moveTo>
                  <a:cubicBezTo>
                    <a:pt x="90" y="12"/>
                    <a:pt x="90" y="13"/>
                    <a:pt x="90" y="14"/>
                  </a:cubicBezTo>
                  <a:cubicBezTo>
                    <a:pt x="90" y="14"/>
                    <a:pt x="91" y="14"/>
                    <a:pt x="91" y="14"/>
                  </a:cubicBezTo>
                  <a:cubicBezTo>
                    <a:pt x="92" y="14"/>
                    <a:pt x="94" y="15"/>
                    <a:pt x="96" y="16"/>
                  </a:cubicBezTo>
                  <a:cubicBezTo>
                    <a:pt x="95" y="15"/>
                    <a:pt x="94" y="14"/>
                    <a:pt x="94" y="14"/>
                  </a:cubicBezTo>
                  <a:cubicBezTo>
                    <a:pt x="93" y="12"/>
                    <a:pt x="92" y="11"/>
                    <a:pt x="90" y="11"/>
                  </a:cubicBezTo>
                  <a:close/>
                  <a:moveTo>
                    <a:pt x="90" y="16"/>
                  </a:moveTo>
                  <a:cubicBezTo>
                    <a:pt x="90" y="18"/>
                    <a:pt x="90" y="19"/>
                    <a:pt x="90" y="21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4" y="18"/>
                    <a:pt x="92" y="17"/>
                    <a:pt x="90" y="16"/>
                  </a:cubicBezTo>
                  <a:close/>
                  <a:moveTo>
                    <a:pt x="91" y="23"/>
                  </a:moveTo>
                  <a:cubicBezTo>
                    <a:pt x="91" y="24"/>
                    <a:pt x="91" y="24"/>
                    <a:pt x="91" y="24"/>
                  </a:cubicBezTo>
                  <a:cubicBezTo>
                    <a:pt x="91" y="25"/>
                    <a:pt x="92" y="26"/>
                    <a:pt x="92" y="28"/>
                  </a:cubicBezTo>
                  <a:cubicBezTo>
                    <a:pt x="92" y="28"/>
                    <a:pt x="93" y="27"/>
                    <a:pt x="93" y="27"/>
                  </a:cubicBezTo>
                  <a:cubicBezTo>
                    <a:pt x="95" y="26"/>
                    <a:pt x="96" y="24"/>
                    <a:pt x="97" y="22"/>
                  </a:cubicBezTo>
                  <a:cubicBezTo>
                    <a:pt x="91" y="23"/>
                    <a:pt x="91" y="23"/>
                    <a:pt x="91" y="23"/>
                  </a:cubicBezTo>
                  <a:close/>
                  <a:moveTo>
                    <a:pt x="93" y="30"/>
                  </a:moveTo>
                  <a:cubicBezTo>
                    <a:pt x="94" y="32"/>
                    <a:pt x="94" y="33"/>
                    <a:pt x="95" y="34"/>
                  </a:cubicBezTo>
                  <a:cubicBezTo>
                    <a:pt x="97" y="31"/>
                    <a:pt x="98" y="29"/>
                    <a:pt x="98" y="26"/>
                  </a:cubicBezTo>
                  <a:cubicBezTo>
                    <a:pt x="97" y="27"/>
                    <a:pt x="96" y="28"/>
                    <a:pt x="95" y="29"/>
                  </a:cubicBezTo>
                  <a:cubicBezTo>
                    <a:pt x="94" y="30"/>
                    <a:pt x="94" y="30"/>
                    <a:pt x="93" y="30"/>
                  </a:cubicBezTo>
                  <a:close/>
                  <a:moveTo>
                    <a:pt x="44" y="38"/>
                  </a:moveTo>
                  <a:cubicBezTo>
                    <a:pt x="41" y="38"/>
                    <a:pt x="40" y="40"/>
                    <a:pt x="40" y="42"/>
                  </a:cubicBezTo>
                  <a:cubicBezTo>
                    <a:pt x="40" y="45"/>
                    <a:pt x="41" y="46"/>
                    <a:pt x="44" y="46"/>
                  </a:cubicBezTo>
                  <a:cubicBezTo>
                    <a:pt x="46" y="46"/>
                    <a:pt x="48" y="45"/>
                    <a:pt x="48" y="42"/>
                  </a:cubicBezTo>
                  <a:cubicBezTo>
                    <a:pt x="48" y="40"/>
                    <a:pt x="46" y="38"/>
                    <a:pt x="44" y="38"/>
                  </a:cubicBezTo>
                  <a:close/>
                </a:path>
              </a:pathLst>
            </a:custGeom>
            <a:solidFill>
              <a:srgbClr val="FFDB39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8617863" y="1221041"/>
            <a:ext cx="2995372" cy="5128120"/>
            <a:chOff x="8617863" y="1221041"/>
            <a:chExt cx="2995372" cy="5128120"/>
          </a:xfrm>
        </p:grpSpPr>
        <p:grpSp>
          <p:nvGrpSpPr>
            <p:cNvPr id="77" name="组合 76"/>
            <p:cNvGrpSpPr/>
            <p:nvPr/>
          </p:nvGrpSpPr>
          <p:grpSpPr>
            <a:xfrm>
              <a:off x="8617863" y="1221041"/>
              <a:ext cx="2995372" cy="5128120"/>
              <a:chOff x="444500" y="1525841"/>
              <a:chExt cx="2995372" cy="5128120"/>
            </a:xfrm>
          </p:grpSpPr>
          <p:grpSp>
            <p:nvGrpSpPr>
              <p:cNvPr id="78" name="组合 77"/>
              <p:cNvGrpSpPr/>
              <p:nvPr/>
            </p:nvGrpSpPr>
            <p:grpSpPr>
              <a:xfrm>
                <a:off x="444500" y="1525841"/>
                <a:ext cx="2995372" cy="3477926"/>
                <a:chOff x="244924" y="1771650"/>
                <a:chExt cx="2995372" cy="3477926"/>
              </a:xfrm>
            </p:grpSpPr>
            <p:sp>
              <p:nvSpPr>
                <p:cNvPr id="87" name="矩形 86"/>
                <p:cNvSpPr/>
                <p:nvPr/>
              </p:nvSpPr>
              <p:spPr>
                <a:xfrm>
                  <a:off x="244924" y="1771650"/>
                  <a:ext cx="2995372" cy="347680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88" name="矩形 87"/>
                <p:cNvSpPr/>
                <p:nvPr/>
              </p:nvSpPr>
              <p:spPr>
                <a:xfrm>
                  <a:off x="510789" y="2946661"/>
                  <a:ext cx="555757" cy="2302915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89" name="矩形 88"/>
                <p:cNvSpPr/>
                <p:nvPr/>
              </p:nvSpPr>
              <p:spPr>
                <a:xfrm>
                  <a:off x="1155801" y="3510052"/>
                  <a:ext cx="555757" cy="1726070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90" name="矩形 89"/>
                <p:cNvSpPr/>
                <p:nvPr/>
              </p:nvSpPr>
              <p:spPr>
                <a:xfrm>
                  <a:off x="1800813" y="2419313"/>
                  <a:ext cx="555757" cy="2829141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91" name="矩形 90"/>
                <p:cNvSpPr/>
                <p:nvPr/>
              </p:nvSpPr>
              <p:spPr>
                <a:xfrm>
                  <a:off x="2445826" y="4118337"/>
                  <a:ext cx="555757" cy="1116445"/>
                </a:xfrm>
                <a:prstGeom prst="rect">
                  <a:avLst/>
                </a:prstGeom>
                <a:solidFill>
                  <a:srgbClr val="FFDB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79" name="矩形 78"/>
              <p:cNvSpPr/>
              <p:nvPr/>
            </p:nvSpPr>
            <p:spPr>
              <a:xfrm>
                <a:off x="444500" y="4780583"/>
                <a:ext cx="2995372" cy="1214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0" name="文本框 79"/>
              <p:cNvSpPr txBox="1"/>
              <p:nvPr/>
            </p:nvSpPr>
            <p:spPr>
              <a:xfrm>
                <a:off x="732512" y="5884519"/>
                <a:ext cx="2419350" cy="7315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z="1400">
                    <a:solidFill>
                      <a:schemeClr val="bg1">
                        <a:lumMod val="50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A Boy and His Tree</a:t>
                </a:r>
              </a:p>
              <a:p>
                <a:pPr algn="ctr"/>
                <a:r>
                  <a:rPr altLang="zh-CN" lang="en-US" sz="1400">
                    <a:solidFill>
                      <a:schemeClr val="bg1">
                        <a:lumMod val="50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A long time ago, there was a huge apple tree. </a:t>
                </a:r>
              </a:p>
            </p:txBody>
          </p:sp>
          <p:sp>
            <p:nvSpPr>
              <p:cNvPr id="81" name="文本框 80"/>
              <p:cNvSpPr txBox="1"/>
              <p:nvPr/>
            </p:nvSpPr>
            <p:spPr>
              <a:xfrm>
                <a:off x="1044185" y="5656187"/>
                <a:ext cx="1781492" cy="30480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b="1" lang="en-US" smtClean="0" sz="1400">
                    <a:solidFill>
                      <a:srgbClr val="FFDB39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WE ARE THE AON</a:t>
                </a:r>
              </a:p>
            </p:txBody>
          </p:sp>
          <p:sp>
            <p:nvSpPr>
              <p:cNvPr id="82" name="文本框 81"/>
              <p:cNvSpPr txBox="1"/>
              <p:nvPr/>
            </p:nvSpPr>
            <p:spPr>
              <a:xfrm>
                <a:off x="706883" y="2297801"/>
                <a:ext cx="555757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>
                    <a:solidFill>
                      <a:schemeClr val="bg1">
                        <a:lumMod val="50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2.1</a:t>
                </a:r>
              </a:p>
            </p:txBody>
          </p:sp>
          <p:sp>
            <p:nvSpPr>
              <p:cNvPr id="83" name="文本框 82"/>
              <p:cNvSpPr txBox="1"/>
              <p:nvPr/>
            </p:nvSpPr>
            <p:spPr>
              <a:xfrm>
                <a:off x="2011634" y="1792843"/>
                <a:ext cx="555757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>
                    <a:solidFill>
                      <a:schemeClr val="bg1">
                        <a:lumMod val="50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3.1</a:t>
                </a:r>
              </a:p>
            </p:txBody>
          </p:sp>
          <p:sp>
            <p:nvSpPr>
              <p:cNvPr id="84" name="文本框 83"/>
              <p:cNvSpPr txBox="1"/>
              <p:nvPr/>
            </p:nvSpPr>
            <p:spPr>
              <a:xfrm>
                <a:off x="1372329" y="2881161"/>
                <a:ext cx="555757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>
                    <a:solidFill>
                      <a:schemeClr val="bg1">
                        <a:lumMod val="50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1.1</a:t>
                </a:r>
              </a:p>
            </p:txBody>
          </p:sp>
          <p:sp>
            <p:nvSpPr>
              <p:cNvPr id="85" name="文本框 84"/>
              <p:cNvSpPr txBox="1"/>
              <p:nvPr/>
            </p:nvSpPr>
            <p:spPr>
              <a:xfrm>
                <a:off x="2667742" y="3500685"/>
                <a:ext cx="555757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>
                    <a:solidFill>
                      <a:schemeClr val="bg1">
                        <a:lumMod val="50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5.1</a:t>
                </a:r>
              </a:p>
            </p:txBody>
          </p:sp>
        </p:grpSp>
        <p:sp>
          <p:nvSpPr>
            <p:cNvPr id="92" name="Freeform 144"/>
            <p:cNvSpPr/>
            <p:nvPr/>
          </p:nvSpPr>
          <p:spPr bwMode="auto">
            <a:xfrm>
              <a:off x="9791993" y="4742838"/>
              <a:ext cx="670882" cy="563437"/>
            </a:xfrm>
            <a:custGeom>
              <a:gdLst>
                <a:gd fmla="*/ 16 w 108" name="T0"/>
                <a:gd fmla="*/ 51 h 91" name="T1"/>
                <a:gd fmla="*/ 29 w 108" name="T2"/>
                <a:gd fmla="*/ 51 h 91" name="T3"/>
                <a:gd fmla="*/ 35 w 108" name="T4"/>
                <a:gd fmla="*/ 57 h 91" name="T5"/>
                <a:gd fmla="*/ 35 w 108" name="T6"/>
                <a:gd fmla="*/ 85 h 91" name="T7"/>
                <a:gd fmla="*/ 29 w 108" name="T8"/>
                <a:gd fmla="*/ 91 h 91" name="T9"/>
                <a:gd fmla="*/ 16 w 108" name="T10"/>
                <a:gd fmla="*/ 91 h 91" name="T11"/>
                <a:gd fmla="*/ 9 w 108" name="T12"/>
                <a:gd fmla="*/ 85 h 91" name="T13"/>
                <a:gd fmla="*/ 9 w 108" name="T14"/>
                <a:gd fmla="*/ 82 h 91" name="T15"/>
                <a:gd fmla="*/ 0 w 108" name="T16"/>
                <a:gd fmla="*/ 82 h 91" name="T17"/>
                <a:gd fmla="*/ 0 w 108" name="T18"/>
                <a:gd fmla="*/ 40 h 91" name="T19"/>
                <a:gd fmla="*/ 0 w 108" name="T20"/>
                <a:gd fmla="*/ 39 h 91" name="T21"/>
                <a:gd fmla="*/ 0 w 108" name="T22"/>
                <a:gd fmla="*/ 39 h 91" name="T23"/>
                <a:gd fmla="*/ 20 w 108" name="T24"/>
                <a:gd fmla="*/ 13 h 91" name="T25"/>
                <a:gd fmla="*/ 87 w 108" name="T26"/>
                <a:gd fmla="*/ 13 h 91" name="T27"/>
                <a:gd fmla="*/ 107 w 108" name="T28"/>
                <a:gd fmla="*/ 39 h 91" name="T29"/>
                <a:gd fmla="*/ 108 w 108" name="T30"/>
                <a:gd fmla="*/ 40 h 91" name="T31"/>
                <a:gd fmla="*/ 108 w 108" name="T32"/>
                <a:gd fmla="*/ 40 h 91" name="T33"/>
                <a:gd fmla="*/ 108 w 108" name="T34"/>
                <a:gd fmla="*/ 82 h 91" name="T35"/>
                <a:gd fmla="*/ 98 w 108" name="T36"/>
                <a:gd fmla="*/ 82 h 91" name="T37"/>
                <a:gd fmla="*/ 98 w 108" name="T38"/>
                <a:gd fmla="*/ 85 h 91" name="T39"/>
                <a:gd fmla="*/ 92 w 108" name="T40"/>
                <a:gd fmla="*/ 91 h 91" name="T41"/>
                <a:gd fmla="*/ 78 w 108" name="T42"/>
                <a:gd fmla="*/ 91 h 91" name="T43"/>
                <a:gd fmla="*/ 72 w 108" name="T44"/>
                <a:gd fmla="*/ 85 h 91" name="T45"/>
                <a:gd fmla="*/ 72 w 108" name="T46"/>
                <a:gd fmla="*/ 57 h 91" name="T47"/>
                <a:gd fmla="*/ 78 w 108" name="T48"/>
                <a:gd fmla="*/ 51 h 91" name="T49"/>
                <a:gd fmla="*/ 92 w 108" name="T50"/>
                <a:gd fmla="*/ 51 h 91" name="T51"/>
                <a:gd fmla="*/ 97 w 108" name="T52"/>
                <a:gd fmla="*/ 53 h 91" name="T53"/>
                <a:gd fmla="*/ 97 w 108" name="T54"/>
                <a:gd fmla="*/ 41 h 91" name="T55"/>
                <a:gd fmla="*/ 81 w 108" name="T56"/>
                <a:gd fmla="*/ 23 h 91" name="T57"/>
                <a:gd fmla="*/ 26 w 108" name="T58"/>
                <a:gd fmla="*/ 23 h 91" name="T59"/>
                <a:gd fmla="*/ 11 w 108" name="T60"/>
                <a:gd fmla="*/ 41 h 91" name="T61"/>
                <a:gd fmla="*/ 11 w 108" name="T62"/>
                <a:gd fmla="*/ 53 h 91" name="T63"/>
                <a:gd fmla="*/ 16 w 108" name="T64"/>
                <a:gd fmla="*/ 51 h 91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91" w="108">
                  <a:moveTo>
                    <a:pt x="16" y="51"/>
                  </a:moveTo>
                  <a:cubicBezTo>
                    <a:pt x="29" y="51"/>
                    <a:pt x="29" y="51"/>
                    <a:pt x="29" y="51"/>
                  </a:cubicBezTo>
                  <a:cubicBezTo>
                    <a:pt x="33" y="51"/>
                    <a:pt x="35" y="54"/>
                    <a:pt x="35" y="57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88"/>
                    <a:pt x="33" y="91"/>
                    <a:pt x="29" y="91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2" y="91"/>
                    <a:pt x="9" y="88"/>
                    <a:pt x="9" y="85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68"/>
                    <a:pt x="0" y="54"/>
                    <a:pt x="0" y="4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4" y="28"/>
                    <a:pt x="11" y="20"/>
                    <a:pt x="20" y="13"/>
                  </a:cubicBezTo>
                  <a:cubicBezTo>
                    <a:pt x="40" y="0"/>
                    <a:pt x="67" y="0"/>
                    <a:pt x="87" y="13"/>
                  </a:cubicBezTo>
                  <a:cubicBezTo>
                    <a:pt x="97" y="19"/>
                    <a:pt x="104" y="28"/>
                    <a:pt x="107" y="39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8" y="54"/>
                    <a:pt x="108" y="68"/>
                    <a:pt x="108" y="82"/>
                  </a:cubicBezTo>
                  <a:cubicBezTo>
                    <a:pt x="98" y="82"/>
                    <a:pt x="98" y="82"/>
                    <a:pt x="98" y="82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8" y="88"/>
                    <a:pt x="95" y="91"/>
                    <a:pt x="92" y="91"/>
                  </a:cubicBezTo>
                  <a:cubicBezTo>
                    <a:pt x="78" y="91"/>
                    <a:pt x="78" y="91"/>
                    <a:pt x="78" y="91"/>
                  </a:cubicBezTo>
                  <a:cubicBezTo>
                    <a:pt x="75" y="91"/>
                    <a:pt x="72" y="88"/>
                    <a:pt x="72" y="85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4"/>
                    <a:pt x="75" y="51"/>
                    <a:pt x="78" y="51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4" y="51"/>
                    <a:pt x="96" y="52"/>
                    <a:pt x="97" y="53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4" y="34"/>
                    <a:pt x="88" y="27"/>
                    <a:pt x="81" y="23"/>
                  </a:cubicBezTo>
                  <a:cubicBezTo>
                    <a:pt x="65" y="12"/>
                    <a:pt x="43" y="12"/>
                    <a:pt x="26" y="23"/>
                  </a:cubicBezTo>
                  <a:cubicBezTo>
                    <a:pt x="19" y="27"/>
                    <a:pt x="14" y="34"/>
                    <a:pt x="11" y="41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2"/>
                    <a:pt x="14" y="51"/>
                    <a:pt x="16" y="51"/>
                  </a:cubicBezTo>
                  <a:close/>
                </a:path>
              </a:pathLst>
            </a:custGeom>
            <a:solidFill>
              <a:srgbClr val="FFDB39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531181" y="1221041"/>
            <a:ext cx="2995372" cy="5128120"/>
            <a:chOff x="4531181" y="1221041"/>
            <a:chExt cx="2995372" cy="5128120"/>
          </a:xfrm>
        </p:grpSpPr>
        <p:grpSp>
          <p:nvGrpSpPr>
            <p:cNvPr id="62" name="组合 61"/>
            <p:cNvGrpSpPr/>
            <p:nvPr/>
          </p:nvGrpSpPr>
          <p:grpSpPr>
            <a:xfrm>
              <a:off x="4531181" y="1221041"/>
              <a:ext cx="2995372" cy="5128120"/>
              <a:chOff x="444500" y="1525841"/>
              <a:chExt cx="2995372" cy="5128120"/>
            </a:xfrm>
          </p:grpSpPr>
          <p:grpSp>
            <p:nvGrpSpPr>
              <p:cNvPr id="63" name="组合 62"/>
              <p:cNvGrpSpPr/>
              <p:nvPr/>
            </p:nvGrpSpPr>
            <p:grpSpPr>
              <a:xfrm>
                <a:off x="444500" y="1525841"/>
                <a:ext cx="2995372" cy="3477926"/>
                <a:chOff x="244924" y="1771650"/>
                <a:chExt cx="2995372" cy="3477926"/>
              </a:xfrm>
            </p:grpSpPr>
            <p:sp>
              <p:nvSpPr>
                <p:cNvPr id="72" name="矩形 71"/>
                <p:cNvSpPr/>
                <p:nvPr/>
              </p:nvSpPr>
              <p:spPr>
                <a:xfrm>
                  <a:off x="244924" y="1771650"/>
                  <a:ext cx="2995372" cy="347680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73" name="矩形 72"/>
                <p:cNvSpPr/>
                <p:nvPr/>
              </p:nvSpPr>
              <p:spPr>
                <a:xfrm>
                  <a:off x="510789" y="2946661"/>
                  <a:ext cx="555757" cy="2302915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74" name="矩形 73"/>
                <p:cNvSpPr/>
                <p:nvPr/>
              </p:nvSpPr>
              <p:spPr>
                <a:xfrm>
                  <a:off x="1155801" y="3510052"/>
                  <a:ext cx="555757" cy="1726070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75" name="矩形 74"/>
                <p:cNvSpPr/>
                <p:nvPr/>
              </p:nvSpPr>
              <p:spPr>
                <a:xfrm>
                  <a:off x="1800813" y="2419313"/>
                  <a:ext cx="555757" cy="2829141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76" name="矩形 75"/>
                <p:cNvSpPr/>
                <p:nvPr/>
              </p:nvSpPr>
              <p:spPr>
                <a:xfrm>
                  <a:off x="2445826" y="4118337"/>
                  <a:ext cx="555757" cy="1116445"/>
                </a:xfrm>
                <a:prstGeom prst="rect">
                  <a:avLst/>
                </a:prstGeom>
                <a:solidFill>
                  <a:srgbClr val="FFDB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64" name="矩形 63"/>
              <p:cNvSpPr/>
              <p:nvPr/>
            </p:nvSpPr>
            <p:spPr>
              <a:xfrm>
                <a:off x="444500" y="4780583"/>
                <a:ext cx="2995372" cy="1214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732512" y="5884519"/>
                <a:ext cx="2419350" cy="7315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z="1400">
                    <a:solidFill>
                      <a:schemeClr val="bg1">
                        <a:lumMod val="50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A Boy and His Tree</a:t>
                </a:r>
              </a:p>
              <a:p>
                <a:pPr algn="ctr"/>
                <a:r>
                  <a:rPr altLang="zh-CN" lang="en-US" sz="1400">
                    <a:solidFill>
                      <a:schemeClr val="bg1">
                        <a:lumMod val="50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A long time ago, there was a huge apple tree. </a:t>
                </a:r>
              </a:p>
            </p:txBody>
          </p:sp>
          <p:sp>
            <p:nvSpPr>
              <p:cNvPr id="66" name="文本框 65"/>
              <p:cNvSpPr txBox="1"/>
              <p:nvPr/>
            </p:nvSpPr>
            <p:spPr>
              <a:xfrm>
                <a:off x="1044184" y="5656187"/>
                <a:ext cx="1781492" cy="30480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b="1" lang="en-US" smtClean="0" sz="1400">
                    <a:solidFill>
                      <a:srgbClr val="FFDB39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WE ARE THE AON</a:t>
                </a:r>
              </a:p>
            </p:txBody>
          </p:sp>
          <p:sp>
            <p:nvSpPr>
              <p:cNvPr id="67" name="文本框 66"/>
              <p:cNvSpPr txBox="1"/>
              <p:nvPr/>
            </p:nvSpPr>
            <p:spPr>
              <a:xfrm>
                <a:off x="706884" y="2297801"/>
                <a:ext cx="555757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>
                    <a:solidFill>
                      <a:schemeClr val="bg1">
                        <a:lumMod val="50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2.1</a:t>
                </a:r>
              </a:p>
            </p:txBody>
          </p:sp>
          <p:sp>
            <p:nvSpPr>
              <p:cNvPr id="68" name="文本框 67"/>
              <p:cNvSpPr txBox="1"/>
              <p:nvPr/>
            </p:nvSpPr>
            <p:spPr>
              <a:xfrm>
                <a:off x="2011634" y="1792843"/>
                <a:ext cx="555757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>
                    <a:solidFill>
                      <a:schemeClr val="bg1">
                        <a:lumMod val="50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3.1</a:t>
                </a:r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1372330" y="2881161"/>
                <a:ext cx="555757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>
                    <a:solidFill>
                      <a:schemeClr val="bg1">
                        <a:lumMod val="50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1.1</a:t>
                </a:r>
              </a:p>
            </p:txBody>
          </p:sp>
          <p:sp>
            <p:nvSpPr>
              <p:cNvPr id="70" name="文本框 69"/>
              <p:cNvSpPr txBox="1"/>
              <p:nvPr/>
            </p:nvSpPr>
            <p:spPr>
              <a:xfrm>
                <a:off x="2667743" y="3500685"/>
                <a:ext cx="555757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>
                    <a:solidFill>
                      <a:schemeClr val="bg1">
                        <a:lumMod val="50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5.1</a:t>
                </a:r>
              </a:p>
            </p:txBody>
          </p:sp>
        </p:grpSp>
        <p:sp>
          <p:nvSpPr>
            <p:cNvPr id="93" name="Freeform 203"/>
            <p:cNvSpPr>
              <a:spLocks noEditPoints="1"/>
            </p:cNvSpPr>
            <p:nvPr/>
          </p:nvSpPr>
          <p:spPr bwMode="auto">
            <a:xfrm>
              <a:off x="5805119" y="4727114"/>
              <a:ext cx="559829" cy="608510"/>
            </a:xfrm>
            <a:custGeom>
              <a:gdLst>
                <a:gd fmla="*/ 66 w 107" name="T0"/>
                <a:gd fmla="*/ 6 h 116" name="T1"/>
                <a:gd fmla="*/ 99 w 107" name="T2"/>
                <a:gd fmla="*/ 12 h 116" name="T3"/>
                <a:gd fmla="*/ 101 w 107" name="T4"/>
                <a:gd fmla="*/ 44 h 116" name="T5"/>
                <a:gd fmla="*/ 96 w 107" name="T6"/>
                <a:gd fmla="*/ 44 h 116" name="T7"/>
                <a:gd fmla="*/ 77 w 107" name="T8"/>
                <a:gd fmla="*/ 30 h 116" name="T9"/>
                <a:gd fmla="*/ 67 w 107" name="T10"/>
                <a:gd fmla="*/ 8 h 116" name="T11"/>
                <a:gd fmla="*/ 66 w 107" name="T12"/>
                <a:gd fmla="*/ 6 h 116" name="T13"/>
                <a:gd fmla="*/ 12 w 107" name="T14"/>
                <a:gd fmla="*/ 79 h 116" name="T15"/>
                <a:gd fmla="*/ 19 w 107" name="T16"/>
                <a:gd fmla="*/ 88 h 116" name="T17"/>
                <a:gd fmla="*/ 69 w 107" name="T18"/>
                <a:gd fmla="*/ 54 h 116" name="T19"/>
                <a:gd fmla="*/ 53 w 107" name="T20"/>
                <a:gd fmla="*/ 34 h 116" name="T21"/>
                <a:gd fmla="*/ 12 w 107" name="T22"/>
                <a:gd fmla="*/ 79 h 116" name="T23"/>
                <a:gd fmla="*/ 14 w 107" name="T24"/>
                <a:gd fmla="*/ 90 h 116" name="T25"/>
                <a:gd fmla="*/ 9 w 107" name="T26"/>
                <a:gd fmla="*/ 103 h 116" name="T27"/>
                <a:gd fmla="*/ 11 w 107" name="T28"/>
                <a:gd fmla="*/ 106 h 116" name="T29"/>
                <a:gd fmla="*/ 16 w 107" name="T30"/>
                <a:gd fmla="*/ 108 h 116" name="T31"/>
                <a:gd fmla="*/ 45 w 107" name="T32"/>
                <a:gd fmla="*/ 90 h 116" name="T33"/>
                <a:gd fmla="*/ 77 w 107" name="T34"/>
                <a:gd fmla="*/ 69 h 116" name="T35"/>
                <a:gd fmla="*/ 91 w 107" name="T36"/>
                <a:gd fmla="*/ 71 h 116" name="T37"/>
                <a:gd fmla="*/ 100 w 107" name="T38"/>
                <a:gd fmla="*/ 80 h 116" name="T39"/>
                <a:gd fmla="*/ 102 w 107" name="T40"/>
                <a:gd fmla="*/ 104 h 116" name="T41"/>
                <a:gd fmla="*/ 95 w 107" name="T42"/>
                <a:gd fmla="*/ 102 h 116" name="T43"/>
                <a:gd fmla="*/ 94 w 107" name="T44"/>
                <a:gd fmla="*/ 84 h 116" name="T45"/>
                <a:gd fmla="*/ 88 w 107" name="T46"/>
                <a:gd fmla="*/ 77 h 116" name="T47"/>
                <a:gd fmla="*/ 79 w 107" name="T48"/>
                <a:gd fmla="*/ 76 h 116" name="T49"/>
                <a:gd fmla="*/ 51 w 107" name="T50"/>
                <a:gd fmla="*/ 95 h 116" name="T51"/>
                <a:gd fmla="*/ 16 w 107" name="T52"/>
                <a:gd fmla="*/ 115 h 116" name="T53"/>
                <a:gd fmla="*/ 7 w 107" name="T54"/>
                <a:gd fmla="*/ 112 h 116" name="T55"/>
                <a:gd fmla="*/ 2 w 107" name="T56"/>
                <a:gd fmla="*/ 105 h 116" name="T57"/>
                <a:gd fmla="*/ 8 w 107" name="T58"/>
                <a:gd fmla="*/ 85 h 116" name="T59"/>
                <a:gd fmla="*/ 14 w 107" name="T60"/>
                <a:gd fmla="*/ 90 h 116" name="T61"/>
                <a:gd fmla="*/ 97 w 107" name="T62"/>
                <a:gd fmla="*/ 49 h 116" name="T63"/>
                <a:gd fmla="*/ 74 w 107" name="T64"/>
                <a:gd fmla="*/ 32 h 116" name="T65"/>
                <a:gd fmla="*/ 62 w 107" name="T66"/>
                <a:gd fmla="*/ 9 h 116" name="T67"/>
                <a:gd fmla="*/ 56 w 107" name="T68"/>
                <a:gd fmla="*/ 30 h 116" name="T69"/>
                <a:gd fmla="*/ 75 w 107" name="T70"/>
                <a:gd fmla="*/ 52 h 116" name="T71"/>
                <a:gd fmla="*/ 97 w 107" name="T72"/>
                <a:gd fmla="*/ 49 h 116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115" w="107">
                  <a:moveTo>
                    <a:pt x="66" y="6"/>
                  </a:moveTo>
                  <a:cubicBezTo>
                    <a:pt x="77" y="0"/>
                    <a:pt x="91" y="3"/>
                    <a:pt x="99" y="12"/>
                  </a:cubicBezTo>
                  <a:cubicBezTo>
                    <a:pt x="107" y="22"/>
                    <a:pt x="107" y="35"/>
                    <a:pt x="101" y="44"/>
                  </a:cubicBezTo>
                  <a:cubicBezTo>
                    <a:pt x="99" y="44"/>
                    <a:pt x="98" y="44"/>
                    <a:pt x="96" y="44"/>
                  </a:cubicBezTo>
                  <a:cubicBezTo>
                    <a:pt x="90" y="42"/>
                    <a:pt x="83" y="36"/>
                    <a:pt x="77" y="30"/>
                  </a:cubicBezTo>
                  <a:cubicBezTo>
                    <a:pt x="72" y="23"/>
                    <a:pt x="68" y="15"/>
                    <a:pt x="67" y="8"/>
                  </a:cubicBezTo>
                  <a:cubicBezTo>
                    <a:pt x="66" y="7"/>
                    <a:pt x="66" y="7"/>
                    <a:pt x="66" y="6"/>
                  </a:cubicBezTo>
                  <a:close/>
                  <a:moveTo>
                    <a:pt x="12" y="79"/>
                  </a:moveTo>
                  <a:cubicBezTo>
                    <a:pt x="12" y="84"/>
                    <a:pt x="14" y="87"/>
                    <a:pt x="19" y="88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2" y="49"/>
                    <a:pt x="57" y="42"/>
                    <a:pt x="53" y="34"/>
                  </a:cubicBezTo>
                  <a:cubicBezTo>
                    <a:pt x="12" y="79"/>
                    <a:pt x="12" y="79"/>
                    <a:pt x="12" y="79"/>
                  </a:cubicBezTo>
                  <a:close/>
                  <a:moveTo>
                    <a:pt x="14" y="90"/>
                  </a:moveTo>
                  <a:cubicBezTo>
                    <a:pt x="9" y="95"/>
                    <a:pt x="8" y="99"/>
                    <a:pt x="9" y="103"/>
                  </a:cubicBezTo>
                  <a:cubicBezTo>
                    <a:pt x="10" y="104"/>
                    <a:pt x="10" y="105"/>
                    <a:pt x="11" y="106"/>
                  </a:cubicBezTo>
                  <a:cubicBezTo>
                    <a:pt x="13" y="107"/>
                    <a:pt x="14" y="108"/>
                    <a:pt x="16" y="108"/>
                  </a:cubicBezTo>
                  <a:cubicBezTo>
                    <a:pt x="23" y="108"/>
                    <a:pt x="33" y="104"/>
                    <a:pt x="45" y="90"/>
                  </a:cubicBezTo>
                  <a:cubicBezTo>
                    <a:pt x="58" y="77"/>
                    <a:pt x="68" y="71"/>
                    <a:pt x="77" y="69"/>
                  </a:cubicBezTo>
                  <a:cubicBezTo>
                    <a:pt x="83" y="68"/>
                    <a:pt x="87" y="69"/>
                    <a:pt x="91" y="71"/>
                  </a:cubicBezTo>
                  <a:cubicBezTo>
                    <a:pt x="95" y="73"/>
                    <a:pt x="98" y="76"/>
                    <a:pt x="100" y="80"/>
                  </a:cubicBezTo>
                  <a:cubicBezTo>
                    <a:pt x="103" y="87"/>
                    <a:pt x="104" y="95"/>
                    <a:pt x="102" y="104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7" y="95"/>
                    <a:pt x="96" y="89"/>
                    <a:pt x="94" y="84"/>
                  </a:cubicBezTo>
                  <a:cubicBezTo>
                    <a:pt x="92" y="81"/>
                    <a:pt x="90" y="79"/>
                    <a:pt x="88" y="77"/>
                  </a:cubicBezTo>
                  <a:cubicBezTo>
                    <a:pt x="85" y="76"/>
                    <a:pt x="82" y="76"/>
                    <a:pt x="79" y="76"/>
                  </a:cubicBezTo>
                  <a:cubicBezTo>
                    <a:pt x="71" y="78"/>
                    <a:pt x="62" y="83"/>
                    <a:pt x="51" y="95"/>
                  </a:cubicBezTo>
                  <a:cubicBezTo>
                    <a:pt x="37" y="111"/>
                    <a:pt x="25" y="116"/>
                    <a:pt x="16" y="115"/>
                  </a:cubicBezTo>
                  <a:cubicBezTo>
                    <a:pt x="12" y="115"/>
                    <a:pt x="9" y="114"/>
                    <a:pt x="7" y="112"/>
                  </a:cubicBezTo>
                  <a:cubicBezTo>
                    <a:pt x="5" y="110"/>
                    <a:pt x="3" y="107"/>
                    <a:pt x="2" y="105"/>
                  </a:cubicBezTo>
                  <a:cubicBezTo>
                    <a:pt x="0" y="99"/>
                    <a:pt x="2" y="92"/>
                    <a:pt x="8" y="85"/>
                  </a:cubicBezTo>
                  <a:cubicBezTo>
                    <a:pt x="14" y="90"/>
                    <a:pt x="14" y="90"/>
                    <a:pt x="14" y="90"/>
                  </a:cubicBezTo>
                  <a:close/>
                  <a:moveTo>
                    <a:pt x="97" y="49"/>
                  </a:moveTo>
                  <a:cubicBezTo>
                    <a:pt x="89" y="46"/>
                    <a:pt x="81" y="40"/>
                    <a:pt x="74" y="32"/>
                  </a:cubicBezTo>
                  <a:cubicBezTo>
                    <a:pt x="68" y="25"/>
                    <a:pt x="64" y="17"/>
                    <a:pt x="62" y="9"/>
                  </a:cubicBezTo>
                  <a:cubicBezTo>
                    <a:pt x="57" y="15"/>
                    <a:pt x="55" y="23"/>
                    <a:pt x="56" y="30"/>
                  </a:cubicBezTo>
                  <a:cubicBezTo>
                    <a:pt x="59" y="39"/>
                    <a:pt x="67" y="48"/>
                    <a:pt x="75" y="52"/>
                  </a:cubicBezTo>
                  <a:cubicBezTo>
                    <a:pt x="82" y="54"/>
                    <a:pt x="90" y="53"/>
                    <a:pt x="97" y="49"/>
                  </a:cubicBezTo>
                  <a:close/>
                </a:path>
              </a:pathLst>
            </a:custGeom>
            <a:solidFill>
              <a:srgbClr val="FFDB39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2719032706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961584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4188625" y="3104905"/>
            <a:ext cx="4592955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b="1" lang="en-US" smtClean="0" sz="8000">
                <a:solidFill>
                  <a:srgbClr val="FFDB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THANKS</a:t>
            </a: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3024188" y="3216541"/>
            <a:ext cx="594182" cy="809886"/>
          </a:xfrm>
          <a:prstGeom prst="line">
            <a:avLst/>
          </a:prstGeom>
          <a:ln w="25400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2662242" y="3760277"/>
            <a:ext cx="368537" cy="491149"/>
          </a:xfrm>
          <a:prstGeom prst="line">
            <a:avLst/>
          </a:prstGeom>
          <a:ln w="15875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8366373" y="2952323"/>
            <a:ext cx="1256978" cy="1607873"/>
          </a:xfrm>
          <a:prstGeom prst="line">
            <a:avLst/>
          </a:prstGeom>
          <a:ln w="25400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8307504" y="3834036"/>
            <a:ext cx="802651" cy="1131708"/>
          </a:xfrm>
          <a:prstGeom prst="line">
            <a:avLst/>
          </a:prstGeom>
          <a:ln w="15875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等腰三角形 13"/>
          <p:cNvSpPr/>
          <p:nvPr/>
        </p:nvSpPr>
        <p:spPr>
          <a:xfrm>
            <a:off x="9166523" y="4061555"/>
            <a:ext cx="325540" cy="280638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等腰三角形 14"/>
          <p:cNvSpPr/>
          <p:nvPr/>
        </p:nvSpPr>
        <p:spPr>
          <a:xfrm rot="2617076">
            <a:off x="2496429" y="4571785"/>
            <a:ext cx="232730" cy="200629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等腰三角形 15"/>
          <p:cNvSpPr/>
          <p:nvPr/>
        </p:nvSpPr>
        <p:spPr>
          <a:xfrm rot="20988204">
            <a:off x="3135748" y="4500844"/>
            <a:ext cx="232730" cy="200629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等腰三角形 16"/>
          <p:cNvSpPr/>
          <p:nvPr/>
        </p:nvSpPr>
        <p:spPr>
          <a:xfrm rot="13540668">
            <a:off x="3158509" y="4061555"/>
            <a:ext cx="325540" cy="280638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等腰三角形 17"/>
          <p:cNvSpPr/>
          <p:nvPr/>
        </p:nvSpPr>
        <p:spPr>
          <a:xfrm>
            <a:off x="10061225" y="4607717"/>
            <a:ext cx="232730" cy="200629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等腰三角形 18"/>
          <p:cNvSpPr/>
          <p:nvPr/>
        </p:nvSpPr>
        <p:spPr>
          <a:xfrm rot="12714357">
            <a:off x="10329394" y="4092756"/>
            <a:ext cx="232730" cy="200629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4729998" y="2082957"/>
            <a:ext cx="1597254" cy="2573677"/>
          </a:xfrm>
          <a:prstGeom prst="line">
            <a:avLst/>
          </a:prstGeom>
          <a:ln w="41275">
            <a:gradFill>
              <a:gsLst>
                <a:gs pos="25000">
                  <a:srgbClr val="FFDB39"/>
                </a:gs>
                <a:gs pos="100000">
                  <a:srgbClr val="FFDB39">
                    <a:alpha val="2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5377631" y="1818991"/>
            <a:ext cx="1652588" cy="2662837"/>
          </a:xfrm>
          <a:prstGeom prst="line">
            <a:avLst/>
          </a:prstGeom>
          <a:ln w="41275">
            <a:gradFill>
              <a:gsLst>
                <a:gs pos="25000">
                  <a:srgbClr val="FFDB39">
                    <a:alpha val="55000"/>
                  </a:srgbClr>
                </a:gs>
                <a:gs pos="100000">
                  <a:srgbClr val="FFDB39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5800773" y="3162107"/>
            <a:ext cx="1368659" cy="2178637"/>
          </a:xfrm>
          <a:prstGeom prst="line">
            <a:avLst/>
          </a:prstGeom>
          <a:ln w="41275">
            <a:gradFill>
              <a:gsLst>
                <a:gs pos="25000">
                  <a:srgbClr val="FFDB39"/>
                </a:gs>
                <a:gs pos="100000">
                  <a:srgbClr val="FFDB39">
                    <a:alpha val="9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rcRect b="49558"/>
          <a:stretch>
            <a:fillRect/>
          </a:stretch>
        </p:blipFill>
        <p:spPr>
          <a:xfrm>
            <a:off x="3400259" y="649515"/>
            <a:ext cx="6169687" cy="257395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rcRect t="72787"/>
          <a:stretch>
            <a:fillRect/>
          </a:stretch>
        </p:blipFill>
        <p:spPr>
          <a:xfrm>
            <a:off x="3413159" y="4201868"/>
            <a:ext cx="6169687" cy="1388627"/>
          </a:xfrm>
          <a:prstGeom prst="rect">
            <a:avLst/>
          </a:prstGeom>
        </p:spPr>
      </p:pic>
    </p:spTree>
    <p:extLst>
      <p:ext uri="{BB962C8B-B14F-4D97-AF65-F5344CB8AC3E}">
        <p14:creationId val="3951190824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-3449655"/>
            <a:ext cx="12258167" cy="80598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067366" y="3267616"/>
            <a:ext cx="4026217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4000">
                <a:solidFill>
                  <a:srgbClr val="FFDB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THE AON ONE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640135" y="3728097"/>
            <a:ext cx="4867593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3200">
                <a:solidFill>
                  <a:srgbClr val="FFDB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 ARE THE AON ONE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067366" y="4156185"/>
            <a:ext cx="3699192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 ARE THE AON ONE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2617" y="4841309"/>
            <a:ext cx="3646805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3600">
                <a:solidFill>
                  <a:srgbClr val="FFDB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THE AON ONE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25121" y="5603787"/>
            <a:ext cx="3050262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2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 Are The Aon One Dsffsfasd</a:t>
            </a:r>
          </a:p>
          <a:p>
            <a:r>
              <a:rPr altLang="zh-CN" lang="en-US" smtClean="0" sz="12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Dasda Fq Qwdq  Wqdas  Asd As  Dafwdasdasdasdasdasfa</a:t>
            </a:r>
          </a:p>
          <a:p>
            <a:r>
              <a:rPr altLang="zh-CN" lang="en-US" smtClean="0" sz="12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Asda Sda Fa Dasfas Agacasadafs</a:t>
            </a:r>
          </a:p>
          <a:p>
            <a:r>
              <a:rPr altLang="zh-CN" lang="en-US" smtClean="0" sz="12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asdascac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87460" y="5296010"/>
            <a:ext cx="21513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 ARE THE AON ONE</a:t>
            </a: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4010927" y="2948191"/>
            <a:ext cx="254478" cy="377626"/>
          </a:xfrm>
          <a:prstGeom prst="line">
            <a:avLst/>
          </a:prstGeom>
          <a:ln w="25400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3908214" y="3234471"/>
            <a:ext cx="320747" cy="460481"/>
          </a:xfrm>
          <a:prstGeom prst="line">
            <a:avLst/>
          </a:prstGeom>
          <a:ln w="15875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8415554" y="3895537"/>
            <a:ext cx="541592" cy="486340"/>
          </a:xfrm>
          <a:prstGeom prst="line">
            <a:avLst/>
          </a:prstGeom>
          <a:ln w="28575">
            <a:gradFill>
              <a:gsLst>
                <a:gs pos="25000">
                  <a:srgbClr val="FFDB39"/>
                </a:gs>
                <a:gs pos="100000">
                  <a:srgbClr val="FFDB39">
                    <a:alpha val="19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8107622" y="3737544"/>
            <a:ext cx="763625" cy="743413"/>
          </a:xfrm>
          <a:prstGeom prst="line">
            <a:avLst/>
          </a:prstGeom>
          <a:ln w="22225">
            <a:gradFill>
              <a:gsLst>
                <a:gs pos="25000">
                  <a:srgbClr val="FFDB39"/>
                </a:gs>
                <a:gs pos="100000">
                  <a:srgbClr val="FFDB39">
                    <a:alpha val="43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圆角矩形 30"/>
          <p:cNvSpPr/>
          <p:nvPr/>
        </p:nvSpPr>
        <p:spPr>
          <a:xfrm>
            <a:off x="3121554" y="5061387"/>
            <a:ext cx="74348" cy="1283852"/>
          </a:xfrm>
          <a:prstGeom prst="roundRect">
            <a:avLst>
              <a:gd fmla="val 48695" name="adj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矩形标注 31"/>
          <p:cNvSpPr/>
          <p:nvPr/>
        </p:nvSpPr>
        <p:spPr>
          <a:xfrm>
            <a:off x="4367005" y="4777918"/>
            <a:ext cx="794930" cy="686377"/>
          </a:xfrm>
          <a:prstGeom prst="wedgeRectCallout">
            <a:avLst>
              <a:gd fmla="val -16428" name="adj1"/>
              <a:gd fmla="val 77303" name="adj2"/>
            </a:avLst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矩形标注 48"/>
          <p:cNvSpPr/>
          <p:nvPr/>
        </p:nvSpPr>
        <p:spPr>
          <a:xfrm>
            <a:off x="6449555" y="4777918"/>
            <a:ext cx="794930" cy="686377"/>
          </a:xfrm>
          <a:prstGeom prst="wedgeRectCallout">
            <a:avLst>
              <a:gd fmla="val -16428" name="adj1"/>
              <a:gd fmla="val 77303" name="adj2"/>
            </a:avLst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0" name="矩形标注 49"/>
          <p:cNvSpPr/>
          <p:nvPr/>
        </p:nvSpPr>
        <p:spPr>
          <a:xfrm>
            <a:off x="8532105" y="4777918"/>
            <a:ext cx="794930" cy="686377"/>
          </a:xfrm>
          <a:prstGeom prst="wedgeRectCallout">
            <a:avLst>
              <a:gd fmla="val -16428" name="adj1"/>
              <a:gd fmla="val 77303" name="adj2"/>
            </a:avLst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矩形标注 50"/>
          <p:cNvSpPr/>
          <p:nvPr/>
        </p:nvSpPr>
        <p:spPr>
          <a:xfrm>
            <a:off x="10614656" y="4777918"/>
            <a:ext cx="794930" cy="686377"/>
          </a:xfrm>
          <a:prstGeom prst="wedgeRectCallout">
            <a:avLst>
              <a:gd fmla="val -16428" name="adj1"/>
              <a:gd fmla="val 77303" name="adj2"/>
            </a:avLst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2" name="组合 11"/>
          <p:cNvGrpSpPr/>
          <p:nvPr/>
        </p:nvGrpSpPr>
        <p:grpSpPr>
          <a:xfrm>
            <a:off x="3651472" y="4820882"/>
            <a:ext cx="8606695" cy="1905235"/>
            <a:chOff x="3651472" y="4820882"/>
            <a:chExt cx="8606695" cy="1905235"/>
          </a:xfrm>
        </p:grpSpPr>
        <p:sp>
          <p:nvSpPr>
            <p:cNvPr id="36" name="文本框 35"/>
            <p:cNvSpPr txBox="1"/>
            <p:nvPr/>
          </p:nvSpPr>
          <p:spPr>
            <a:xfrm>
              <a:off x="3666804" y="5627699"/>
              <a:ext cx="1943417" cy="2743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12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WE ARE THE AON ONE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5788594" y="5627699"/>
              <a:ext cx="1943417" cy="2743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12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WE ARE THE AON ONE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7910385" y="5627699"/>
              <a:ext cx="1943417" cy="2743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12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WE ARE THE AON ONE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0032174" y="5627699"/>
              <a:ext cx="1943417" cy="2743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12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WE ARE THE AON ONE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3651472" y="5956676"/>
              <a:ext cx="2225995" cy="762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11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We Are The Aon One D</a:t>
              </a:r>
            </a:p>
            <a:p>
              <a:r>
                <a:rPr altLang="zh-CN" lang="en-US" smtClean="0" sz="11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Dasda Fq Qwdq  WqdasDafwdasdasdasdasdasfa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5778371" y="5956676"/>
              <a:ext cx="2225995" cy="5943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11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We Are The Aon One D</a:t>
              </a:r>
            </a:p>
            <a:p>
              <a:r>
                <a:rPr altLang="zh-CN" lang="en-US" smtClean="0" sz="11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Dasda Fq Qwdq WqdasDdasdasdasdasfa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7905271" y="5956676"/>
              <a:ext cx="2225995" cy="5943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11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We Are The Aon One D</a:t>
              </a:r>
            </a:p>
            <a:p>
              <a:r>
                <a:rPr altLang="zh-CN" lang="en-US" smtClean="0" sz="11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Dasda Fq QwdqWafwdasasdasfa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0032171" y="5956676"/>
              <a:ext cx="2225995" cy="5943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11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We Are The Aon One D</a:t>
              </a:r>
            </a:p>
            <a:p>
              <a:r>
                <a:rPr altLang="zh-CN" lang="en-US" smtClean="0" sz="11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Dasda Fq Qwdq  WqdasDafwdasdsdasfa</a:t>
              </a:r>
            </a:p>
          </p:txBody>
        </p:sp>
        <p:sp>
          <p:nvSpPr>
            <p:cNvPr id="59" name="Freeform 119"/>
            <p:cNvSpPr>
              <a:spLocks noEditPoints="1"/>
            </p:cNvSpPr>
            <p:nvPr/>
          </p:nvSpPr>
          <p:spPr bwMode="auto">
            <a:xfrm>
              <a:off x="10736791" y="4825602"/>
              <a:ext cx="550660" cy="550660"/>
            </a:xfrm>
            <a:custGeom>
              <a:gdLst>
                <a:gd fmla="*/ 80 w 85" name="T0"/>
                <a:gd fmla="*/ 53 h 85" name="T1"/>
                <a:gd fmla="*/ 80 w 85" name="T2"/>
                <a:gd fmla="*/ 80 h 85" name="T3"/>
                <a:gd fmla="*/ 74 w 85" name="T4"/>
                <a:gd fmla="*/ 85 h 85" name="T5"/>
                <a:gd fmla="*/ 10 w 85" name="T6"/>
                <a:gd fmla="*/ 85 h 85" name="T7"/>
                <a:gd fmla="*/ 5 w 85" name="T8"/>
                <a:gd fmla="*/ 80 h 85" name="T9"/>
                <a:gd fmla="*/ 5 w 85" name="T10"/>
                <a:gd fmla="*/ 53 h 85" name="T11"/>
                <a:gd fmla="*/ 17 w 85" name="T12"/>
                <a:gd fmla="*/ 56 h 85" name="T13"/>
                <a:gd fmla="*/ 17 w 85" name="T14"/>
                <a:gd fmla="*/ 60 h 85" name="T15"/>
                <a:gd fmla="*/ 20 w 85" name="T16"/>
                <a:gd fmla="*/ 60 h 85" name="T17"/>
                <a:gd fmla="*/ 20 w 85" name="T18"/>
                <a:gd fmla="*/ 68 h 85" name="T19"/>
                <a:gd fmla="*/ 27 w 85" name="T20"/>
                <a:gd fmla="*/ 68 h 85" name="T21"/>
                <a:gd fmla="*/ 27 w 85" name="T22"/>
                <a:gd fmla="*/ 60 h 85" name="T23"/>
                <a:gd fmla="*/ 30 w 85" name="T24"/>
                <a:gd fmla="*/ 60 h 85" name="T25"/>
                <a:gd fmla="*/ 30 w 85" name="T26"/>
                <a:gd fmla="*/ 57 h 85" name="T27"/>
                <a:gd fmla="*/ 54 w 85" name="T28"/>
                <a:gd fmla="*/ 57 h 85" name="T29"/>
                <a:gd fmla="*/ 54 w 85" name="T30"/>
                <a:gd fmla="*/ 60 h 85" name="T31"/>
                <a:gd fmla="*/ 57 w 85" name="T32"/>
                <a:gd fmla="*/ 60 h 85" name="T33"/>
                <a:gd fmla="*/ 57 w 85" name="T34"/>
                <a:gd fmla="*/ 68 h 85" name="T35"/>
                <a:gd fmla="*/ 63 w 85" name="T36"/>
                <a:gd fmla="*/ 68 h 85" name="T37"/>
                <a:gd fmla="*/ 63 w 85" name="T38"/>
                <a:gd fmla="*/ 60 h 85" name="T39"/>
                <a:gd fmla="*/ 66 w 85" name="T40"/>
                <a:gd fmla="*/ 60 h 85" name="T41"/>
                <a:gd fmla="*/ 66 w 85" name="T42"/>
                <a:gd fmla="*/ 56 h 85" name="T43"/>
                <a:gd fmla="*/ 80 w 85" name="T44"/>
                <a:gd fmla="*/ 53 h 85" name="T45"/>
                <a:gd fmla="*/ 31 w 85" name="T46"/>
                <a:gd fmla="*/ 0 h 85" name="T47"/>
                <a:gd fmla="*/ 54 w 85" name="T48"/>
                <a:gd fmla="*/ 0 h 85" name="T49"/>
                <a:gd fmla="*/ 61 w 85" name="T50"/>
                <a:gd fmla="*/ 7 h 85" name="T51"/>
                <a:gd fmla="*/ 61 w 85" name="T52"/>
                <a:gd fmla="*/ 16 h 85" name="T53"/>
                <a:gd fmla="*/ 53 w 85" name="T54"/>
                <a:gd fmla="*/ 16 h 85" name="T55"/>
                <a:gd fmla="*/ 53 w 85" name="T56"/>
                <a:gd fmla="*/ 8 h 85" name="T57"/>
                <a:gd fmla="*/ 32 w 85" name="T58"/>
                <a:gd fmla="*/ 8 h 85" name="T59"/>
                <a:gd fmla="*/ 32 w 85" name="T60"/>
                <a:gd fmla="*/ 16 h 85" name="T61"/>
                <a:gd fmla="*/ 24 w 85" name="T62"/>
                <a:gd fmla="*/ 16 h 85" name="T63"/>
                <a:gd fmla="*/ 24 w 85" name="T64"/>
                <a:gd fmla="*/ 7 h 85" name="T65"/>
                <a:gd fmla="*/ 31 w 85" name="T66"/>
                <a:gd fmla="*/ 0 h 85" name="T67"/>
                <a:gd fmla="*/ 0 w 85" name="T68"/>
                <a:gd fmla="*/ 20 h 85" name="T69"/>
                <a:gd fmla="*/ 0 w 85" name="T70"/>
                <a:gd fmla="*/ 48 h 85" name="T71"/>
                <a:gd fmla="*/ 85 w 85" name="T72"/>
                <a:gd fmla="*/ 48 h 85" name="T73"/>
                <a:gd fmla="*/ 85 w 85" name="T74"/>
                <a:gd fmla="*/ 20 h 85" name="T75"/>
                <a:gd fmla="*/ 0 w 85" name="T76"/>
                <a:gd fmla="*/ 20 h 85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85" w="85">
                  <a:moveTo>
                    <a:pt x="80" y="53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80" y="83"/>
                    <a:pt x="78" y="85"/>
                    <a:pt x="74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7" y="85"/>
                    <a:pt x="5" y="83"/>
                    <a:pt x="5" y="8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9" y="54"/>
                    <a:pt x="13" y="55"/>
                    <a:pt x="17" y="56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8" y="58"/>
                    <a:pt x="46" y="58"/>
                    <a:pt x="54" y="57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71" y="55"/>
                    <a:pt x="75" y="54"/>
                    <a:pt x="80" y="53"/>
                  </a:cubicBezTo>
                  <a:close/>
                  <a:moveTo>
                    <a:pt x="31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7" y="0"/>
                    <a:pt x="31" y="0"/>
                  </a:cubicBezTo>
                  <a:close/>
                  <a:moveTo>
                    <a:pt x="0" y="2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7" y="55"/>
                    <a:pt x="56" y="55"/>
                    <a:pt x="85" y="48"/>
                  </a:cubicBezTo>
                  <a:cubicBezTo>
                    <a:pt x="85" y="20"/>
                    <a:pt x="85" y="20"/>
                    <a:pt x="85" y="2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Freeform 197"/>
            <p:cNvSpPr>
              <a:spLocks noEditPoints="1"/>
            </p:cNvSpPr>
            <p:nvPr/>
          </p:nvSpPr>
          <p:spPr bwMode="auto">
            <a:xfrm>
              <a:off x="6600125" y="4820882"/>
              <a:ext cx="610308" cy="555380"/>
            </a:xfrm>
            <a:custGeom>
              <a:gdLst>
                <a:gd fmla="*/ 155 w 200" name="T0"/>
                <a:gd fmla="*/ 0 h 182" name="T1"/>
                <a:gd fmla="*/ 164 w 200" name="T2"/>
                <a:gd fmla="*/ 7 h 182" name="T3"/>
                <a:gd fmla="*/ 148 w 200" name="T4"/>
                <a:gd fmla="*/ 53 h 182" name="T5"/>
                <a:gd fmla="*/ 34 w 200" name="T6"/>
                <a:gd fmla="*/ 14 h 182" name="T7"/>
                <a:gd fmla="*/ 43 w 200" name="T8"/>
                <a:gd fmla="*/ 23 h 182" name="T9"/>
                <a:gd fmla="*/ 57 w 200" name="T10"/>
                <a:gd fmla="*/ 34 h 182" name="T11"/>
                <a:gd fmla="*/ 34 w 200" name="T12"/>
                <a:gd fmla="*/ 43 h 182" name="T13"/>
                <a:gd fmla="*/ 43 w 200" name="T14"/>
                <a:gd fmla="*/ 48 h 182" name="T15"/>
                <a:gd fmla="*/ 57 w 200" name="T16"/>
                <a:gd fmla="*/ 59 h 182" name="T17"/>
                <a:gd fmla="*/ 34 w 200" name="T18"/>
                <a:gd fmla="*/ 68 h 182" name="T19"/>
                <a:gd fmla="*/ 43 w 200" name="T20"/>
                <a:gd fmla="*/ 75 h 182" name="T21"/>
                <a:gd fmla="*/ 57 w 200" name="T22"/>
                <a:gd fmla="*/ 87 h 182" name="T23"/>
                <a:gd fmla="*/ 34 w 200" name="T24"/>
                <a:gd fmla="*/ 96 h 182" name="T25"/>
                <a:gd fmla="*/ 43 w 200" name="T26"/>
                <a:gd fmla="*/ 100 h 182" name="T27"/>
                <a:gd fmla="*/ 57 w 200" name="T28"/>
                <a:gd fmla="*/ 112 h 182" name="T29"/>
                <a:gd fmla="*/ 34 w 200" name="T30"/>
                <a:gd fmla="*/ 121 h 182" name="T31"/>
                <a:gd fmla="*/ 43 w 200" name="T32"/>
                <a:gd fmla="*/ 128 h 182" name="T33"/>
                <a:gd fmla="*/ 57 w 200" name="T34"/>
                <a:gd fmla="*/ 139 h 182" name="T35"/>
                <a:gd fmla="*/ 34 w 200" name="T36"/>
                <a:gd fmla="*/ 148 h 182" name="T37"/>
                <a:gd fmla="*/ 34 w 200" name="T38"/>
                <a:gd fmla="*/ 166 h 182" name="T39"/>
                <a:gd fmla="*/ 148 w 200" name="T40"/>
                <a:gd fmla="*/ 132 h 182" name="T41"/>
                <a:gd fmla="*/ 164 w 200" name="T42"/>
                <a:gd fmla="*/ 173 h 182" name="T43"/>
                <a:gd fmla="*/ 155 w 200" name="T44"/>
                <a:gd fmla="*/ 182 h 182" name="T45"/>
                <a:gd fmla="*/ 18 w 200" name="T46"/>
                <a:gd fmla="*/ 182 h 182" name="T47"/>
                <a:gd fmla="*/ 18 w 200" name="T48"/>
                <a:gd fmla="*/ 162 h 182" name="T49"/>
                <a:gd fmla="*/ 0 w 200" name="T50"/>
                <a:gd fmla="*/ 146 h 182" name="T51"/>
                <a:gd fmla="*/ 18 w 200" name="T52"/>
                <a:gd fmla="*/ 135 h 182" name="T53"/>
                <a:gd fmla="*/ 0 w 200" name="T54"/>
                <a:gd fmla="*/ 119 h 182" name="T55"/>
                <a:gd fmla="*/ 18 w 200" name="T56"/>
                <a:gd fmla="*/ 109 h 182" name="T57"/>
                <a:gd fmla="*/ 0 w 200" name="T58"/>
                <a:gd fmla="*/ 94 h 182" name="T59"/>
                <a:gd fmla="*/ 18 w 200" name="T60"/>
                <a:gd fmla="*/ 82 h 182" name="T61"/>
                <a:gd fmla="*/ 0 w 200" name="T62"/>
                <a:gd fmla="*/ 66 h 182" name="T63"/>
                <a:gd fmla="*/ 18 w 200" name="T64"/>
                <a:gd fmla="*/ 57 h 182" name="T65"/>
                <a:gd fmla="*/ 0 w 200" name="T66"/>
                <a:gd fmla="*/ 41 h 182" name="T67"/>
                <a:gd fmla="*/ 18 w 200" name="T68"/>
                <a:gd fmla="*/ 7 h 182" name="T69"/>
                <a:gd fmla="*/ 27 w 200" name="T70"/>
                <a:gd fmla="*/ 0 h 182" name="T71"/>
                <a:gd fmla="*/ 71 w 200" name="T72"/>
                <a:gd fmla="*/ 87 h 182" name="T73"/>
                <a:gd fmla="*/ 91 w 200" name="T74"/>
                <a:gd fmla="*/ 96 h 182" name="T75"/>
                <a:gd fmla="*/ 71 w 200" name="T76"/>
                <a:gd fmla="*/ 87 h 182" name="T77"/>
                <a:gd fmla="*/ 71 w 200" name="T78"/>
                <a:gd fmla="*/ 68 h 182" name="T79"/>
                <a:gd fmla="*/ 109 w 200" name="T80"/>
                <a:gd fmla="*/ 75 h 182" name="T81"/>
                <a:gd fmla="*/ 71 w 200" name="T82"/>
                <a:gd fmla="*/ 68 h 182" name="T83"/>
                <a:gd fmla="*/ 71 w 200" name="T84"/>
                <a:gd fmla="*/ 48 h 182" name="T85"/>
                <a:gd fmla="*/ 127 w 200" name="T86"/>
                <a:gd fmla="*/ 57 h 182" name="T87"/>
                <a:gd fmla="*/ 71 w 200" name="T88"/>
                <a:gd fmla="*/ 48 h 182" name="T89"/>
                <a:gd fmla="*/ 71 w 200" name="T90"/>
                <a:gd fmla="*/ 30 h 182" name="T91"/>
                <a:gd fmla="*/ 127 w 200" name="T92"/>
                <a:gd fmla="*/ 39 h 182" name="T93"/>
                <a:gd fmla="*/ 71 w 200" name="T94"/>
                <a:gd fmla="*/ 30 h 182" name="T95"/>
                <a:gd fmla="*/ 93 w 200" name="T96"/>
                <a:gd fmla="*/ 146 h 182" name="T97"/>
                <a:gd fmla="*/ 118 w 200" name="T98"/>
                <a:gd fmla="*/ 144 h 182" name="T99"/>
                <a:gd fmla="*/ 96 w 200" name="T100"/>
                <a:gd fmla="*/ 119 h 182" name="T101"/>
                <a:gd fmla="*/ 93 w 200" name="T102"/>
                <a:gd fmla="*/ 146 h 182" name="T103"/>
                <a:gd fmla="*/ 178 w 200" name="T104"/>
                <a:gd fmla="*/ 39 h 182" name="T105"/>
                <a:gd fmla="*/ 127 w 200" name="T106"/>
                <a:gd fmla="*/ 135 h 182" name="T107"/>
                <a:gd fmla="*/ 178 w 200" name="T108"/>
                <a:gd fmla="*/ 39 h 182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82" w="200">
                  <a:moveTo>
                    <a:pt x="27" y="0"/>
                  </a:moveTo>
                  <a:lnTo>
                    <a:pt x="155" y="0"/>
                  </a:lnTo>
                  <a:lnTo>
                    <a:pt x="164" y="0"/>
                  </a:lnTo>
                  <a:lnTo>
                    <a:pt x="164" y="7"/>
                  </a:lnTo>
                  <a:lnTo>
                    <a:pt x="164" y="37"/>
                  </a:lnTo>
                  <a:lnTo>
                    <a:pt x="148" y="53"/>
                  </a:lnTo>
                  <a:lnTo>
                    <a:pt x="148" y="14"/>
                  </a:lnTo>
                  <a:lnTo>
                    <a:pt x="34" y="14"/>
                  </a:lnTo>
                  <a:lnTo>
                    <a:pt x="34" y="25"/>
                  </a:lnTo>
                  <a:lnTo>
                    <a:pt x="43" y="23"/>
                  </a:lnTo>
                  <a:lnTo>
                    <a:pt x="50" y="18"/>
                  </a:lnTo>
                  <a:lnTo>
                    <a:pt x="57" y="34"/>
                  </a:lnTo>
                  <a:lnTo>
                    <a:pt x="48" y="37"/>
                  </a:lnTo>
                  <a:lnTo>
                    <a:pt x="34" y="43"/>
                  </a:lnTo>
                  <a:lnTo>
                    <a:pt x="34" y="50"/>
                  </a:lnTo>
                  <a:lnTo>
                    <a:pt x="43" y="48"/>
                  </a:lnTo>
                  <a:lnTo>
                    <a:pt x="50" y="43"/>
                  </a:lnTo>
                  <a:lnTo>
                    <a:pt x="57" y="59"/>
                  </a:lnTo>
                  <a:lnTo>
                    <a:pt x="48" y="62"/>
                  </a:lnTo>
                  <a:lnTo>
                    <a:pt x="34" y="68"/>
                  </a:lnTo>
                  <a:lnTo>
                    <a:pt x="34" y="78"/>
                  </a:lnTo>
                  <a:lnTo>
                    <a:pt x="43" y="75"/>
                  </a:lnTo>
                  <a:lnTo>
                    <a:pt x="50" y="71"/>
                  </a:lnTo>
                  <a:lnTo>
                    <a:pt x="57" y="87"/>
                  </a:lnTo>
                  <a:lnTo>
                    <a:pt x="48" y="89"/>
                  </a:lnTo>
                  <a:lnTo>
                    <a:pt x="34" y="96"/>
                  </a:lnTo>
                  <a:lnTo>
                    <a:pt x="34" y="103"/>
                  </a:lnTo>
                  <a:lnTo>
                    <a:pt x="43" y="100"/>
                  </a:lnTo>
                  <a:lnTo>
                    <a:pt x="50" y="96"/>
                  </a:lnTo>
                  <a:lnTo>
                    <a:pt x="57" y="112"/>
                  </a:lnTo>
                  <a:lnTo>
                    <a:pt x="48" y="114"/>
                  </a:lnTo>
                  <a:lnTo>
                    <a:pt x="34" y="121"/>
                  </a:lnTo>
                  <a:lnTo>
                    <a:pt x="34" y="130"/>
                  </a:lnTo>
                  <a:lnTo>
                    <a:pt x="43" y="128"/>
                  </a:lnTo>
                  <a:lnTo>
                    <a:pt x="50" y="125"/>
                  </a:lnTo>
                  <a:lnTo>
                    <a:pt x="57" y="139"/>
                  </a:lnTo>
                  <a:lnTo>
                    <a:pt x="48" y="141"/>
                  </a:lnTo>
                  <a:lnTo>
                    <a:pt x="34" y="148"/>
                  </a:lnTo>
                  <a:lnTo>
                    <a:pt x="34" y="162"/>
                  </a:lnTo>
                  <a:lnTo>
                    <a:pt x="34" y="166"/>
                  </a:lnTo>
                  <a:lnTo>
                    <a:pt x="148" y="166"/>
                  </a:lnTo>
                  <a:lnTo>
                    <a:pt x="148" y="132"/>
                  </a:lnTo>
                  <a:lnTo>
                    <a:pt x="164" y="116"/>
                  </a:lnTo>
                  <a:lnTo>
                    <a:pt x="164" y="173"/>
                  </a:lnTo>
                  <a:lnTo>
                    <a:pt x="164" y="182"/>
                  </a:lnTo>
                  <a:lnTo>
                    <a:pt x="155" y="182"/>
                  </a:lnTo>
                  <a:lnTo>
                    <a:pt x="27" y="182"/>
                  </a:lnTo>
                  <a:lnTo>
                    <a:pt x="18" y="182"/>
                  </a:lnTo>
                  <a:lnTo>
                    <a:pt x="18" y="173"/>
                  </a:lnTo>
                  <a:lnTo>
                    <a:pt x="18" y="162"/>
                  </a:lnTo>
                  <a:lnTo>
                    <a:pt x="2" y="162"/>
                  </a:lnTo>
                  <a:lnTo>
                    <a:pt x="0" y="146"/>
                  </a:lnTo>
                  <a:lnTo>
                    <a:pt x="18" y="139"/>
                  </a:lnTo>
                  <a:lnTo>
                    <a:pt x="18" y="135"/>
                  </a:lnTo>
                  <a:lnTo>
                    <a:pt x="2" y="135"/>
                  </a:lnTo>
                  <a:lnTo>
                    <a:pt x="0" y="11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2" y="109"/>
                  </a:lnTo>
                  <a:lnTo>
                    <a:pt x="0" y="94"/>
                  </a:lnTo>
                  <a:lnTo>
                    <a:pt x="18" y="84"/>
                  </a:lnTo>
                  <a:lnTo>
                    <a:pt x="18" y="82"/>
                  </a:lnTo>
                  <a:lnTo>
                    <a:pt x="2" y="82"/>
                  </a:lnTo>
                  <a:lnTo>
                    <a:pt x="0" y="66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2" y="57"/>
                  </a:lnTo>
                  <a:lnTo>
                    <a:pt x="0" y="41"/>
                  </a:lnTo>
                  <a:lnTo>
                    <a:pt x="18" y="32"/>
                  </a:lnTo>
                  <a:lnTo>
                    <a:pt x="18" y="7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27" y="0"/>
                  </a:lnTo>
                  <a:close/>
                  <a:moveTo>
                    <a:pt x="71" y="87"/>
                  </a:moveTo>
                  <a:lnTo>
                    <a:pt x="71" y="96"/>
                  </a:lnTo>
                  <a:lnTo>
                    <a:pt x="91" y="96"/>
                  </a:lnTo>
                  <a:lnTo>
                    <a:pt x="91" y="87"/>
                  </a:lnTo>
                  <a:lnTo>
                    <a:pt x="71" y="87"/>
                  </a:lnTo>
                  <a:lnTo>
                    <a:pt x="71" y="87"/>
                  </a:lnTo>
                  <a:close/>
                  <a:moveTo>
                    <a:pt x="71" y="68"/>
                  </a:moveTo>
                  <a:lnTo>
                    <a:pt x="71" y="75"/>
                  </a:lnTo>
                  <a:lnTo>
                    <a:pt x="109" y="75"/>
                  </a:lnTo>
                  <a:lnTo>
                    <a:pt x="109" y="68"/>
                  </a:lnTo>
                  <a:lnTo>
                    <a:pt x="71" y="68"/>
                  </a:lnTo>
                  <a:lnTo>
                    <a:pt x="71" y="68"/>
                  </a:lnTo>
                  <a:close/>
                  <a:moveTo>
                    <a:pt x="71" y="48"/>
                  </a:moveTo>
                  <a:lnTo>
                    <a:pt x="71" y="57"/>
                  </a:lnTo>
                  <a:lnTo>
                    <a:pt x="127" y="57"/>
                  </a:lnTo>
                  <a:lnTo>
                    <a:pt x="127" y="48"/>
                  </a:lnTo>
                  <a:lnTo>
                    <a:pt x="71" y="48"/>
                  </a:lnTo>
                  <a:lnTo>
                    <a:pt x="71" y="48"/>
                  </a:lnTo>
                  <a:close/>
                  <a:moveTo>
                    <a:pt x="71" y="30"/>
                  </a:moveTo>
                  <a:lnTo>
                    <a:pt x="71" y="39"/>
                  </a:lnTo>
                  <a:lnTo>
                    <a:pt x="127" y="39"/>
                  </a:lnTo>
                  <a:lnTo>
                    <a:pt x="127" y="30"/>
                  </a:lnTo>
                  <a:lnTo>
                    <a:pt x="71" y="30"/>
                  </a:lnTo>
                  <a:lnTo>
                    <a:pt x="71" y="30"/>
                  </a:lnTo>
                  <a:close/>
                  <a:moveTo>
                    <a:pt x="93" y="146"/>
                  </a:moveTo>
                  <a:lnTo>
                    <a:pt x="105" y="144"/>
                  </a:lnTo>
                  <a:lnTo>
                    <a:pt x="118" y="144"/>
                  </a:lnTo>
                  <a:lnTo>
                    <a:pt x="107" y="132"/>
                  </a:lnTo>
                  <a:lnTo>
                    <a:pt x="96" y="119"/>
                  </a:lnTo>
                  <a:lnTo>
                    <a:pt x="93" y="132"/>
                  </a:lnTo>
                  <a:lnTo>
                    <a:pt x="93" y="146"/>
                  </a:lnTo>
                  <a:lnTo>
                    <a:pt x="93" y="146"/>
                  </a:lnTo>
                  <a:close/>
                  <a:moveTo>
                    <a:pt x="178" y="39"/>
                  </a:moveTo>
                  <a:lnTo>
                    <a:pt x="105" y="109"/>
                  </a:lnTo>
                  <a:lnTo>
                    <a:pt x="127" y="135"/>
                  </a:lnTo>
                  <a:lnTo>
                    <a:pt x="200" y="64"/>
                  </a:lnTo>
                  <a:lnTo>
                    <a:pt x="178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Freeform 203"/>
            <p:cNvSpPr>
              <a:spLocks noEditPoints="1"/>
            </p:cNvSpPr>
            <p:nvPr/>
          </p:nvSpPr>
          <p:spPr bwMode="auto">
            <a:xfrm>
              <a:off x="8650741" y="4820882"/>
              <a:ext cx="557657" cy="533758"/>
            </a:xfrm>
            <a:custGeom>
              <a:gdLst>
                <a:gd fmla="*/ 84 w 210" name="T0"/>
                <a:gd fmla="*/ 41 h 201" name="T1"/>
                <a:gd fmla="*/ 34 w 210" name="T2"/>
                <a:gd fmla="*/ 41 h 201" name="T3"/>
                <a:gd fmla="*/ 25 w 210" name="T4"/>
                <a:gd fmla="*/ 55 h 201" name="T5"/>
                <a:gd fmla="*/ 34 w 210" name="T6"/>
                <a:gd fmla="*/ 69 h 201" name="T7"/>
                <a:gd fmla="*/ 84 w 210" name="T8"/>
                <a:gd fmla="*/ 69 h 201" name="T9"/>
                <a:gd fmla="*/ 84 w 210" name="T10"/>
                <a:gd fmla="*/ 41 h 201" name="T11"/>
                <a:gd fmla="*/ 84 w 210" name="T12"/>
                <a:gd fmla="*/ 41 h 201" name="T13"/>
                <a:gd fmla="*/ 121 w 210" name="T14"/>
                <a:gd fmla="*/ 69 h 201" name="T15"/>
                <a:gd fmla="*/ 180 w 210" name="T16"/>
                <a:gd fmla="*/ 69 h 201" name="T17"/>
                <a:gd fmla="*/ 187 w 210" name="T18"/>
                <a:gd fmla="*/ 69 h 201" name="T19"/>
                <a:gd fmla="*/ 189 w 210" name="T20"/>
                <a:gd fmla="*/ 73 h 201" name="T21"/>
                <a:gd fmla="*/ 205 w 210" name="T22"/>
                <a:gd fmla="*/ 98 h 201" name="T23"/>
                <a:gd fmla="*/ 210 w 210" name="T24"/>
                <a:gd fmla="*/ 105 h 201" name="T25"/>
                <a:gd fmla="*/ 205 w 210" name="T26"/>
                <a:gd fmla="*/ 110 h 201" name="T27"/>
                <a:gd fmla="*/ 189 w 210" name="T28"/>
                <a:gd fmla="*/ 135 h 201" name="T29"/>
                <a:gd fmla="*/ 187 w 210" name="T30"/>
                <a:gd fmla="*/ 142 h 201" name="T31"/>
                <a:gd fmla="*/ 180 w 210" name="T32"/>
                <a:gd fmla="*/ 142 h 201" name="T33"/>
                <a:gd fmla="*/ 121 w 210" name="T34"/>
                <a:gd fmla="*/ 142 h 201" name="T35"/>
                <a:gd fmla="*/ 121 w 210" name="T36"/>
                <a:gd fmla="*/ 174 h 201" name="T37"/>
                <a:gd fmla="*/ 173 w 210" name="T38"/>
                <a:gd fmla="*/ 174 h 201" name="T39"/>
                <a:gd fmla="*/ 173 w 210" name="T40"/>
                <a:gd fmla="*/ 201 h 201" name="T41"/>
                <a:gd fmla="*/ 39 w 210" name="T42"/>
                <a:gd fmla="*/ 201 h 201" name="T43"/>
                <a:gd fmla="*/ 39 w 210" name="T44"/>
                <a:gd fmla="*/ 174 h 201" name="T45"/>
                <a:gd fmla="*/ 87 w 210" name="T46"/>
                <a:gd fmla="*/ 174 h 201" name="T47"/>
                <a:gd fmla="*/ 87 w 210" name="T48"/>
                <a:gd fmla="*/ 92 h 201" name="T49"/>
                <a:gd fmla="*/ 27 w 210" name="T50"/>
                <a:gd fmla="*/ 92 h 201" name="T51"/>
                <a:gd fmla="*/ 20 w 210" name="T52"/>
                <a:gd fmla="*/ 92 h 201" name="T53"/>
                <a:gd fmla="*/ 18 w 210" name="T54"/>
                <a:gd fmla="*/ 85 h 201" name="T55"/>
                <a:gd fmla="*/ 2 w 210" name="T56"/>
                <a:gd fmla="*/ 60 h 201" name="T57"/>
                <a:gd fmla="*/ 0 w 210" name="T58"/>
                <a:gd fmla="*/ 55 h 201" name="T59"/>
                <a:gd fmla="*/ 2 w 210" name="T60"/>
                <a:gd fmla="*/ 48 h 201" name="T61"/>
                <a:gd fmla="*/ 18 w 210" name="T62"/>
                <a:gd fmla="*/ 23 h 201" name="T63"/>
                <a:gd fmla="*/ 20 w 210" name="T64"/>
                <a:gd fmla="*/ 19 h 201" name="T65"/>
                <a:gd fmla="*/ 27 w 210" name="T66"/>
                <a:gd fmla="*/ 19 h 201" name="T67"/>
                <a:gd fmla="*/ 87 w 210" name="T68"/>
                <a:gd fmla="*/ 19 h 201" name="T69"/>
                <a:gd fmla="*/ 87 w 210" name="T70"/>
                <a:gd fmla="*/ 14 h 201" name="T71"/>
                <a:gd fmla="*/ 105 w 210" name="T72"/>
                <a:gd fmla="*/ 0 h 201" name="T73"/>
                <a:gd fmla="*/ 121 w 210" name="T74"/>
                <a:gd fmla="*/ 14 h 201" name="T75"/>
                <a:gd fmla="*/ 121 w 210" name="T76"/>
                <a:gd fmla="*/ 69 h 201" name="T77"/>
                <a:gd fmla="*/ 121 w 210" name="T78"/>
                <a:gd fmla="*/ 69 h 201" name="T79"/>
                <a:gd fmla="*/ 175 w 210" name="T80"/>
                <a:gd fmla="*/ 89 h 201" name="T81"/>
                <a:gd fmla="*/ 123 w 210" name="T82"/>
                <a:gd fmla="*/ 89 h 201" name="T83"/>
                <a:gd fmla="*/ 123 w 210" name="T84"/>
                <a:gd fmla="*/ 119 h 201" name="T85"/>
                <a:gd fmla="*/ 175 w 210" name="T86"/>
                <a:gd fmla="*/ 119 h 201" name="T87"/>
                <a:gd fmla="*/ 184 w 210" name="T88"/>
                <a:gd fmla="*/ 105 h 201" name="T89"/>
                <a:gd fmla="*/ 175 w 210" name="T90"/>
                <a:gd fmla="*/ 89 h 201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201" w="210">
                  <a:moveTo>
                    <a:pt x="84" y="41"/>
                  </a:moveTo>
                  <a:lnTo>
                    <a:pt x="34" y="41"/>
                  </a:lnTo>
                  <a:lnTo>
                    <a:pt x="25" y="55"/>
                  </a:lnTo>
                  <a:lnTo>
                    <a:pt x="34" y="69"/>
                  </a:lnTo>
                  <a:lnTo>
                    <a:pt x="84" y="69"/>
                  </a:lnTo>
                  <a:lnTo>
                    <a:pt x="84" y="41"/>
                  </a:lnTo>
                  <a:lnTo>
                    <a:pt x="84" y="41"/>
                  </a:lnTo>
                  <a:close/>
                  <a:moveTo>
                    <a:pt x="121" y="69"/>
                  </a:moveTo>
                  <a:lnTo>
                    <a:pt x="180" y="69"/>
                  </a:lnTo>
                  <a:lnTo>
                    <a:pt x="187" y="69"/>
                  </a:lnTo>
                  <a:lnTo>
                    <a:pt x="189" y="73"/>
                  </a:lnTo>
                  <a:lnTo>
                    <a:pt x="205" y="98"/>
                  </a:lnTo>
                  <a:lnTo>
                    <a:pt x="210" y="105"/>
                  </a:lnTo>
                  <a:lnTo>
                    <a:pt x="205" y="110"/>
                  </a:lnTo>
                  <a:lnTo>
                    <a:pt x="189" y="135"/>
                  </a:lnTo>
                  <a:lnTo>
                    <a:pt x="187" y="142"/>
                  </a:lnTo>
                  <a:lnTo>
                    <a:pt x="180" y="142"/>
                  </a:lnTo>
                  <a:lnTo>
                    <a:pt x="121" y="142"/>
                  </a:lnTo>
                  <a:lnTo>
                    <a:pt x="121" y="174"/>
                  </a:lnTo>
                  <a:lnTo>
                    <a:pt x="173" y="174"/>
                  </a:lnTo>
                  <a:lnTo>
                    <a:pt x="173" y="201"/>
                  </a:lnTo>
                  <a:lnTo>
                    <a:pt x="39" y="201"/>
                  </a:lnTo>
                  <a:lnTo>
                    <a:pt x="39" y="174"/>
                  </a:lnTo>
                  <a:lnTo>
                    <a:pt x="87" y="174"/>
                  </a:lnTo>
                  <a:lnTo>
                    <a:pt x="87" y="92"/>
                  </a:lnTo>
                  <a:lnTo>
                    <a:pt x="27" y="92"/>
                  </a:lnTo>
                  <a:lnTo>
                    <a:pt x="20" y="92"/>
                  </a:lnTo>
                  <a:lnTo>
                    <a:pt x="18" y="85"/>
                  </a:lnTo>
                  <a:lnTo>
                    <a:pt x="2" y="60"/>
                  </a:lnTo>
                  <a:lnTo>
                    <a:pt x="0" y="55"/>
                  </a:lnTo>
                  <a:lnTo>
                    <a:pt x="2" y="48"/>
                  </a:lnTo>
                  <a:lnTo>
                    <a:pt x="18" y="23"/>
                  </a:lnTo>
                  <a:lnTo>
                    <a:pt x="20" y="19"/>
                  </a:lnTo>
                  <a:lnTo>
                    <a:pt x="27" y="19"/>
                  </a:lnTo>
                  <a:lnTo>
                    <a:pt x="87" y="19"/>
                  </a:lnTo>
                  <a:lnTo>
                    <a:pt x="87" y="14"/>
                  </a:lnTo>
                  <a:lnTo>
                    <a:pt x="105" y="0"/>
                  </a:lnTo>
                  <a:lnTo>
                    <a:pt x="121" y="14"/>
                  </a:lnTo>
                  <a:lnTo>
                    <a:pt x="121" y="69"/>
                  </a:lnTo>
                  <a:lnTo>
                    <a:pt x="121" y="69"/>
                  </a:lnTo>
                  <a:close/>
                  <a:moveTo>
                    <a:pt x="175" y="89"/>
                  </a:moveTo>
                  <a:lnTo>
                    <a:pt x="123" y="89"/>
                  </a:lnTo>
                  <a:lnTo>
                    <a:pt x="123" y="119"/>
                  </a:lnTo>
                  <a:lnTo>
                    <a:pt x="175" y="119"/>
                  </a:lnTo>
                  <a:lnTo>
                    <a:pt x="184" y="105"/>
                  </a:lnTo>
                  <a:lnTo>
                    <a:pt x="175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204"/>
            <p:cNvSpPr>
              <a:spLocks noEditPoints="1"/>
            </p:cNvSpPr>
            <p:nvPr/>
          </p:nvSpPr>
          <p:spPr bwMode="auto">
            <a:xfrm>
              <a:off x="4458174" y="4841309"/>
              <a:ext cx="612589" cy="599415"/>
            </a:xfrm>
            <a:custGeom>
              <a:gdLst>
                <a:gd fmla="*/ 74 w 82" name="T0"/>
                <a:gd fmla="*/ 6 h 80" name="T1"/>
                <a:gd fmla="*/ 67 w 82" name="T2"/>
                <a:gd fmla="*/ 27 h 80" name="T3"/>
                <a:gd fmla="*/ 65 w 82" name="T4"/>
                <a:gd fmla="*/ 30 h 80" name="T5"/>
                <a:gd fmla="*/ 75 w 82" name="T6"/>
                <a:gd fmla="*/ 71 h 80" name="T7"/>
                <a:gd fmla="*/ 66 w 82" name="T8"/>
                <a:gd fmla="*/ 80 h 80" name="T9"/>
                <a:gd fmla="*/ 44 w 82" name="T10"/>
                <a:gd fmla="*/ 50 h 80" name="T11"/>
                <a:gd fmla="*/ 36 w 82" name="T12"/>
                <a:gd fmla="*/ 57 h 80" name="T13"/>
                <a:gd fmla="*/ 39 w 82" name="T14"/>
                <a:gd fmla="*/ 70 h 80" name="T15"/>
                <a:gd fmla="*/ 34 w 82" name="T16"/>
                <a:gd fmla="*/ 75 h 80" name="T17"/>
                <a:gd fmla="*/ 26 w 82" name="T18"/>
                <a:gd fmla="*/ 61 h 80" name="T19"/>
                <a:gd fmla="*/ 21 w 82" name="T20"/>
                <a:gd fmla="*/ 67 h 80" name="T21"/>
                <a:gd fmla="*/ 16 w 82" name="T22"/>
                <a:gd fmla="*/ 62 h 80" name="T23"/>
                <a:gd fmla="*/ 21 w 82" name="T24"/>
                <a:gd fmla="*/ 57 h 80" name="T25"/>
                <a:gd fmla="*/ 7 w 82" name="T26"/>
                <a:gd fmla="*/ 50 h 80" name="T27"/>
                <a:gd fmla="*/ 12 w 82" name="T28"/>
                <a:gd fmla="*/ 44 h 80" name="T29"/>
                <a:gd fmla="*/ 25 w 82" name="T30"/>
                <a:gd fmla="*/ 47 h 80" name="T31"/>
                <a:gd fmla="*/ 32 w 82" name="T32"/>
                <a:gd fmla="*/ 39 h 80" name="T33"/>
                <a:gd fmla="*/ 0 w 82" name="T34"/>
                <a:gd fmla="*/ 18 h 80" name="T35"/>
                <a:gd fmla="*/ 9 w 82" name="T36"/>
                <a:gd fmla="*/ 8 h 80" name="T37"/>
                <a:gd fmla="*/ 51 w 82" name="T38"/>
                <a:gd fmla="*/ 16 h 80" name="T39"/>
                <a:gd fmla="*/ 53 w 82" name="T40"/>
                <a:gd fmla="*/ 13 h 80" name="T41"/>
                <a:gd fmla="*/ 74 w 82" name="T42"/>
                <a:gd fmla="*/ 6 h 80" name="T43"/>
                <a:gd fmla="*/ 82 w 82" name="T44"/>
                <a:gd fmla="*/ 50 h 80" name="T45"/>
                <a:gd fmla="*/ 74 w 82" name="T46"/>
                <a:gd fmla="*/ 42 h 80" name="T47"/>
                <a:gd fmla="*/ 72 w 82" name="T48"/>
                <a:gd fmla="*/ 44 h 80" name="T49"/>
                <a:gd fmla="*/ 76 w 82" name="T50"/>
                <a:gd fmla="*/ 57 h 80" name="T51"/>
                <a:gd fmla="*/ 82 w 82" name="T52"/>
                <a:gd fmla="*/ 50 h 80" name="T53"/>
                <a:gd fmla="*/ 29 w 82" name="T54"/>
                <a:gd fmla="*/ 0 h 80" name="T55"/>
                <a:gd fmla="*/ 23 w 82" name="T56"/>
                <a:gd fmla="*/ 7 h 80" name="T57"/>
                <a:gd fmla="*/ 36 w 82" name="T58"/>
                <a:gd fmla="*/ 10 h 80" name="T59"/>
                <a:gd fmla="*/ 37 w 82" name="T60"/>
                <a:gd fmla="*/ 8 h 80" name="T61"/>
                <a:gd fmla="*/ 29 w 82" name="T62"/>
                <a:gd fmla="*/ 0 h 80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80" w="82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3617676515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5" name="组合 44"/>
          <p:cNvGrpSpPr/>
          <p:nvPr/>
        </p:nvGrpSpPr>
        <p:grpSpPr>
          <a:xfrm>
            <a:off x="190500" y="2087799"/>
            <a:ext cx="2838450" cy="4041538"/>
            <a:chOff x="419100" y="1630599"/>
            <a:chExt cx="2838450" cy="4041538"/>
          </a:xfrm>
        </p:grpSpPr>
        <p:grpSp>
          <p:nvGrpSpPr>
            <p:cNvPr id="11" name="组合 10"/>
            <p:cNvGrpSpPr/>
            <p:nvPr/>
          </p:nvGrpSpPr>
          <p:grpSpPr>
            <a:xfrm>
              <a:off x="419100" y="2609850"/>
              <a:ext cx="2838450" cy="3062287"/>
              <a:chOff x="800100" y="2419350"/>
              <a:chExt cx="2514600" cy="3457575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800100" y="2419350"/>
                <a:ext cx="2514600" cy="3219450"/>
              </a:xfrm>
              <a:prstGeom prst="rect">
                <a:avLst/>
              </a:prstGeom>
              <a:solidFill>
                <a:srgbClr val="FFDB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800100" y="5400675"/>
                <a:ext cx="2514600" cy="47625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44" name="椭圆 43"/>
            <p:cNvSpPr/>
            <p:nvPr/>
          </p:nvSpPr>
          <p:spPr>
            <a:xfrm>
              <a:off x="830498" y="1638875"/>
              <a:ext cx="1979375" cy="1979375"/>
            </a:xfrm>
            <a:prstGeom prst="ellipse">
              <a:avLst/>
            </a:prstGeom>
            <a:noFill/>
            <a:ln w="1047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" name="椭圆 38"/>
            <p:cNvSpPr/>
            <p:nvPr/>
          </p:nvSpPr>
          <p:spPr>
            <a:xfrm>
              <a:off x="847724" y="1630599"/>
              <a:ext cx="1962149" cy="1962149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 w="34925">
              <a:solidFill>
                <a:srgbClr val="FFDB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168650" y="2087799"/>
            <a:ext cx="2838450" cy="4041538"/>
            <a:chOff x="419100" y="1630599"/>
            <a:chExt cx="2838450" cy="4041538"/>
          </a:xfrm>
        </p:grpSpPr>
        <p:grpSp>
          <p:nvGrpSpPr>
            <p:cNvPr id="47" name="组合 46"/>
            <p:cNvGrpSpPr/>
            <p:nvPr/>
          </p:nvGrpSpPr>
          <p:grpSpPr>
            <a:xfrm>
              <a:off x="419100" y="2609850"/>
              <a:ext cx="2838450" cy="3062287"/>
              <a:chOff x="800100" y="2419350"/>
              <a:chExt cx="2514600" cy="3457575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800100" y="2419350"/>
                <a:ext cx="2514600" cy="3219450"/>
              </a:xfrm>
              <a:prstGeom prst="rect">
                <a:avLst/>
              </a:prstGeom>
              <a:solidFill>
                <a:srgbClr val="FFDB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800100" y="5400675"/>
                <a:ext cx="2514600" cy="47625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48" name="椭圆 47"/>
            <p:cNvSpPr/>
            <p:nvPr/>
          </p:nvSpPr>
          <p:spPr>
            <a:xfrm>
              <a:off x="830498" y="1638875"/>
              <a:ext cx="1979375" cy="1979375"/>
            </a:xfrm>
            <a:prstGeom prst="ellipse">
              <a:avLst/>
            </a:prstGeom>
            <a:noFill/>
            <a:ln w="1047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椭圆 48"/>
            <p:cNvSpPr/>
            <p:nvPr/>
          </p:nvSpPr>
          <p:spPr>
            <a:xfrm>
              <a:off x="847724" y="1630599"/>
              <a:ext cx="1962149" cy="1962149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 w="34925">
              <a:solidFill>
                <a:srgbClr val="FFDB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146800" y="2087799"/>
            <a:ext cx="2838450" cy="4041538"/>
            <a:chOff x="419100" y="1630599"/>
            <a:chExt cx="2838450" cy="4041538"/>
          </a:xfrm>
        </p:grpSpPr>
        <p:grpSp>
          <p:nvGrpSpPr>
            <p:cNvPr id="53" name="组合 52"/>
            <p:cNvGrpSpPr/>
            <p:nvPr/>
          </p:nvGrpSpPr>
          <p:grpSpPr>
            <a:xfrm>
              <a:off x="419100" y="2609850"/>
              <a:ext cx="2838450" cy="3062287"/>
              <a:chOff x="800100" y="2419350"/>
              <a:chExt cx="2514600" cy="3457575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800100" y="2419350"/>
                <a:ext cx="2514600" cy="3219450"/>
              </a:xfrm>
              <a:prstGeom prst="rect">
                <a:avLst/>
              </a:prstGeom>
              <a:solidFill>
                <a:srgbClr val="FFDB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800100" y="5400675"/>
                <a:ext cx="2514600" cy="47625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54" name="椭圆 53"/>
            <p:cNvSpPr/>
            <p:nvPr/>
          </p:nvSpPr>
          <p:spPr>
            <a:xfrm>
              <a:off x="830498" y="1638875"/>
              <a:ext cx="1979375" cy="1979375"/>
            </a:xfrm>
            <a:prstGeom prst="ellipse">
              <a:avLst/>
            </a:prstGeom>
            <a:noFill/>
            <a:ln w="1047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椭圆 54"/>
            <p:cNvSpPr/>
            <p:nvPr/>
          </p:nvSpPr>
          <p:spPr>
            <a:xfrm>
              <a:off x="847724" y="1630599"/>
              <a:ext cx="1962149" cy="1962149"/>
            </a:xfrm>
            <a:prstGeom prst="ellipse">
              <a:avLst/>
            </a:prstGeom>
            <a:blipFill>
              <a:blip r:embed="rId4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 w="34925">
              <a:solidFill>
                <a:srgbClr val="FFDB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9124950" y="2087799"/>
            <a:ext cx="2838450" cy="4041538"/>
            <a:chOff x="419100" y="1630599"/>
            <a:chExt cx="2838450" cy="4041538"/>
          </a:xfrm>
        </p:grpSpPr>
        <p:grpSp>
          <p:nvGrpSpPr>
            <p:cNvPr id="65" name="组合 64"/>
            <p:cNvGrpSpPr/>
            <p:nvPr/>
          </p:nvGrpSpPr>
          <p:grpSpPr>
            <a:xfrm>
              <a:off x="419100" y="2609850"/>
              <a:ext cx="2838450" cy="3062287"/>
              <a:chOff x="800100" y="2419350"/>
              <a:chExt cx="2514600" cy="3457575"/>
            </a:xfrm>
          </p:grpSpPr>
          <p:sp>
            <p:nvSpPr>
              <p:cNvPr id="68" name="矩形 67"/>
              <p:cNvSpPr/>
              <p:nvPr/>
            </p:nvSpPr>
            <p:spPr>
              <a:xfrm>
                <a:off x="800100" y="2419350"/>
                <a:ext cx="2514600" cy="3219450"/>
              </a:xfrm>
              <a:prstGeom prst="rect">
                <a:avLst/>
              </a:prstGeom>
              <a:solidFill>
                <a:srgbClr val="FFDB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800100" y="5400675"/>
                <a:ext cx="2514600" cy="47625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66" name="椭圆 65"/>
            <p:cNvSpPr/>
            <p:nvPr/>
          </p:nvSpPr>
          <p:spPr>
            <a:xfrm>
              <a:off x="830498" y="1638875"/>
              <a:ext cx="1979375" cy="1979375"/>
            </a:xfrm>
            <a:prstGeom prst="ellipse">
              <a:avLst/>
            </a:prstGeom>
            <a:noFill/>
            <a:ln w="1047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" name="椭圆 66"/>
            <p:cNvSpPr/>
            <p:nvPr/>
          </p:nvSpPr>
          <p:spPr>
            <a:xfrm>
              <a:off x="847724" y="1630599"/>
              <a:ext cx="1962149" cy="1962149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 w="34925">
              <a:solidFill>
                <a:srgbClr val="FFDB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3294786" y="401311"/>
            <a:ext cx="6116955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4400">
                <a:solidFill>
                  <a:srgbClr val="FFDB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SSDA THE AON ONE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4714639" y="986873"/>
            <a:ext cx="28181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 ARE THE AON ONE</a:t>
            </a:r>
          </a:p>
        </p:txBody>
      </p:sp>
      <p:cxnSp>
        <p:nvCxnSpPr>
          <p:cNvPr id="78" name="直接连接符 77"/>
          <p:cNvCxnSpPr/>
          <p:nvPr/>
        </p:nvCxnSpPr>
        <p:spPr>
          <a:xfrm>
            <a:off x="5664200" y="1310783"/>
            <a:ext cx="91122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文本框 80"/>
          <p:cNvSpPr txBox="1"/>
          <p:nvPr/>
        </p:nvSpPr>
        <p:spPr>
          <a:xfrm>
            <a:off x="740230" y="4123411"/>
            <a:ext cx="1686242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 ARE THE 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3718380" y="4123411"/>
            <a:ext cx="1686242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 ARE THE 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6714671" y="4123411"/>
            <a:ext cx="1686242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 ARE THE 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9683292" y="4123411"/>
            <a:ext cx="1686242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 ARE THE 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619124" y="4467839"/>
            <a:ext cx="2225995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1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 Are The Aon One D</a:t>
            </a:r>
          </a:p>
          <a:p>
            <a:r>
              <a:rPr altLang="zh-CN" lang="en-US" smtClean="0" sz="11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Dasda Fq Qwdq  WqdasDafwdasdasdasdasdasfa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3474877" y="4467839"/>
            <a:ext cx="2225995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1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 Are The Aon One D</a:t>
            </a:r>
          </a:p>
          <a:p>
            <a:r>
              <a:rPr altLang="zh-CN" lang="en-US" smtClean="0" sz="11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Dasda Fq Qwdq  WqdasDafwdasdasdasdasdasfa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6542163" y="4467839"/>
            <a:ext cx="2225995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1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 Are The Aon One D</a:t>
            </a:r>
          </a:p>
          <a:p>
            <a:r>
              <a:rPr altLang="zh-CN" lang="en-US" smtClean="0" sz="11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Dasda Fq Qwdq  WqdasDafwdasdasdasdasdasfa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9431178" y="4467839"/>
            <a:ext cx="2225995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1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 Are The Aon One D</a:t>
            </a:r>
          </a:p>
          <a:p>
            <a:r>
              <a:rPr altLang="zh-CN" lang="en-US" smtClean="0" sz="11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Dasda Fq Qwdq  WqdasDafwdasdasdasdasdasfa</a:t>
            </a:r>
          </a:p>
        </p:txBody>
      </p:sp>
    </p:spTree>
    <p:extLst>
      <p:ext uri="{BB962C8B-B14F-4D97-AF65-F5344CB8AC3E}">
        <p14:creationId val="376357189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180167" y="348259"/>
            <a:ext cx="713613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4400">
                <a:solidFill>
                  <a:srgbClr val="FFDB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PONAG SSDA AON ONE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508498" y="986873"/>
            <a:ext cx="3850005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 ARE THE AON ONE ADFGAS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664200" y="1291733"/>
            <a:ext cx="91122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29905" y="1894499"/>
            <a:ext cx="4378594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600">
                <a:solidFill>
                  <a:srgbClr val="FFDB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 Are The Aon One Dsffsfasdcsadasdas</a:t>
            </a:r>
          </a:p>
          <a:p>
            <a:r>
              <a:rPr altLang="zh-CN" lang="en-US" smtClean="0" sz="1600">
                <a:solidFill>
                  <a:srgbClr val="FFDB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Dasda Fq Qwdq  Wqdas  AsdAs  Dafwdasdasdasdasdasfa</a:t>
            </a:r>
          </a:p>
        </p:txBody>
      </p:sp>
      <p:sp>
        <p:nvSpPr>
          <p:cNvPr id="9" name="椭圆 8"/>
          <p:cNvSpPr/>
          <p:nvPr/>
        </p:nvSpPr>
        <p:spPr>
          <a:xfrm>
            <a:off x="148590" y="3004952"/>
            <a:ext cx="666750" cy="666750"/>
          </a:xfrm>
          <a:prstGeom prst="ellips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文本框 18"/>
          <p:cNvSpPr txBox="1"/>
          <p:nvPr/>
        </p:nvSpPr>
        <p:spPr>
          <a:xfrm>
            <a:off x="966236" y="2968520"/>
            <a:ext cx="160210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THE AON ONE</a:t>
            </a:r>
          </a:p>
        </p:txBody>
      </p:sp>
      <p:sp>
        <p:nvSpPr>
          <p:cNvPr id="10" name="椭圆 9"/>
          <p:cNvSpPr/>
          <p:nvPr/>
        </p:nvSpPr>
        <p:spPr>
          <a:xfrm>
            <a:off x="129905" y="4323383"/>
            <a:ext cx="666750" cy="666750"/>
          </a:xfrm>
          <a:prstGeom prst="ellips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129905" y="5641814"/>
            <a:ext cx="666750" cy="666750"/>
          </a:xfrm>
          <a:prstGeom prst="ellips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Freeform 106"/>
          <p:cNvSpPr>
            <a:spLocks noEditPoints="1"/>
          </p:cNvSpPr>
          <p:nvPr/>
        </p:nvSpPr>
        <p:spPr bwMode="auto">
          <a:xfrm>
            <a:off x="296041" y="3187396"/>
            <a:ext cx="333084" cy="300912"/>
          </a:xfrm>
          <a:custGeom>
            <a:gdLst>
              <a:gd fmla="*/ 0 w 77" name="T0"/>
              <a:gd fmla="*/ 29 h 70" name="T1"/>
              <a:gd fmla="*/ 5 w 77" name="T2"/>
              <a:gd fmla="*/ 29 h 70" name="T3"/>
              <a:gd fmla="*/ 5 w 77" name="T4"/>
              <a:gd fmla="*/ 26 h 70" name="T5"/>
              <a:gd fmla="*/ 13 w 77" name="T6"/>
              <a:gd fmla="*/ 8 h 70" name="T7"/>
              <a:gd fmla="*/ 31 w 77" name="T8"/>
              <a:gd fmla="*/ 0 h 70" name="T9"/>
              <a:gd fmla="*/ 48 w 77" name="T10"/>
              <a:gd fmla="*/ 0 h 70" name="T11"/>
              <a:gd fmla="*/ 66 w 77" name="T12"/>
              <a:gd fmla="*/ 8 h 70" name="T13"/>
              <a:gd fmla="*/ 74 w 77" name="T14"/>
              <a:gd fmla="*/ 26 h 70" name="T15"/>
              <a:gd fmla="*/ 74 w 77" name="T16"/>
              <a:gd fmla="*/ 29 h 70" name="T17"/>
              <a:gd fmla="*/ 77 w 77" name="T18"/>
              <a:gd fmla="*/ 29 h 70" name="T19"/>
              <a:gd fmla="*/ 77 w 77" name="T20"/>
              <a:gd fmla="*/ 58 h 70" name="T21"/>
              <a:gd fmla="*/ 71 w 77" name="T22"/>
              <a:gd fmla="*/ 58 h 70" name="T23"/>
              <a:gd fmla="*/ 71 w 77" name="T24"/>
              <a:gd fmla="*/ 70 h 70" name="T25"/>
              <a:gd fmla="*/ 56 w 77" name="T26"/>
              <a:gd fmla="*/ 70 h 70" name="T27"/>
              <a:gd fmla="*/ 56 w 77" name="T28"/>
              <a:gd fmla="*/ 58 h 70" name="T29"/>
              <a:gd fmla="*/ 21 w 77" name="T30"/>
              <a:gd fmla="*/ 58 h 70" name="T31"/>
              <a:gd fmla="*/ 21 w 77" name="T32"/>
              <a:gd fmla="*/ 70 h 70" name="T33"/>
              <a:gd fmla="*/ 7 w 77" name="T34"/>
              <a:gd fmla="*/ 70 h 70" name="T35"/>
              <a:gd fmla="*/ 7 w 77" name="T36"/>
              <a:gd fmla="*/ 58 h 70" name="T37"/>
              <a:gd fmla="*/ 0 w 77" name="T38"/>
              <a:gd fmla="*/ 58 h 70" name="T39"/>
              <a:gd fmla="*/ 0 w 77" name="T40"/>
              <a:gd fmla="*/ 29 h 70" name="T41"/>
              <a:gd fmla="*/ 16 w 77" name="T42"/>
              <a:gd fmla="*/ 29 h 70" name="T43"/>
              <a:gd fmla="*/ 63 w 77" name="T44"/>
              <a:gd fmla="*/ 29 h 70" name="T45"/>
              <a:gd fmla="*/ 63 w 77" name="T46"/>
              <a:gd fmla="*/ 26 h 70" name="T47"/>
              <a:gd fmla="*/ 59 w 77" name="T48"/>
              <a:gd fmla="*/ 15 h 70" name="T49"/>
              <a:gd fmla="*/ 48 w 77" name="T50"/>
              <a:gd fmla="*/ 11 h 70" name="T51"/>
              <a:gd fmla="*/ 31 w 77" name="T52"/>
              <a:gd fmla="*/ 11 h 70" name="T53"/>
              <a:gd fmla="*/ 20 w 77" name="T54"/>
              <a:gd fmla="*/ 15 h 70" name="T55"/>
              <a:gd fmla="*/ 16 w 77" name="T56"/>
              <a:gd fmla="*/ 26 h 70" name="T57"/>
              <a:gd fmla="*/ 16 w 77" name="T58"/>
              <a:gd fmla="*/ 29 h 70" name="T59"/>
              <a:gd fmla="*/ 70 w 77" name="T60"/>
              <a:gd fmla="*/ 37 h 70" name="T61"/>
              <a:gd fmla="*/ 53 w 77" name="T62"/>
              <a:gd fmla="*/ 40 h 70" name="T63"/>
              <a:gd fmla="*/ 53 w 77" name="T64"/>
              <a:gd fmla="*/ 48 h 70" name="T65"/>
              <a:gd fmla="*/ 63 w 77" name="T66"/>
              <a:gd fmla="*/ 48 h 70" name="T67"/>
              <a:gd fmla="*/ 70 w 77" name="T68"/>
              <a:gd fmla="*/ 48 h 70" name="T69"/>
              <a:gd fmla="*/ 70 w 77" name="T70"/>
              <a:gd fmla="*/ 37 h 70" name="T71"/>
              <a:gd fmla="*/ 7 w 77" name="T72"/>
              <a:gd fmla="*/ 37 h 70" name="T73"/>
              <a:gd fmla="*/ 7 w 77" name="T74"/>
              <a:gd fmla="*/ 48 h 70" name="T75"/>
              <a:gd fmla="*/ 16 w 77" name="T76"/>
              <a:gd fmla="*/ 48 h 70" name="T77"/>
              <a:gd fmla="*/ 24 w 77" name="T78"/>
              <a:gd fmla="*/ 48 h 70" name="T79"/>
              <a:gd fmla="*/ 24 w 77" name="T80"/>
              <a:gd fmla="*/ 40 h 70" name="T81"/>
              <a:gd fmla="*/ 7 w 77" name="T82"/>
              <a:gd fmla="*/ 37 h 70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70" w="77">
                <a:moveTo>
                  <a:pt x="0" y="29"/>
                </a:moveTo>
                <a:cubicBezTo>
                  <a:pt x="5" y="29"/>
                  <a:pt x="5" y="29"/>
                  <a:pt x="5" y="29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19"/>
                  <a:pt x="8" y="12"/>
                  <a:pt x="13" y="8"/>
                </a:cubicBezTo>
                <a:cubicBezTo>
                  <a:pt x="17" y="3"/>
                  <a:pt x="24" y="0"/>
                  <a:pt x="3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55" y="0"/>
                  <a:pt x="61" y="3"/>
                  <a:pt x="66" y="8"/>
                </a:cubicBezTo>
                <a:cubicBezTo>
                  <a:pt x="71" y="12"/>
                  <a:pt x="74" y="19"/>
                  <a:pt x="74" y="26"/>
                </a:cubicBezTo>
                <a:cubicBezTo>
                  <a:pt x="74" y="29"/>
                  <a:pt x="74" y="29"/>
                  <a:pt x="74" y="29"/>
                </a:cubicBezTo>
                <a:cubicBezTo>
                  <a:pt x="77" y="29"/>
                  <a:pt x="77" y="29"/>
                  <a:pt x="77" y="29"/>
                </a:cubicBezTo>
                <a:cubicBezTo>
                  <a:pt x="77" y="58"/>
                  <a:pt x="77" y="58"/>
                  <a:pt x="77" y="58"/>
                </a:cubicBezTo>
                <a:cubicBezTo>
                  <a:pt x="71" y="58"/>
                  <a:pt x="71" y="58"/>
                  <a:pt x="71" y="58"/>
                </a:cubicBezTo>
                <a:cubicBezTo>
                  <a:pt x="71" y="70"/>
                  <a:pt x="71" y="70"/>
                  <a:pt x="71" y="70"/>
                </a:cubicBezTo>
                <a:cubicBezTo>
                  <a:pt x="56" y="70"/>
                  <a:pt x="56" y="70"/>
                  <a:pt x="56" y="70"/>
                </a:cubicBezTo>
                <a:cubicBezTo>
                  <a:pt x="56" y="58"/>
                  <a:pt x="56" y="58"/>
                  <a:pt x="56" y="58"/>
                </a:cubicBezTo>
                <a:cubicBezTo>
                  <a:pt x="21" y="58"/>
                  <a:pt x="21" y="58"/>
                  <a:pt x="21" y="58"/>
                </a:cubicBezTo>
                <a:cubicBezTo>
                  <a:pt x="21" y="70"/>
                  <a:pt x="21" y="70"/>
                  <a:pt x="21" y="70"/>
                </a:cubicBezTo>
                <a:cubicBezTo>
                  <a:pt x="7" y="70"/>
                  <a:pt x="7" y="70"/>
                  <a:pt x="7" y="70"/>
                </a:cubicBezTo>
                <a:cubicBezTo>
                  <a:pt x="7" y="58"/>
                  <a:pt x="7" y="58"/>
                  <a:pt x="7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29"/>
                  <a:pt x="0" y="29"/>
                  <a:pt x="0" y="29"/>
                </a:cubicBezTo>
                <a:close/>
                <a:moveTo>
                  <a:pt x="16" y="29"/>
                </a:moveTo>
                <a:cubicBezTo>
                  <a:pt x="63" y="29"/>
                  <a:pt x="63" y="29"/>
                  <a:pt x="63" y="29"/>
                </a:cubicBezTo>
                <a:cubicBezTo>
                  <a:pt x="63" y="26"/>
                  <a:pt x="63" y="26"/>
                  <a:pt x="63" y="26"/>
                </a:cubicBezTo>
                <a:cubicBezTo>
                  <a:pt x="63" y="22"/>
                  <a:pt x="61" y="18"/>
                  <a:pt x="59" y="15"/>
                </a:cubicBezTo>
                <a:cubicBezTo>
                  <a:pt x="56" y="13"/>
                  <a:pt x="52" y="11"/>
                  <a:pt x="48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27" y="11"/>
                  <a:pt x="23" y="13"/>
                  <a:pt x="20" y="15"/>
                </a:cubicBezTo>
                <a:cubicBezTo>
                  <a:pt x="18" y="18"/>
                  <a:pt x="16" y="22"/>
                  <a:pt x="16" y="26"/>
                </a:cubicBezTo>
                <a:cubicBezTo>
                  <a:pt x="16" y="29"/>
                  <a:pt x="16" y="29"/>
                  <a:pt x="16" y="29"/>
                </a:cubicBezTo>
                <a:close/>
                <a:moveTo>
                  <a:pt x="70" y="37"/>
                </a:moveTo>
                <a:cubicBezTo>
                  <a:pt x="53" y="40"/>
                  <a:pt x="53" y="40"/>
                  <a:pt x="53" y="40"/>
                </a:cubicBezTo>
                <a:cubicBezTo>
                  <a:pt x="53" y="48"/>
                  <a:pt x="53" y="48"/>
                  <a:pt x="5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70" y="48"/>
                  <a:pt x="70" y="48"/>
                  <a:pt x="70" y="48"/>
                </a:cubicBezTo>
                <a:cubicBezTo>
                  <a:pt x="70" y="37"/>
                  <a:pt x="70" y="37"/>
                  <a:pt x="70" y="37"/>
                </a:cubicBezTo>
                <a:close/>
                <a:moveTo>
                  <a:pt x="7" y="37"/>
                </a:moveTo>
                <a:cubicBezTo>
                  <a:pt x="7" y="48"/>
                  <a:pt x="7" y="48"/>
                  <a:pt x="7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40"/>
                  <a:pt x="24" y="40"/>
                  <a:pt x="24" y="40"/>
                </a:cubicBezTo>
                <a:lnTo>
                  <a:pt x="7" y="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" name="Freeform 170"/>
          <p:cNvSpPr/>
          <p:nvPr/>
        </p:nvSpPr>
        <p:spPr bwMode="auto">
          <a:xfrm>
            <a:off x="311398" y="5829300"/>
            <a:ext cx="333084" cy="303897"/>
          </a:xfrm>
          <a:custGeom>
            <a:gdLst>
              <a:gd fmla="*/ 29 w 85" name="T0"/>
              <a:gd fmla="*/ 0 h 78" name="T1"/>
              <a:gd fmla="*/ 34 w 85" name="T2"/>
              <a:gd fmla="*/ 29 h 78" name="T3"/>
              <a:gd fmla="*/ 8 w 85" name="T4"/>
              <a:gd fmla="*/ 29 h 78" name="T5"/>
              <a:gd fmla="*/ 6 w 85" name="T6"/>
              <a:gd fmla="*/ 29 h 78" name="T7"/>
              <a:gd fmla="*/ 0 w 85" name="T8"/>
              <a:gd fmla="*/ 35 h 78" name="T9"/>
              <a:gd fmla="*/ 0 w 85" name="T10"/>
              <a:gd fmla="*/ 35 h 78" name="T11"/>
              <a:gd fmla="*/ 4 w 85" name="T12"/>
              <a:gd fmla="*/ 42 h 78" name="T13"/>
              <a:gd fmla="*/ 0 w 85" name="T14"/>
              <a:gd fmla="*/ 47 h 78" name="T15"/>
              <a:gd fmla="*/ 0 w 85" name="T16"/>
              <a:gd fmla="*/ 47 h 78" name="T17"/>
              <a:gd fmla="*/ 5 w 85" name="T18"/>
              <a:gd fmla="*/ 54 h 78" name="T19"/>
              <a:gd fmla="*/ 4 w 85" name="T20"/>
              <a:gd fmla="*/ 58 h 78" name="T21"/>
              <a:gd fmla="*/ 4 w 85" name="T22"/>
              <a:gd fmla="*/ 58 h 78" name="T23"/>
              <a:gd fmla="*/ 10 w 85" name="T24"/>
              <a:gd fmla="*/ 65 h 78" name="T25"/>
              <a:gd fmla="*/ 11 w 85" name="T26"/>
              <a:gd fmla="*/ 65 h 78" name="T27"/>
              <a:gd fmla="*/ 9 w 85" name="T28"/>
              <a:gd fmla="*/ 70 h 78" name="T29"/>
              <a:gd fmla="*/ 9 w 85" name="T30"/>
              <a:gd fmla="*/ 70 h 78" name="T31"/>
              <a:gd fmla="*/ 15 w 85" name="T32"/>
              <a:gd fmla="*/ 77 h 78" name="T33"/>
              <a:gd fmla="*/ 29 w 85" name="T34"/>
              <a:gd fmla="*/ 77 h 78" name="T35"/>
              <a:gd fmla="*/ 45 w 85" name="T36"/>
              <a:gd fmla="*/ 77 h 78" name="T37"/>
              <a:gd fmla="*/ 46 w 85" name="T38"/>
              <a:gd fmla="*/ 77 h 78" name="T39"/>
              <a:gd fmla="*/ 51 w 85" name="T40"/>
              <a:gd fmla="*/ 71 h 78" name="T41"/>
              <a:gd fmla="*/ 66 w 85" name="T42"/>
              <a:gd fmla="*/ 69 h 78" name="T43"/>
              <a:gd fmla="*/ 66 w 85" name="T44"/>
              <a:gd fmla="*/ 78 h 78" name="T45"/>
              <a:gd fmla="*/ 85 w 85" name="T46"/>
              <a:gd fmla="*/ 78 h 78" name="T47"/>
              <a:gd fmla="*/ 85 w 85" name="T48"/>
              <a:gd fmla="*/ 25 h 78" name="T49"/>
              <a:gd fmla="*/ 66 w 85" name="T50"/>
              <a:gd fmla="*/ 25 h 78" name="T51"/>
              <a:gd fmla="*/ 66 w 85" name="T52"/>
              <a:gd fmla="*/ 32 h 78" name="T53"/>
              <a:gd fmla="*/ 61 w 85" name="T54"/>
              <a:gd fmla="*/ 32 h 78" name="T55"/>
              <a:gd fmla="*/ 29 w 85" name="T56"/>
              <a:gd fmla="*/ 0 h 78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78" w="85">
                <a:moveTo>
                  <a:pt x="29" y="0"/>
                </a:moveTo>
                <a:cubicBezTo>
                  <a:pt x="1" y="7"/>
                  <a:pt x="33" y="28"/>
                  <a:pt x="34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3" y="29"/>
                  <a:pt x="0" y="32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8"/>
                  <a:pt x="1" y="41"/>
                  <a:pt x="4" y="42"/>
                </a:cubicBezTo>
                <a:cubicBezTo>
                  <a:pt x="2" y="43"/>
                  <a:pt x="0" y="45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1"/>
                  <a:pt x="2" y="53"/>
                  <a:pt x="5" y="54"/>
                </a:cubicBezTo>
                <a:cubicBezTo>
                  <a:pt x="4" y="55"/>
                  <a:pt x="4" y="57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62"/>
                  <a:pt x="7" y="65"/>
                  <a:pt x="10" y="65"/>
                </a:cubicBezTo>
                <a:cubicBezTo>
                  <a:pt x="11" y="65"/>
                  <a:pt x="11" y="65"/>
                  <a:pt x="11" y="65"/>
                </a:cubicBezTo>
                <a:cubicBezTo>
                  <a:pt x="9" y="66"/>
                  <a:pt x="9" y="68"/>
                  <a:pt x="9" y="70"/>
                </a:cubicBezTo>
                <a:cubicBezTo>
                  <a:pt x="9" y="70"/>
                  <a:pt x="9" y="70"/>
                  <a:pt x="9" y="70"/>
                </a:cubicBezTo>
                <a:cubicBezTo>
                  <a:pt x="9" y="74"/>
                  <a:pt x="12" y="77"/>
                  <a:pt x="15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45" y="77"/>
                  <a:pt x="45" y="77"/>
                  <a:pt x="45" y="77"/>
                </a:cubicBezTo>
                <a:cubicBezTo>
                  <a:pt x="46" y="77"/>
                  <a:pt x="46" y="77"/>
                  <a:pt x="46" y="77"/>
                </a:cubicBezTo>
                <a:cubicBezTo>
                  <a:pt x="51" y="71"/>
                  <a:pt x="51" y="71"/>
                  <a:pt x="51" y="71"/>
                </a:cubicBezTo>
                <a:cubicBezTo>
                  <a:pt x="66" y="69"/>
                  <a:pt x="66" y="69"/>
                  <a:pt x="66" y="69"/>
                </a:cubicBezTo>
                <a:cubicBezTo>
                  <a:pt x="66" y="78"/>
                  <a:pt x="66" y="78"/>
                  <a:pt x="66" y="78"/>
                </a:cubicBezTo>
                <a:cubicBezTo>
                  <a:pt x="85" y="78"/>
                  <a:pt x="85" y="78"/>
                  <a:pt x="85" y="78"/>
                </a:cubicBezTo>
                <a:cubicBezTo>
                  <a:pt x="85" y="25"/>
                  <a:pt x="85" y="25"/>
                  <a:pt x="85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32"/>
                  <a:pt x="66" y="32"/>
                  <a:pt x="66" y="32"/>
                </a:cubicBezTo>
                <a:cubicBezTo>
                  <a:pt x="61" y="32"/>
                  <a:pt x="61" y="32"/>
                  <a:pt x="61" y="32"/>
                </a:cubicBezTo>
                <a:cubicBezTo>
                  <a:pt x="57" y="16"/>
                  <a:pt x="32" y="17"/>
                  <a:pt x="2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" name="Freeform 176"/>
          <p:cNvSpPr>
            <a:spLocks noEditPoints="1"/>
          </p:cNvSpPr>
          <p:nvPr/>
        </p:nvSpPr>
        <p:spPr bwMode="auto">
          <a:xfrm>
            <a:off x="311398" y="4470316"/>
            <a:ext cx="279627" cy="348813"/>
          </a:xfrm>
          <a:custGeom>
            <a:gdLst>
              <a:gd fmla="*/ 49 w 85" name="T0"/>
              <a:gd fmla="*/ 26 h 106" name="T1"/>
              <a:gd fmla="*/ 33 w 85" name="T2"/>
              <a:gd fmla="*/ 22 h 106" name="T3"/>
              <a:gd fmla="*/ 26 w 85" name="T4"/>
              <a:gd fmla="*/ 42 h 106" name="T5"/>
              <a:gd fmla="*/ 34 w 85" name="T6"/>
              <a:gd fmla="*/ 55 h 106" name="T7"/>
              <a:gd fmla="*/ 35 w 85" name="T8"/>
              <a:gd fmla="*/ 59 h 106" name="T9"/>
              <a:gd fmla="*/ 49 w 85" name="T10"/>
              <a:gd fmla="*/ 63 h 106" name="T11"/>
              <a:gd fmla="*/ 63 w 85" name="T12"/>
              <a:gd fmla="*/ 59 h 106" name="T13"/>
              <a:gd fmla="*/ 63 w 85" name="T14"/>
              <a:gd fmla="*/ 55 h 106" name="T15"/>
              <a:gd fmla="*/ 72 w 85" name="T16"/>
              <a:gd fmla="*/ 42 h 106" name="T17"/>
              <a:gd fmla="*/ 64 w 85" name="T18"/>
              <a:gd fmla="*/ 22 h 106" name="T19"/>
              <a:gd fmla="*/ 49 w 85" name="T20"/>
              <a:gd fmla="*/ 26 h 106" name="T21"/>
              <a:gd fmla="*/ 84 w 85" name="T22"/>
              <a:gd fmla="*/ 77 h 106" name="T23"/>
              <a:gd fmla="*/ 14 w 85" name="T24"/>
              <a:gd fmla="*/ 77 h 106" name="T25"/>
              <a:gd fmla="*/ 11 w 85" name="T26"/>
              <a:gd fmla="*/ 87 h 106" name="T27"/>
              <a:gd fmla="*/ 11 w 85" name="T28"/>
              <a:gd fmla="*/ 87 h 106" name="T29"/>
              <a:gd fmla="*/ 14 w 85" name="T30"/>
              <a:gd fmla="*/ 96 h 106" name="T31"/>
              <a:gd fmla="*/ 85 w 85" name="T32"/>
              <a:gd fmla="*/ 96 h 106" name="T33"/>
              <a:gd fmla="*/ 85 w 85" name="T34"/>
              <a:gd fmla="*/ 106 h 106" name="T35"/>
              <a:gd fmla="*/ 12 w 85" name="T36"/>
              <a:gd fmla="*/ 106 h 106" name="T37"/>
              <a:gd fmla="*/ 10 w 85" name="T38"/>
              <a:gd fmla="*/ 106 h 106" name="T39"/>
              <a:gd fmla="*/ 8 w 85" name="T40"/>
              <a:gd fmla="*/ 105 h 106" name="T41"/>
              <a:gd fmla="*/ 7 w 85" name="T42"/>
              <a:gd fmla="*/ 104 h 106" name="T43"/>
              <a:gd fmla="*/ 0 w 85" name="T44"/>
              <a:gd fmla="*/ 87 h 106" name="T45"/>
              <a:gd fmla="*/ 0 w 85" name="T46"/>
              <a:gd fmla="*/ 87 h 106" name="T47"/>
              <a:gd fmla="*/ 7 w 85" name="T48"/>
              <a:gd fmla="*/ 69 h 106" name="T49"/>
              <a:gd fmla="*/ 8 w 85" name="T50"/>
              <a:gd fmla="*/ 68 h 106" name="T51"/>
              <a:gd fmla="*/ 9 w 85" name="T52"/>
              <a:gd fmla="*/ 66 h 106" name="T53"/>
              <a:gd fmla="*/ 12 w 85" name="T54"/>
              <a:gd fmla="*/ 66 h 106" name="T55"/>
              <a:gd fmla="*/ 84 w 85" name="T56"/>
              <a:gd fmla="*/ 66 h 106" name="T57"/>
              <a:gd fmla="*/ 84 w 85" name="T58"/>
              <a:gd fmla="*/ 77 h 106" name="T59"/>
              <a:gd fmla="*/ 16 w 85" name="T60"/>
              <a:gd fmla="*/ 91 h 106" name="T61"/>
              <a:gd fmla="*/ 16 w 85" name="T62"/>
              <a:gd fmla="*/ 93 h 106" name="T63"/>
              <a:gd fmla="*/ 78 w 85" name="T64"/>
              <a:gd fmla="*/ 93 h 106" name="T65"/>
              <a:gd fmla="*/ 78 w 85" name="T66"/>
              <a:gd fmla="*/ 91 h 106" name="T67"/>
              <a:gd fmla="*/ 16 w 85" name="T68"/>
              <a:gd fmla="*/ 91 h 106" name="T69"/>
              <a:gd fmla="*/ 16 w 85" name="T70"/>
              <a:gd fmla="*/ 80 h 106" name="T71"/>
              <a:gd fmla="*/ 16 w 85" name="T72"/>
              <a:gd fmla="*/ 82 h 106" name="T73"/>
              <a:gd fmla="*/ 78 w 85" name="T74"/>
              <a:gd fmla="*/ 82 h 106" name="T75"/>
              <a:gd fmla="*/ 78 w 85" name="T76"/>
              <a:gd fmla="*/ 80 h 106" name="T77"/>
              <a:gd fmla="*/ 16 w 85" name="T78"/>
              <a:gd fmla="*/ 80 h 106" name="T79"/>
              <a:gd fmla="*/ 16 w 85" name="T80"/>
              <a:gd fmla="*/ 85 h 106" name="T81"/>
              <a:gd fmla="*/ 16 w 85" name="T82"/>
              <a:gd fmla="*/ 88 h 106" name="T83"/>
              <a:gd fmla="*/ 78 w 85" name="T84"/>
              <a:gd fmla="*/ 88 h 106" name="T85"/>
              <a:gd fmla="*/ 78 w 85" name="T86"/>
              <a:gd fmla="*/ 85 h 106" name="T87"/>
              <a:gd fmla="*/ 16 w 85" name="T88"/>
              <a:gd fmla="*/ 85 h 106" name="T89"/>
              <a:gd fmla="*/ 50 w 85" name="T90"/>
              <a:gd fmla="*/ 10 h 106" name="T91"/>
              <a:gd fmla="*/ 73 w 85" name="T92"/>
              <a:gd fmla="*/ 8 h 106" name="T93"/>
              <a:gd fmla="*/ 51 w 85" name="T94"/>
              <a:gd fmla="*/ 15 h 106" name="T95"/>
              <a:gd fmla="*/ 50 w 85" name="T96"/>
              <a:gd fmla="*/ 24 h 106" name="T97"/>
              <a:gd fmla="*/ 48 w 85" name="T98"/>
              <a:gd fmla="*/ 24 h 106" name="T99"/>
              <a:gd fmla="*/ 40 w 85" name="T100"/>
              <a:gd fmla="*/ 8 h 106" name="T101"/>
              <a:gd fmla="*/ 46 w 85" name="T102"/>
              <a:gd fmla="*/ 4 h 106" name="T103"/>
              <a:gd fmla="*/ 50 w 85" name="T104"/>
              <a:gd fmla="*/ 10 h 106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105" w="85">
                <a:moveTo>
                  <a:pt x="49" y="26"/>
                </a:moveTo>
                <a:cubicBezTo>
                  <a:pt x="47" y="24"/>
                  <a:pt x="40" y="19"/>
                  <a:pt x="33" y="22"/>
                </a:cubicBezTo>
                <a:cubicBezTo>
                  <a:pt x="25" y="25"/>
                  <a:pt x="22" y="34"/>
                  <a:pt x="26" y="42"/>
                </a:cubicBezTo>
                <a:cubicBezTo>
                  <a:pt x="30" y="50"/>
                  <a:pt x="33" y="53"/>
                  <a:pt x="34" y="55"/>
                </a:cubicBezTo>
                <a:cubicBezTo>
                  <a:pt x="35" y="56"/>
                  <a:pt x="34" y="58"/>
                  <a:pt x="35" y="59"/>
                </a:cubicBezTo>
                <a:cubicBezTo>
                  <a:pt x="36" y="64"/>
                  <a:pt x="46" y="66"/>
                  <a:pt x="49" y="63"/>
                </a:cubicBezTo>
                <a:cubicBezTo>
                  <a:pt x="52" y="66"/>
                  <a:pt x="62" y="64"/>
                  <a:pt x="63" y="59"/>
                </a:cubicBezTo>
                <a:cubicBezTo>
                  <a:pt x="63" y="58"/>
                  <a:pt x="63" y="56"/>
                  <a:pt x="63" y="55"/>
                </a:cubicBezTo>
                <a:cubicBezTo>
                  <a:pt x="64" y="53"/>
                  <a:pt x="68" y="50"/>
                  <a:pt x="72" y="42"/>
                </a:cubicBezTo>
                <a:cubicBezTo>
                  <a:pt x="76" y="34"/>
                  <a:pt x="73" y="25"/>
                  <a:pt x="64" y="22"/>
                </a:cubicBezTo>
                <a:cubicBezTo>
                  <a:pt x="58" y="19"/>
                  <a:pt x="51" y="24"/>
                  <a:pt x="49" y="26"/>
                </a:cubicBezTo>
                <a:close/>
                <a:moveTo>
                  <a:pt x="84" y="77"/>
                </a:moveTo>
                <a:cubicBezTo>
                  <a:pt x="14" y="77"/>
                  <a:pt x="14" y="77"/>
                  <a:pt x="14" y="77"/>
                </a:cubicBezTo>
                <a:cubicBezTo>
                  <a:pt x="11" y="80"/>
                  <a:pt x="10" y="83"/>
                  <a:pt x="11" y="87"/>
                </a:cubicBezTo>
                <a:cubicBezTo>
                  <a:pt x="11" y="87"/>
                  <a:pt x="11" y="87"/>
                  <a:pt x="11" y="87"/>
                </a:cubicBezTo>
                <a:cubicBezTo>
                  <a:pt x="11" y="90"/>
                  <a:pt x="12" y="93"/>
                  <a:pt x="14" y="96"/>
                </a:cubicBezTo>
                <a:cubicBezTo>
                  <a:pt x="85" y="96"/>
                  <a:pt x="85" y="96"/>
                  <a:pt x="85" y="96"/>
                </a:cubicBezTo>
                <a:cubicBezTo>
                  <a:pt x="85" y="106"/>
                  <a:pt x="85" y="106"/>
                  <a:pt x="85" y="106"/>
                </a:cubicBezTo>
                <a:cubicBezTo>
                  <a:pt x="12" y="106"/>
                  <a:pt x="12" y="106"/>
                  <a:pt x="12" y="106"/>
                </a:cubicBezTo>
                <a:cubicBezTo>
                  <a:pt x="10" y="106"/>
                  <a:pt x="10" y="106"/>
                  <a:pt x="10" y="106"/>
                </a:cubicBezTo>
                <a:cubicBezTo>
                  <a:pt x="8" y="105"/>
                  <a:pt x="8" y="105"/>
                  <a:pt x="8" y="105"/>
                </a:cubicBezTo>
                <a:cubicBezTo>
                  <a:pt x="8" y="104"/>
                  <a:pt x="7" y="104"/>
                  <a:pt x="7" y="104"/>
                </a:cubicBezTo>
                <a:cubicBezTo>
                  <a:pt x="3" y="99"/>
                  <a:pt x="0" y="93"/>
                  <a:pt x="0" y="8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81"/>
                  <a:pt x="2" y="74"/>
                  <a:pt x="7" y="69"/>
                </a:cubicBezTo>
                <a:cubicBezTo>
                  <a:pt x="7" y="69"/>
                  <a:pt x="7" y="68"/>
                  <a:pt x="8" y="68"/>
                </a:cubicBezTo>
                <a:cubicBezTo>
                  <a:pt x="9" y="66"/>
                  <a:pt x="9" y="66"/>
                  <a:pt x="9" y="66"/>
                </a:cubicBezTo>
                <a:cubicBezTo>
                  <a:pt x="12" y="66"/>
                  <a:pt x="12" y="66"/>
                  <a:pt x="12" y="66"/>
                </a:cubicBezTo>
                <a:cubicBezTo>
                  <a:pt x="84" y="66"/>
                  <a:pt x="84" y="66"/>
                  <a:pt x="84" y="66"/>
                </a:cubicBezTo>
                <a:cubicBezTo>
                  <a:pt x="84" y="77"/>
                  <a:pt x="84" y="77"/>
                  <a:pt x="84" y="77"/>
                </a:cubicBezTo>
                <a:close/>
                <a:moveTo>
                  <a:pt x="16" y="91"/>
                </a:moveTo>
                <a:cubicBezTo>
                  <a:pt x="16" y="93"/>
                  <a:pt x="16" y="93"/>
                  <a:pt x="16" y="93"/>
                </a:cubicBezTo>
                <a:cubicBezTo>
                  <a:pt x="78" y="93"/>
                  <a:pt x="78" y="93"/>
                  <a:pt x="78" y="93"/>
                </a:cubicBezTo>
                <a:cubicBezTo>
                  <a:pt x="78" y="91"/>
                  <a:pt x="78" y="91"/>
                  <a:pt x="78" y="91"/>
                </a:cubicBezTo>
                <a:cubicBezTo>
                  <a:pt x="16" y="91"/>
                  <a:pt x="16" y="91"/>
                  <a:pt x="16" y="91"/>
                </a:cubicBezTo>
                <a:close/>
                <a:moveTo>
                  <a:pt x="16" y="80"/>
                </a:moveTo>
                <a:cubicBezTo>
                  <a:pt x="16" y="82"/>
                  <a:pt x="16" y="82"/>
                  <a:pt x="16" y="82"/>
                </a:cubicBezTo>
                <a:cubicBezTo>
                  <a:pt x="78" y="82"/>
                  <a:pt x="78" y="82"/>
                  <a:pt x="78" y="82"/>
                </a:cubicBezTo>
                <a:cubicBezTo>
                  <a:pt x="78" y="80"/>
                  <a:pt x="78" y="80"/>
                  <a:pt x="78" y="80"/>
                </a:cubicBezTo>
                <a:cubicBezTo>
                  <a:pt x="16" y="80"/>
                  <a:pt x="16" y="80"/>
                  <a:pt x="16" y="80"/>
                </a:cubicBezTo>
                <a:close/>
                <a:moveTo>
                  <a:pt x="16" y="85"/>
                </a:moveTo>
                <a:cubicBezTo>
                  <a:pt x="16" y="88"/>
                  <a:pt x="16" y="88"/>
                  <a:pt x="16" y="88"/>
                </a:cubicBezTo>
                <a:cubicBezTo>
                  <a:pt x="78" y="88"/>
                  <a:pt x="78" y="88"/>
                  <a:pt x="78" y="88"/>
                </a:cubicBezTo>
                <a:cubicBezTo>
                  <a:pt x="78" y="85"/>
                  <a:pt x="78" y="85"/>
                  <a:pt x="78" y="85"/>
                </a:cubicBezTo>
                <a:cubicBezTo>
                  <a:pt x="16" y="85"/>
                  <a:pt x="16" y="85"/>
                  <a:pt x="16" y="85"/>
                </a:cubicBezTo>
                <a:close/>
                <a:moveTo>
                  <a:pt x="50" y="10"/>
                </a:moveTo>
                <a:cubicBezTo>
                  <a:pt x="54" y="0"/>
                  <a:pt x="64" y="5"/>
                  <a:pt x="73" y="8"/>
                </a:cubicBezTo>
                <a:cubicBezTo>
                  <a:pt x="69" y="14"/>
                  <a:pt x="58" y="18"/>
                  <a:pt x="51" y="15"/>
                </a:cubicBezTo>
                <a:cubicBezTo>
                  <a:pt x="51" y="18"/>
                  <a:pt x="50" y="21"/>
                  <a:pt x="50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17"/>
                  <a:pt x="46" y="13"/>
                  <a:pt x="40" y="8"/>
                </a:cubicBezTo>
                <a:cubicBezTo>
                  <a:pt x="46" y="4"/>
                  <a:pt x="46" y="4"/>
                  <a:pt x="46" y="4"/>
                </a:cubicBezTo>
                <a:cubicBezTo>
                  <a:pt x="48" y="6"/>
                  <a:pt x="50" y="8"/>
                  <a:pt x="50" y="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0" name="文本框 19"/>
          <p:cNvSpPr txBox="1"/>
          <p:nvPr/>
        </p:nvSpPr>
        <p:spPr>
          <a:xfrm>
            <a:off x="926102" y="3274125"/>
            <a:ext cx="3011082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1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WqdasDafwdasdasdasdasdasfaasda asda sjsakanckascacasc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24691" y="4253641"/>
            <a:ext cx="160210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THE AON ONE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26102" y="4559247"/>
            <a:ext cx="3011082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1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WqdasDafwdasdasdasdasdasfaasda asda sjsakanckascacasc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924691" y="5572072"/>
            <a:ext cx="160210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THE AON ONE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26102" y="5877677"/>
            <a:ext cx="3011082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1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WqdasDafwdasdasdasdasdasfaasda asda sjsakanckascacasc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653727" y="1957596"/>
            <a:ext cx="2319477" cy="430439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547066" y="1957596"/>
            <a:ext cx="2328417" cy="432417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112080" y="1957596"/>
            <a:ext cx="2305050" cy="4339217"/>
          </a:xfrm>
          <a:prstGeom prst="rect">
            <a:avLst/>
          </a:prstGeom>
        </p:spPr>
      </p:pic>
    </p:spTree>
    <p:extLst>
      <p:ext uri="{BB962C8B-B14F-4D97-AF65-F5344CB8AC3E}">
        <p14:creationId val="2798750563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180167" y="348259"/>
            <a:ext cx="713613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4400">
                <a:solidFill>
                  <a:srgbClr val="FFDB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PONAG SSDA AON ONE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508498" y="986873"/>
            <a:ext cx="3850005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 ARE THE AON ONE ADFGAS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664200" y="1291733"/>
            <a:ext cx="91122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85750" y="1527714"/>
            <a:ext cx="4838700" cy="27685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2076450" y="4467723"/>
            <a:ext cx="3048000" cy="2255803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9" name="组合 18"/>
          <p:cNvGrpSpPr/>
          <p:nvPr/>
        </p:nvGrpSpPr>
        <p:grpSpPr>
          <a:xfrm>
            <a:off x="5219375" y="1856217"/>
            <a:ext cx="1505549" cy="1462282"/>
            <a:chOff x="5306459" y="1856217"/>
            <a:chExt cx="1505549" cy="1462282"/>
          </a:xfrm>
        </p:grpSpPr>
        <p:sp>
          <p:nvSpPr>
            <p:cNvPr id="8" name="同心圆 7"/>
            <p:cNvSpPr/>
            <p:nvPr/>
          </p:nvSpPr>
          <p:spPr>
            <a:xfrm>
              <a:off x="5340350" y="1857999"/>
              <a:ext cx="1460500" cy="1460500"/>
            </a:xfrm>
            <a:prstGeom prst="donut">
              <a:avLst>
                <a:gd fmla="val 12564" name="adj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2" name="空心弧 11"/>
            <p:cNvSpPr/>
            <p:nvPr/>
          </p:nvSpPr>
          <p:spPr>
            <a:xfrm rot="4797819">
              <a:off x="5329954" y="1832722"/>
              <a:ext cx="1458560" cy="1505549"/>
            </a:xfrm>
            <a:prstGeom prst="blockArc">
              <a:avLst>
                <a:gd fmla="val 10023769" name="adj1"/>
                <a:gd fmla="val 18741517" name="adj2"/>
                <a:gd fmla="val 13380" name="adj3"/>
              </a:avLst>
            </a:prstGeom>
            <a:solidFill>
              <a:srgbClr val="FFD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770865" y="2403583"/>
              <a:ext cx="6527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>
                  <a:solidFill>
                    <a:srgbClr val="FFDB3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45%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027247" y="1849292"/>
            <a:ext cx="1495381" cy="1489679"/>
            <a:chOff x="5321000" y="1849292"/>
            <a:chExt cx="1495381" cy="1489679"/>
          </a:xfrm>
        </p:grpSpPr>
        <p:sp>
          <p:nvSpPr>
            <p:cNvPr id="21" name="同心圆 20"/>
            <p:cNvSpPr/>
            <p:nvPr/>
          </p:nvSpPr>
          <p:spPr>
            <a:xfrm>
              <a:off x="5340350" y="1857999"/>
              <a:ext cx="1460500" cy="1460500"/>
            </a:xfrm>
            <a:prstGeom prst="donut">
              <a:avLst>
                <a:gd fmla="val 12564" name="adj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2" name="空心弧 21"/>
            <p:cNvSpPr/>
            <p:nvPr/>
          </p:nvSpPr>
          <p:spPr>
            <a:xfrm rot="4797819">
              <a:off x="5323851" y="1846441"/>
              <a:ext cx="1489679" cy="1495381"/>
            </a:xfrm>
            <a:prstGeom prst="blockArc">
              <a:avLst>
                <a:gd fmla="val 11489916" name="adj1"/>
                <a:gd fmla="val 8546399" name="adj2"/>
                <a:gd fmla="val 14475" name="adj3"/>
              </a:avLst>
            </a:prstGeom>
            <a:solidFill>
              <a:srgbClr val="FFD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770866" y="2403583"/>
              <a:ext cx="6527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>
                  <a:solidFill>
                    <a:srgbClr val="FFDB3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75%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806037" y="1856217"/>
            <a:ext cx="1505549" cy="1462282"/>
            <a:chOff x="5306459" y="1856217"/>
            <a:chExt cx="1505549" cy="1462282"/>
          </a:xfrm>
        </p:grpSpPr>
        <p:sp>
          <p:nvSpPr>
            <p:cNvPr id="25" name="同心圆 24"/>
            <p:cNvSpPr/>
            <p:nvPr/>
          </p:nvSpPr>
          <p:spPr>
            <a:xfrm>
              <a:off x="5340350" y="1857999"/>
              <a:ext cx="1460500" cy="1460500"/>
            </a:xfrm>
            <a:prstGeom prst="donut">
              <a:avLst>
                <a:gd fmla="val 12564" name="adj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6" name="空心弧 25"/>
            <p:cNvSpPr/>
            <p:nvPr/>
          </p:nvSpPr>
          <p:spPr>
            <a:xfrm rot="4797819">
              <a:off x="5329954" y="1832722"/>
              <a:ext cx="1458560" cy="1505549"/>
            </a:xfrm>
            <a:prstGeom prst="blockArc">
              <a:avLst>
                <a:gd fmla="val 10023769" name="adj1"/>
                <a:gd fmla="val 18741517" name="adj2"/>
                <a:gd fmla="val 13380" name="adj3"/>
              </a:avLst>
            </a:prstGeom>
            <a:solidFill>
              <a:srgbClr val="FFD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770866" y="2403583"/>
              <a:ext cx="6527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>
                  <a:solidFill>
                    <a:srgbClr val="FFDB3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45%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0599367" y="1856217"/>
            <a:ext cx="1505549" cy="1462282"/>
            <a:chOff x="5306459" y="1856217"/>
            <a:chExt cx="1505549" cy="1462282"/>
          </a:xfrm>
        </p:grpSpPr>
        <p:sp>
          <p:nvSpPr>
            <p:cNvPr id="29" name="同心圆 28"/>
            <p:cNvSpPr/>
            <p:nvPr/>
          </p:nvSpPr>
          <p:spPr>
            <a:xfrm>
              <a:off x="5340350" y="1857999"/>
              <a:ext cx="1460500" cy="1460500"/>
            </a:xfrm>
            <a:prstGeom prst="donut">
              <a:avLst>
                <a:gd fmla="val 12564" name="adj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0" name="空心弧 29"/>
            <p:cNvSpPr/>
            <p:nvPr/>
          </p:nvSpPr>
          <p:spPr>
            <a:xfrm rot="4797819">
              <a:off x="5329954" y="1832722"/>
              <a:ext cx="1458560" cy="1505549"/>
            </a:xfrm>
            <a:prstGeom prst="blockArc">
              <a:avLst>
                <a:gd fmla="val 10023769" name="adj1"/>
                <a:gd fmla="val 18741517" name="adj2"/>
                <a:gd fmla="val 13380" name="adj3"/>
              </a:avLst>
            </a:prstGeom>
            <a:solidFill>
              <a:srgbClr val="FFD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770864" y="2403583"/>
              <a:ext cx="6527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>
                  <a:solidFill>
                    <a:srgbClr val="FFDB3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45%</a:t>
              </a:r>
            </a:p>
          </p:txBody>
        </p:sp>
      </p:grpSp>
      <p:sp>
        <p:nvSpPr>
          <p:cNvPr id="34" name="Freeform 113"/>
          <p:cNvSpPr>
            <a:spLocks noEditPoints="1"/>
          </p:cNvSpPr>
          <p:nvPr/>
        </p:nvSpPr>
        <p:spPr bwMode="auto">
          <a:xfrm>
            <a:off x="5548790" y="4239130"/>
            <a:ext cx="1094419" cy="1516723"/>
          </a:xfrm>
          <a:custGeom>
            <a:gdLst>
              <a:gd fmla="*/ 62 w 81" name="T0"/>
              <a:gd fmla="*/ 37 h 112" name="T1"/>
              <a:gd fmla="*/ 74 w 81" name="T2"/>
              <a:gd fmla="*/ 36 h 112" name="T3"/>
              <a:gd fmla="*/ 69 w 81" name="T4"/>
              <a:gd fmla="*/ 43 h 112" name="T5"/>
              <a:gd fmla="*/ 69 w 81" name="T6"/>
              <a:gd fmla="*/ 100 h 112" name="T7"/>
              <a:gd fmla="*/ 12 w 81" name="T8"/>
              <a:gd fmla="*/ 100 h 112" name="T9"/>
              <a:gd fmla="*/ 12 w 81" name="T10"/>
              <a:gd fmla="*/ 43 h 112" name="T11"/>
              <a:gd fmla="*/ 36 w 81" name="T12"/>
              <a:gd fmla="*/ 27 h 112" name="T13"/>
              <a:gd fmla="*/ 29 w 81" name="T14"/>
              <a:gd fmla="*/ 21 h 112" name="T15"/>
              <a:gd fmla="*/ 22 w 81" name="T16"/>
              <a:gd fmla="*/ 12 h 112" name="T17"/>
              <a:gd fmla="*/ 41 w 81" name="T18"/>
              <a:gd fmla="*/ 0 h 112" name="T19"/>
              <a:gd fmla="*/ 59 w 81" name="T20"/>
              <a:gd fmla="*/ 12 h 112" name="T21"/>
              <a:gd fmla="*/ 52 w 81" name="T22"/>
              <a:gd fmla="*/ 21 h 112" name="T23"/>
              <a:gd fmla="*/ 45 w 81" name="T24"/>
              <a:gd fmla="*/ 27 h 112" name="T25"/>
              <a:gd fmla="*/ 29 w 81" name="T26"/>
              <a:gd fmla="*/ 15 h 112" name="T27"/>
              <a:gd fmla="*/ 52 w 81" name="T28"/>
              <a:gd fmla="*/ 14 h 112" name="T29"/>
              <a:gd fmla="*/ 53 w 81" name="T30"/>
              <a:gd fmla="*/ 12 h 112" name="T31"/>
              <a:gd fmla="*/ 41 w 81" name="T32"/>
              <a:gd fmla="*/ 5 h 112" name="T33"/>
              <a:gd fmla="*/ 28 w 81" name="T34"/>
              <a:gd fmla="*/ 12 h 112" name="T35"/>
              <a:gd fmla="*/ 20 w 81" name="T36"/>
              <a:gd fmla="*/ 53 h 112" name="T37"/>
              <a:gd fmla="*/ 27 w 81" name="T38"/>
              <a:gd fmla="*/ 56 h 112" name="T39"/>
              <a:gd fmla="*/ 20 w 81" name="T40"/>
              <a:gd fmla="*/ 53 h 112" name="T41"/>
              <a:gd fmla="*/ 27 w 81" name="T42"/>
              <a:gd fmla="*/ 87 h 112" name="T43"/>
              <a:gd fmla="*/ 20 w 81" name="T44"/>
              <a:gd fmla="*/ 90 h 112" name="T45"/>
              <a:gd fmla="*/ 61 w 81" name="T46"/>
              <a:gd fmla="*/ 90 h 112" name="T47"/>
              <a:gd fmla="*/ 54 w 81" name="T48"/>
              <a:gd fmla="*/ 87 h 112" name="T49"/>
              <a:gd fmla="*/ 61 w 81" name="T50"/>
              <a:gd fmla="*/ 90 h 112" name="T51"/>
              <a:gd fmla="*/ 61 w 81" name="T52"/>
              <a:gd fmla="*/ 70 h 112" name="T53"/>
              <a:gd fmla="*/ 68 w 81" name="T54"/>
              <a:gd fmla="*/ 73 h 112" name="T55"/>
              <a:gd fmla="*/ 42 w 81" name="T56"/>
              <a:gd fmla="*/ 99 h 112" name="T57"/>
              <a:gd fmla="*/ 39 w 81" name="T58"/>
              <a:gd fmla="*/ 92 h 112" name="T59"/>
              <a:gd fmla="*/ 42 w 81" name="T60"/>
              <a:gd fmla="*/ 99 h 112" name="T61"/>
              <a:gd fmla="*/ 20 w 81" name="T62"/>
              <a:gd fmla="*/ 73 h 112" name="T63"/>
              <a:gd fmla="*/ 13 w 81" name="T64"/>
              <a:gd fmla="*/ 70 h 112" name="T65"/>
              <a:gd fmla="*/ 39 w 81" name="T66"/>
              <a:gd fmla="*/ 44 h 112" name="T67"/>
              <a:gd fmla="*/ 42 w 81" name="T68"/>
              <a:gd fmla="*/ 51 h 112" name="T69"/>
              <a:gd fmla="*/ 39 w 81" name="T70"/>
              <a:gd fmla="*/ 44 h 112" name="T71"/>
              <a:gd fmla="*/ 45 w 81" name="T72"/>
              <a:gd fmla="*/ 68 h 112" name="T73"/>
              <a:gd fmla="*/ 54 w 81" name="T74"/>
              <a:gd fmla="*/ 49 h 112" name="T75"/>
              <a:gd fmla="*/ 38 w 81" name="T76"/>
              <a:gd fmla="*/ 67 h 112" name="T77"/>
              <a:gd fmla="*/ 43 w 81" name="T78"/>
              <a:gd fmla="*/ 78 h 112" name="T79"/>
              <a:gd fmla="*/ 58 w 81" name="T80"/>
              <a:gd fmla="*/ 82 h 112" name="T81"/>
              <a:gd fmla="*/ 46 w 81" name="T82"/>
              <a:gd fmla="*/ 73 h 112" name="T83"/>
              <a:gd fmla="*/ 61 w 81" name="T84"/>
              <a:gd fmla="*/ 51 h 112" name="T85"/>
              <a:gd fmla="*/ 20 w 81" name="T86"/>
              <a:gd fmla="*/ 51 h 112" name="T87"/>
              <a:gd fmla="*/ 20 w 81" name="T88"/>
              <a:gd fmla="*/ 92 h 112" name="T89"/>
              <a:gd fmla="*/ 61 w 81" name="T90"/>
              <a:gd fmla="*/ 92 h 112" name="T91"/>
              <a:gd fmla="*/ 61 w 81" name="T92"/>
              <a:gd fmla="*/ 51 h 112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112" w="81">
                <a:moveTo>
                  <a:pt x="45" y="31"/>
                </a:moveTo>
                <a:cubicBezTo>
                  <a:pt x="51" y="32"/>
                  <a:pt x="57" y="34"/>
                  <a:pt x="62" y="37"/>
                </a:cubicBezTo>
                <a:cubicBezTo>
                  <a:pt x="68" y="31"/>
                  <a:pt x="68" y="31"/>
                  <a:pt x="68" y="31"/>
                </a:cubicBezTo>
                <a:cubicBezTo>
                  <a:pt x="74" y="36"/>
                  <a:pt x="74" y="36"/>
                  <a:pt x="74" y="36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3"/>
                  <a:pt x="69" y="43"/>
                  <a:pt x="69" y="43"/>
                </a:cubicBezTo>
                <a:cubicBezTo>
                  <a:pt x="77" y="50"/>
                  <a:pt x="81" y="60"/>
                  <a:pt x="81" y="72"/>
                </a:cubicBezTo>
                <a:cubicBezTo>
                  <a:pt x="81" y="83"/>
                  <a:pt x="77" y="93"/>
                  <a:pt x="69" y="100"/>
                </a:cubicBezTo>
                <a:cubicBezTo>
                  <a:pt x="62" y="108"/>
                  <a:pt x="52" y="112"/>
                  <a:pt x="41" y="112"/>
                </a:cubicBezTo>
                <a:cubicBezTo>
                  <a:pt x="29" y="112"/>
                  <a:pt x="19" y="108"/>
                  <a:pt x="12" y="100"/>
                </a:cubicBezTo>
                <a:cubicBezTo>
                  <a:pt x="5" y="93"/>
                  <a:pt x="0" y="83"/>
                  <a:pt x="0" y="72"/>
                </a:cubicBezTo>
                <a:cubicBezTo>
                  <a:pt x="0" y="60"/>
                  <a:pt x="5" y="50"/>
                  <a:pt x="12" y="43"/>
                </a:cubicBezTo>
                <a:cubicBezTo>
                  <a:pt x="18" y="37"/>
                  <a:pt x="27" y="32"/>
                  <a:pt x="36" y="31"/>
                </a:cubicBezTo>
                <a:cubicBezTo>
                  <a:pt x="36" y="27"/>
                  <a:pt x="36" y="27"/>
                  <a:pt x="36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9" y="21"/>
                  <a:pt x="28" y="21"/>
                </a:cubicBezTo>
                <a:cubicBezTo>
                  <a:pt x="25" y="19"/>
                  <a:pt x="22" y="15"/>
                  <a:pt x="22" y="12"/>
                </a:cubicBezTo>
                <a:cubicBezTo>
                  <a:pt x="22" y="8"/>
                  <a:pt x="25" y="5"/>
                  <a:pt x="28" y="3"/>
                </a:cubicBezTo>
                <a:cubicBezTo>
                  <a:pt x="32" y="1"/>
                  <a:pt x="36" y="0"/>
                  <a:pt x="41" y="0"/>
                </a:cubicBezTo>
                <a:cubicBezTo>
                  <a:pt x="45" y="0"/>
                  <a:pt x="50" y="1"/>
                  <a:pt x="53" y="3"/>
                </a:cubicBezTo>
                <a:cubicBezTo>
                  <a:pt x="57" y="5"/>
                  <a:pt x="59" y="8"/>
                  <a:pt x="59" y="12"/>
                </a:cubicBezTo>
                <a:cubicBezTo>
                  <a:pt x="59" y="15"/>
                  <a:pt x="57" y="19"/>
                  <a:pt x="53" y="21"/>
                </a:cubicBezTo>
                <a:cubicBezTo>
                  <a:pt x="53" y="21"/>
                  <a:pt x="52" y="21"/>
                  <a:pt x="52" y="21"/>
                </a:cubicBezTo>
                <a:cubicBezTo>
                  <a:pt x="52" y="27"/>
                  <a:pt x="52" y="27"/>
                  <a:pt x="52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31"/>
                  <a:pt x="45" y="31"/>
                  <a:pt x="45" y="31"/>
                </a:cubicBezTo>
                <a:close/>
                <a:moveTo>
                  <a:pt x="29" y="15"/>
                </a:moveTo>
                <a:cubicBezTo>
                  <a:pt x="29" y="14"/>
                  <a:pt x="29" y="14"/>
                  <a:pt x="29" y="14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15"/>
                  <a:pt x="52" y="15"/>
                  <a:pt x="52" y="15"/>
                </a:cubicBezTo>
                <a:cubicBezTo>
                  <a:pt x="53" y="14"/>
                  <a:pt x="53" y="13"/>
                  <a:pt x="53" y="12"/>
                </a:cubicBezTo>
                <a:cubicBezTo>
                  <a:pt x="53" y="10"/>
                  <a:pt x="52" y="9"/>
                  <a:pt x="50" y="8"/>
                </a:cubicBezTo>
                <a:cubicBezTo>
                  <a:pt x="48" y="6"/>
                  <a:pt x="44" y="5"/>
                  <a:pt x="41" y="5"/>
                </a:cubicBezTo>
                <a:cubicBezTo>
                  <a:pt x="37" y="5"/>
                  <a:pt x="33" y="6"/>
                  <a:pt x="31" y="8"/>
                </a:cubicBezTo>
                <a:cubicBezTo>
                  <a:pt x="29" y="9"/>
                  <a:pt x="28" y="10"/>
                  <a:pt x="28" y="12"/>
                </a:cubicBezTo>
                <a:cubicBezTo>
                  <a:pt x="28" y="13"/>
                  <a:pt x="28" y="14"/>
                  <a:pt x="29" y="15"/>
                </a:cubicBezTo>
                <a:close/>
                <a:moveTo>
                  <a:pt x="20" y="53"/>
                </a:moveTo>
                <a:cubicBezTo>
                  <a:pt x="25" y="58"/>
                  <a:pt x="25" y="58"/>
                  <a:pt x="25" y="58"/>
                </a:cubicBezTo>
                <a:cubicBezTo>
                  <a:pt x="27" y="56"/>
                  <a:pt x="27" y="56"/>
                  <a:pt x="27" y="56"/>
                </a:cubicBezTo>
                <a:cubicBezTo>
                  <a:pt x="22" y="51"/>
                  <a:pt x="22" y="51"/>
                  <a:pt x="22" y="51"/>
                </a:cubicBezTo>
                <a:cubicBezTo>
                  <a:pt x="20" y="53"/>
                  <a:pt x="20" y="53"/>
                  <a:pt x="20" y="53"/>
                </a:cubicBezTo>
                <a:close/>
                <a:moveTo>
                  <a:pt x="22" y="92"/>
                </a:moveTo>
                <a:cubicBezTo>
                  <a:pt x="27" y="87"/>
                  <a:pt x="27" y="87"/>
                  <a:pt x="27" y="87"/>
                </a:cubicBezTo>
                <a:cubicBezTo>
                  <a:pt x="25" y="85"/>
                  <a:pt x="25" y="85"/>
                  <a:pt x="25" y="85"/>
                </a:cubicBezTo>
                <a:cubicBezTo>
                  <a:pt x="20" y="90"/>
                  <a:pt x="20" y="90"/>
                  <a:pt x="20" y="90"/>
                </a:cubicBezTo>
                <a:cubicBezTo>
                  <a:pt x="22" y="92"/>
                  <a:pt x="22" y="92"/>
                  <a:pt x="22" y="92"/>
                </a:cubicBezTo>
                <a:close/>
                <a:moveTo>
                  <a:pt x="61" y="90"/>
                </a:moveTo>
                <a:cubicBezTo>
                  <a:pt x="56" y="85"/>
                  <a:pt x="56" y="85"/>
                  <a:pt x="56" y="85"/>
                </a:cubicBezTo>
                <a:cubicBezTo>
                  <a:pt x="54" y="87"/>
                  <a:pt x="54" y="87"/>
                  <a:pt x="54" y="87"/>
                </a:cubicBezTo>
                <a:cubicBezTo>
                  <a:pt x="59" y="92"/>
                  <a:pt x="59" y="92"/>
                  <a:pt x="59" y="92"/>
                </a:cubicBezTo>
                <a:cubicBezTo>
                  <a:pt x="61" y="90"/>
                  <a:pt x="61" y="90"/>
                  <a:pt x="61" y="90"/>
                </a:cubicBezTo>
                <a:close/>
                <a:moveTo>
                  <a:pt x="68" y="70"/>
                </a:moveTo>
                <a:cubicBezTo>
                  <a:pt x="61" y="70"/>
                  <a:pt x="61" y="70"/>
                  <a:pt x="61" y="70"/>
                </a:cubicBezTo>
                <a:cubicBezTo>
                  <a:pt x="61" y="73"/>
                  <a:pt x="61" y="73"/>
                  <a:pt x="61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0"/>
                  <a:pt x="68" y="70"/>
                  <a:pt x="68" y="70"/>
                </a:cubicBezTo>
                <a:close/>
                <a:moveTo>
                  <a:pt x="42" y="99"/>
                </a:moveTo>
                <a:cubicBezTo>
                  <a:pt x="42" y="92"/>
                  <a:pt x="42" y="92"/>
                  <a:pt x="42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9"/>
                  <a:pt x="39" y="99"/>
                  <a:pt x="39" y="99"/>
                </a:cubicBezTo>
                <a:cubicBezTo>
                  <a:pt x="42" y="99"/>
                  <a:pt x="42" y="99"/>
                  <a:pt x="42" y="99"/>
                </a:cubicBezTo>
                <a:close/>
                <a:moveTo>
                  <a:pt x="13" y="73"/>
                </a:moveTo>
                <a:cubicBezTo>
                  <a:pt x="20" y="73"/>
                  <a:pt x="20" y="73"/>
                  <a:pt x="20" y="73"/>
                </a:cubicBezTo>
                <a:cubicBezTo>
                  <a:pt x="20" y="70"/>
                  <a:pt x="20" y="70"/>
                  <a:pt x="20" y="70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73"/>
                  <a:pt x="13" y="73"/>
                  <a:pt x="13" y="73"/>
                </a:cubicBezTo>
                <a:close/>
                <a:moveTo>
                  <a:pt x="39" y="44"/>
                </a:moveTo>
                <a:cubicBezTo>
                  <a:pt x="39" y="51"/>
                  <a:pt x="39" y="51"/>
                  <a:pt x="39" y="51"/>
                </a:cubicBezTo>
                <a:cubicBezTo>
                  <a:pt x="42" y="51"/>
                  <a:pt x="42" y="51"/>
                  <a:pt x="42" y="51"/>
                </a:cubicBezTo>
                <a:cubicBezTo>
                  <a:pt x="42" y="44"/>
                  <a:pt x="42" y="44"/>
                  <a:pt x="42" y="44"/>
                </a:cubicBezTo>
                <a:cubicBezTo>
                  <a:pt x="39" y="44"/>
                  <a:pt x="39" y="44"/>
                  <a:pt x="39" y="44"/>
                </a:cubicBezTo>
                <a:close/>
                <a:moveTo>
                  <a:pt x="46" y="70"/>
                </a:moveTo>
                <a:cubicBezTo>
                  <a:pt x="45" y="69"/>
                  <a:pt x="45" y="69"/>
                  <a:pt x="45" y="68"/>
                </a:cubicBezTo>
                <a:cubicBezTo>
                  <a:pt x="49" y="63"/>
                  <a:pt x="53" y="57"/>
                  <a:pt x="57" y="51"/>
                </a:cubicBezTo>
                <a:cubicBezTo>
                  <a:pt x="56" y="50"/>
                  <a:pt x="55" y="49"/>
                  <a:pt x="54" y="49"/>
                </a:cubicBezTo>
                <a:cubicBezTo>
                  <a:pt x="49" y="54"/>
                  <a:pt x="45" y="60"/>
                  <a:pt x="41" y="67"/>
                </a:cubicBezTo>
                <a:cubicBezTo>
                  <a:pt x="40" y="66"/>
                  <a:pt x="39" y="66"/>
                  <a:pt x="38" y="67"/>
                </a:cubicBezTo>
                <a:cubicBezTo>
                  <a:pt x="35" y="68"/>
                  <a:pt x="33" y="72"/>
                  <a:pt x="35" y="75"/>
                </a:cubicBezTo>
                <a:cubicBezTo>
                  <a:pt x="36" y="78"/>
                  <a:pt x="40" y="79"/>
                  <a:pt x="43" y="78"/>
                </a:cubicBezTo>
                <a:cubicBezTo>
                  <a:pt x="43" y="78"/>
                  <a:pt x="43" y="77"/>
                  <a:pt x="44" y="77"/>
                </a:cubicBezTo>
                <a:cubicBezTo>
                  <a:pt x="48" y="79"/>
                  <a:pt x="53" y="81"/>
                  <a:pt x="58" y="82"/>
                </a:cubicBezTo>
                <a:cubicBezTo>
                  <a:pt x="58" y="80"/>
                  <a:pt x="59" y="79"/>
                  <a:pt x="59" y="78"/>
                </a:cubicBezTo>
                <a:cubicBezTo>
                  <a:pt x="55" y="76"/>
                  <a:pt x="51" y="74"/>
                  <a:pt x="46" y="73"/>
                </a:cubicBezTo>
                <a:cubicBezTo>
                  <a:pt x="46" y="72"/>
                  <a:pt x="46" y="71"/>
                  <a:pt x="46" y="70"/>
                </a:cubicBezTo>
                <a:close/>
                <a:moveTo>
                  <a:pt x="61" y="51"/>
                </a:moveTo>
                <a:cubicBezTo>
                  <a:pt x="56" y="45"/>
                  <a:pt x="49" y="42"/>
                  <a:pt x="41" y="42"/>
                </a:cubicBezTo>
                <a:cubicBezTo>
                  <a:pt x="32" y="42"/>
                  <a:pt x="25" y="45"/>
                  <a:pt x="20" y="51"/>
                </a:cubicBezTo>
                <a:cubicBezTo>
                  <a:pt x="14" y="56"/>
                  <a:pt x="11" y="63"/>
                  <a:pt x="11" y="72"/>
                </a:cubicBezTo>
                <a:cubicBezTo>
                  <a:pt x="11" y="80"/>
                  <a:pt x="14" y="87"/>
                  <a:pt x="20" y="92"/>
                </a:cubicBezTo>
                <a:cubicBezTo>
                  <a:pt x="25" y="98"/>
                  <a:pt x="32" y="101"/>
                  <a:pt x="41" y="101"/>
                </a:cubicBezTo>
                <a:cubicBezTo>
                  <a:pt x="49" y="101"/>
                  <a:pt x="56" y="98"/>
                  <a:pt x="61" y="92"/>
                </a:cubicBezTo>
                <a:cubicBezTo>
                  <a:pt x="67" y="87"/>
                  <a:pt x="70" y="80"/>
                  <a:pt x="70" y="72"/>
                </a:cubicBezTo>
                <a:cubicBezTo>
                  <a:pt x="70" y="63"/>
                  <a:pt x="67" y="56"/>
                  <a:pt x="61" y="51"/>
                </a:cubicBezTo>
                <a:close/>
              </a:path>
            </a:pathLst>
          </a:custGeom>
          <a:solidFill>
            <a:srgbClr val="FFDB39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6" name="文本框 35"/>
          <p:cNvSpPr txBox="1"/>
          <p:nvPr/>
        </p:nvSpPr>
        <p:spPr>
          <a:xfrm>
            <a:off x="6750502" y="4150769"/>
            <a:ext cx="5234305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3200">
                <a:solidFill>
                  <a:srgbClr val="FFDB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PONAG SSDA AON ONE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912002" y="4997491"/>
            <a:ext cx="5253076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 Boy and His Tree</a:t>
            </a:r>
          </a:p>
          <a:p>
            <a:r>
              <a:rPr altLang="zh-CN" lang="en-US" sz="20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 long time ago, there was a huge apple tree. A little boy loved to come and play around it every up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964042" y="4569366"/>
            <a:ext cx="2918142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 ARE THE AON ONE ADFGAS</a:t>
            </a:r>
          </a:p>
        </p:txBody>
      </p:sp>
      <p:cxnSp>
        <p:nvCxnSpPr>
          <p:cNvPr id="40" name="直接连接符 39"/>
          <p:cNvCxnSpPr/>
          <p:nvPr/>
        </p:nvCxnSpPr>
        <p:spPr>
          <a:xfrm flipH="1">
            <a:off x="6840499" y="4296214"/>
            <a:ext cx="0" cy="1371278"/>
          </a:xfrm>
          <a:prstGeom prst="line">
            <a:avLst/>
          </a:prstGeom>
          <a:ln w="25400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rcRect r="-2971"/>
          <a:stretch>
            <a:fillRect/>
          </a:stretch>
        </p:blipFill>
        <p:spPr>
          <a:xfrm>
            <a:off x="285750" y="4494361"/>
            <a:ext cx="1592439" cy="2229165"/>
          </a:xfrm>
          <a:prstGeom prst="rect">
            <a:avLst/>
          </a:prstGeom>
        </p:spPr>
      </p:pic>
    </p:spTree>
    <p:extLst>
      <p:ext uri="{BB962C8B-B14F-4D97-AF65-F5344CB8AC3E}">
        <p14:creationId val="3104599766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180167" y="81559"/>
            <a:ext cx="713613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4400">
                <a:solidFill>
                  <a:srgbClr val="FFDB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PONAG SSDA AON ONE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508498" y="643973"/>
            <a:ext cx="3850005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 ARE THE AON ONE ADFGAS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664200" y="948833"/>
            <a:ext cx="91122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371475" y="1013305"/>
            <a:ext cx="3771900" cy="526146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椭圆 13"/>
          <p:cNvSpPr/>
          <p:nvPr/>
        </p:nvSpPr>
        <p:spPr>
          <a:xfrm>
            <a:off x="4362450" y="1752600"/>
            <a:ext cx="1104900" cy="1104900"/>
          </a:xfrm>
          <a:prstGeom prst="ellips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椭圆 14"/>
          <p:cNvSpPr/>
          <p:nvPr/>
        </p:nvSpPr>
        <p:spPr>
          <a:xfrm>
            <a:off x="8058150" y="1752600"/>
            <a:ext cx="1104900" cy="1104900"/>
          </a:xfrm>
          <a:prstGeom prst="ellips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/>
          <p:nvPr/>
        </p:nvSpPr>
        <p:spPr>
          <a:xfrm>
            <a:off x="8058150" y="4019550"/>
            <a:ext cx="1104900" cy="1104900"/>
          </a:xfrm>
          <a:prstGeom prst="ellips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椭圆 16"/>
          <p:cNvSpPr/>
          <p:nvPr/>
        </p:nvSpPr>
        <p:spPr>
          <a:xfrm>
            <a:off x="4362450" y="4019550"/>
            <a:ext cx="1104900" cy="1104900"/>
          </a:xfrm>
          <a:prstGeom prst="ellips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/>
          <p:cNvSpPr txBox="1"/>
          <p:nvPr/>
        </p:nvSpPr>
        <p:spPr>
          <a:xfrm>
            <a:off x="5467350" y="4756914"/>
            <a:ext cx="3143250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 Boy and His Tree</a:t>
            </a:r>
          </a:p>
          <a:p>
            <a:r>
              <a:rPr altLang="zh-CN" lang="en-US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 long time ago, there was a huge apple tree. A little boy loved to come and play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048749" y="4756914"/>
            <a:ext cx="3143250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 Boy and His Tree</a:t>
            </a:r>
          </a:p>
          <a:p>
            <a:r>
              <a:rPr altLang="zh-CN" lang="en-US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 long time ago, there was a huge apple tree. A little boy loved to come and play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048749" y="2459732"/>
            <a:ext cx="3143250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 Boy and His Tree</a:t>
            </a:r>
          </a:p>
          <a:p>
            <a:r>
              <a:rPr altLang="zh-CN" lang="en-US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 long time ago, there was a huge apple tree. A little boy loved to come and play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467350" y="2459732"/>
            <a:ext cx="3143250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 Boy and His Tree</a:t>
            </a:r>
          </a:p>
          <a:p>
            <a:r>
              <a:rPr altLang="zh-CN" lang="en-US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 long time ago, there was a huge apple tree. A little boy loved to come and play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467350" y="1935818"/>
            <a:ext cx="243871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 ARE THE AON 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9163050" y="1935818"/>
            <a:ext cx="243871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 ARE THE AON 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163050" y="4274314"/>
            <a:ext cx="243871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 ARE THE AON 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467350" y="4274314"/>
            <a:ext cx="243871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 ARE THE AON </a:t>
            </a:r>
          </a:p>
        </p:txBody>
      </p:sp>
      <p:sp>
        <p:nvSpPr>
          <p:cNvPr id="27" name="Freeform 113"/>
          <p:cNvSpPr>
            <a:spLocks noEditPoints="1"/>
          </p:cNvSpPr>
          <p:nvPr/>
        </p:nvSpPr>
        <p:spPr bwMode="auto">
          <a:xfrm>
            <a:off x="8351510" y="4137947"/>
            <a:ext cx="518181" cy="718132"/>
          </a:xfrm>
          <a:custGeom>
            <a:gdLst>
              <a:gd fmla="*/ 62 w 81" name="T0"/>
              <a:gd fmla="*/ 37 h 112" name="T1"/>
              <a:gd fmla="*/ 74 w 81" name="T2"/>
              <a:gd fmla="*/ 36 h 112" name="T3"/>
              <a:gd fmla="*/ 69 w 81" name="T4"/>
              <a:gd fmla="*/ 43 h 112" name="T5"/>
              <a:gd fmla="*/ 69 w 81" name="T6"/>
              <a:gd fmla="*/ 100 h 112" name="T7"/>
              <a:gd fmla="*/ 12 w 81" name="T8"/>
              <a:gd fmla="*/ 100 h 112" name="T9"/>
              <a:gd fmla="*/ 12 w 81" name="T10"/>
              <a:gd fmla="*/ 43 h 112" name="T11"/>
              <a:gd fmla="*/ 36 w 81" name="T12"/>
              <a:gd fmla="*/ 27 h 112" name="T13"/>
              <a:gd fmla="*/ 29 w 81" name="T14"/>
              <a:gd fmla="*/ 21 h 112" name="T15"/>
              <a:gd fmla="*/ 22 w 81" name="T16"/>
              <a:gd fmla="*/ 12 h 112" name="T17"/>
              <a:gd fmla="*/ 41 w 81" name="T18"/>
              <a:gd fmla="*/ 0 h 112" name="T19"/>
              <a:gd fmla="*/ 59 w 81" name="T20"/>
              <a:gd fmla="*/ 12 h 112" name="T21"/>
              <a:gd fmla="*/ 52 w 81" name="T22"/>
              <a:gd fmla="*/ 21 h 112" name="T23"/>
              <a:gd fmla="*/ 45 w 81" name="T24"/>
              <a:gd fmla="*/ 27 h 112" name="T25"/>
              <a:gd fmla="*/ 29 w 81" name="T26"/>
              <a:gd fmla="*/ 15 h 112" name="T27"/>
              <a:gd fmla="*/ 52 w 81" name="T28"/>
              <a:gd fmla="*/ 14 h 112" name="T29"/>
              <a:gd fmla="*/ 53 w 81" name="T30"/>
              <a:gd fmla="*/ 12 h 112" name="T31"/>
              <a:gd fmla="*/ 41 w 81" name="T32"/>
              <a:gd fmla="*/ 5 h 112" name="T33"/>
              <a:gd fmla="*/ 28 w 81" name="T34"/>
              <a:gd fmla="*/ 12 h 112" name="T35"/>
              <a:gd fmla="*/ 20 w 81" name="T36"/>
              <a:gd fmla="*/ 53 h 112" name="T37"/>
              <a:gd fmla="*/ 27 w 81" name="T38"/>
              <a:gd fmla="*/ 56 h 112" name="T39"/>
              <a:gd fmla="*/ 20 w 81" name="T40"/>
              <a:gd fmla="*/ 53 h 112" name="T41"/>
              <a:gd fmla="*/ 27 w 81" name="T42"/>
              <a:gd fmla="*/ 87 h 112" name="T43"/>
              <a:gd fmla="*/ 20 w 81" name="T44"/>
              <a:gd fmla="*/ 90 h 112" name="T45"/>
              <a:gd fmla="*/ 61 w 81" name="T46"/>
              <a:gd fmla="*/ 90 h 112" name="T47"/>
              <a:gd fmla="*/ 54 w 81" name="T48"/>
              <a:gd fmla="*/ 87 h 112" name="T49"/>
              <a:gd fmla="*/ 61 w 81" name="T50"/>
              <a:gd fmla="*/ 90 h 112" name="T51"/>
              <a:gd fmla="*/ 61 w 81" name="T52"/>
              <a:gd fmla="*/ 70 h 112" name="T53"/>
              <a:gd fmla="*/ 68 w 81" name="T54"/>
              <a:gd fmla="*/ 73 h 112" name="T55"/>
              <a:gd fmla="*/ 42 w 81" name="T56"/>
              <a:gd fmla="*/ 99 h 112" name="T57"/>
              <a:gd fmla="*/ 39 w 81" name="T58"/>
              <a:gd fmla="*/ 92 h 112" name="T59"/>
              <a:gd fmla="*/ 42 w 81" name="T60"/>
              <a:gd fmla="*/ 99 h 112" name="T61"/>
              <a:gd fmla="*/ 20 w 81" name="T62"/>
              <a:gd fmla="*/ 73 h 112" name="T63"/>
              <a:gd fmla="*/ 13 w 81" name="T64"/>
              <a:gd fmla="*/ 70 h 112" name="T65"/>
              <a:gd fmla="*/ 39 w 81" name="T66"/>
              <a:gd fmla="*/ 44 h 112" name="T67"/>
              <a:gd fmla="*/ 42 w 81" name="T68"/>
              <a:gd fmla="*/ 51 h 112" name="T69"/>
              <a:gd fmla="*/ 39 w 81" name="T70"/>
              <a:gd fmla="*/ 44 h 112" name="T71"/>
              <a:gd fmla="*/ 45 w 81" name="T72"/>
              <a:gd fmla="*/ 68 h 112" name="T73"/>
              <a:gd fmla="*/ 54 w 81" name="T74"/>
              <a:gd fmla="*/ 49 h 112" name="T75"/>
              <a:gd fmla="*/ 38 w 81" name="T76"/>
              <a:gd fmla="*/ 67 h 112" name="T77"/>
              <a:gd fmla="*/ 43 w 81" name="T78"/>
              <a:gd fmla="*/ 78 h 112" name="T79"/>
              <a:gd fmla="*/ 58 w 81" name="T80"/>
              <a:gd fmla="*/ 82 h 112" name="T81"/>
              <a:gd fmla="*/ 46 w 81" name="T82"/>
              <a:gd fmla="*/ 73 h 112" name="T83"/>
              <a:gd fmla="*/ 61 w 81" name="T84"/>
              <a:gd fmla="*/ 51 h 112" name="T85"/>
              <a:gd fmla="*/ 20 w 81" name="T86"/>
              <a:gd fmla="*/ 51 h 112" name="T87"/>
              <a:gd fmla="*/ 20 w 81" name="T88"/>
              <a:gd fmla="*/ 92 h 112" name="T89"/>
              <a:gd fmla="*/ 61 w 81" name="T90"/>
              <a:gd fmla="*/ 92 h 112" name="T91"/>
              <a:gd fmla="*/ 61 w 81" name="T92"/>
              <a:gd fmla="*/ 51 h 112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112" w="81">
                <a:moveTo>
                  <a:pt x="45" y="31"/>
                </a:moveTo>
                <a:cubicBezTo>
                  <a:pt x="51" y="32"/>
                  <a:pt x="57" y="34"/>
                  <a:pt x="62" y="37"/>
                </a:cubicBezTo>
                <a:cubicBezTo>
                  <a:pt x="68" y="31"/>
                  <a:pt x="68" y="31"/>
                  <a:pt x="68" y="31"/>
                </a:cubicBezTo>
                <a:cubicBezTo>
                  <a:pt x="74" y="36"/>
                  <a:pt x="74" y="36"/>
                  <a:pt x="74" y="36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3"/>
                  <a:pt x="69" y="43"/>
                  <a:pt x="69" y="43"/>
                </a:cubicBezTo>
                <a:cubicBezTo>
                  <a:pt x="77" y="50"/>
                  <a:pt x="81" y="60"/>
                  <a:pt x="81" y="72"/>
                </a:cubicBezTo>
                <a:cubicBezTo>
                  <a:pt x="81" y="83"/>
                  <a:pt x="77" y="93"/>
                  <a:pt x="69" y="100"/>
                </a:cubicBezTo>
                <a:cubicBezTo>
                  <a:pt x="62" y="108"/>
                  <a:pt x="52" y="112"/>
                  <a:pt x="41" y="112"/>
                </a:cubicBezTo>
                <a:cubicBezTo>
                  <a:pt x="29" y="112"/>
                  <a:pt x="19" y="108"/>
                  <a:pt x="12" y="100"/>
                </a:cubicBezTo>
                <a:cubicBezTo>
                  <a:pt x="5" y="93"/>
                  <a:pt x="0" y="83"/>
                  <a:pt x="0" y="72"/>
                </a:cubicBezTo>
                <a:cubicBezTo>
                  <a:pt x="0" y="60"/>
                  <a:pt x="5" y="50"/>
                  <a:pt x="12" y="43"/>
                </a:cubicBezTo>
                <a:cubicBezTo>
                  <a:pt x="18" y="37"/>
                  <a:pt x="27" y="32"/>
                  <a:pt x="36" y="31"/>
                </a:cubicBezTo>
                <a:cubicBezTo>
                  <a:pt x="36" y="27"/>
                  <a:pt x="36" y="27"/>
                  <a:pt x="36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9" y="21"/>
                  <a:pt x="28" y="21"/>
                </a:cubicBezTo>
                <a:cubicBezTo>
                  <a:pt x="25" y="19"/>
                  <a:pt x="22" y="15"/>
                  <a:pt x="22" y="12"/>
                </a:cubicBezTo>
                <a:cubicBezTo>
                  <a:pt x="22" y="8"/>
                  <a:pt x="25" y="5"/>
                  <a:pt x="28" y="3"/>
                </a:cubicBezTo>
                <a:cubicBezTo>
                  <a:pt x="32" y="1"/>
                  <a:pt x="36" y="0"/>
                  <a:pt x="41" y="0"/>
                </a:cubicBezTo>
                <a:cubicBezTo>
                  <a:pt x="45" y="0"/>
                  <a:pt x="50" y="1"/>
                  <a:pt x="53" y="3"/>
                </a:cubicBezTo>
                <a:cubicBezTo>
                  <a:pt x="57" y="5"/>
                  <a:pt x="59" y="8"/>
                  <a:pt x="59" y="12"/>
                </a:cubicBezTo>
                <a:cubicBezTo>
                  <a:pt x="59" y="15"/>
                  <a:pt x="57" y="19"/>
                  <a:pt x="53" y="21"/>
                </a:cubicBezTo>
                <a:cubicBezTo>
                  <a:pt x="53" y="21"/>
                  <a:pt x="52" y="21"/>
                  <a:pt x="52" y="21"/>
                </a:cubicBezTo>
                <a:cubicBezTo>
                  <a:pt x="52" y="27"/>
                  <a:pt x="52" y="27"/>
                  <a:pt x="52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31"/>
                  <a:pt x="45" y="31"/>
                  <a:pt x="45" y="31"/>
                </a:cubicBezTo>
                <a:close/>
                <a:moveTo>
                  <a:pt x="29" y="15"/>
                </a:moveTo>
                <a:cubicBezTo>
                  <a:pt x="29" y="14"/>
                  <a:pt x="29" y="14"/>
                  <a:pt x="29" y="14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15"/>
                  <a:pt x="52" y="15"/>
                  <a:pt x="52" y="15"/>
                </a:cubicBezTo>
                <a:cubicBezTo>
                  <a:pt x="53" y="14"/>
                  <a:pt x="53" y="13"/>
                  <a:pt x="53" y="12"/>
                </a:cubicBezTo>
                <a:cubicBezTo>
                  <a:pt x="53" y="10"/>
                  <a:pt x="52" y="9"/>
                  <a:pt x="50" y="8"/>
                </a:cubicBezTo>
                <a:cubicBezTo>
                  <a:pt x="48" y="6"/>
                  <a:pt x="44" y="5"/>
                  <a:pt x="41" y="5"/>
                </a:cubicBezTo>
                <a:cubicBezTo>
                  <a:pt x="37" y="5"/>
                  <a:pt x="33" y="6"/>
                  <a:pt x="31" y="8"/>
                </a:cubicBezTo>
                <a:cubicBezTo>
                  <a:pt x="29" y="9"/>
                  <a:pt x="28" y="10"/>
                  <a:pt x="28" y="12"/>
                </a:cubicBezTo>
                <a:cubicBezTo>
                  <a:pt x="28" y="13"/>
                  <a:pt x="28" y="14"/>
                  <a:pt x="29" y="15"/>
                </a:cubicBezTo>
                <a:close/>
                <a:moveTo>
                  <a:pt x="20" y="53"/>
                </a:moveTo>
                <a:cubicBezTo>
                  <a:pt x="25" y="58"/>
                  <a:pt x="25" y="58"/>
                  <a:pt x="25" y="58"/>
                </a:cubicBezTo>
                <a:cubicBezTo>
                  <a:pt x="27" y="56"/>
                  <a:pt x="27" y="56"/>
                  <a:pt x="27" y="56"/>
                </a:cubicBezTo>
                <a:cubicBezTo>
                  <a:pt x="22" y="51"/>
                  <a:pt x="22" y="51"/>
                  <a:pt x="22" y="51"/>
                </a:cubicBezTo>
                <a:cubicBezTo>
                  <a:pt x="20" y="53"/>
                  <a:pt x="20" y="53"/>
                  <a:pt x="20" y="53"/>
                </a:cubicBezTo>
                <a:close/>
                <a:moveTo>
                  <a:pt x="22" y="92"/>
                </a:moveTo>
                <a:cubicBezTo>
                  <a:pt x="27" y="87"/>
                  <a:pt x="27" y="87"/>
                  <a:pt x="27" y="87"/>
                </a:cubicBezTo>
                <a:cubicBezTo>
                  <a:pt x="25" y="85"/>
                  <a:pt x="25" y="85"/>
                  <a:pt x="25" y="85"/>
                </a:cubicBezTo>
                <a:cubicBezTo>
                  <a:pt x="20" y="90"/>
                  <a:pt x="20" y="90"/>
                  <a:pt x="20" y="90"/>
                </a:cubicBezTo>
                <a:cubicBezTo>
                  <a:pt x="22" y="92"/>
                  <a:pt x="22" y="92"/>
                  <a:pt x="22" y="92"/>
                </a:cubicBezTo>
                <a:close/>
                <a:moveTo>
                  <a:pt x="61" y="90"/>
                </a:moveTo>
                <a:cubicBezTo>
                  <a:pt x="56" y="85"/>
                  <a:pt x="56" y="85"/>
                  <a:pt x="56" y="85"/>
                </a:cubicBezTo>
                <a:cubicBezTo>
                  <a:pt x="54" y="87"/>
                  <a:pt x="54" y="87"/>
                  <a:pt x="54" y="87"/>
                </a:cubicBezTo>
                <a:cubicBezTo>
                  <a:pt x="59" y="92"/>
                  <a:pt x="59" y="92"/>
                  <a:pt x="59" y="92"/>
                </a:cubicBezTo>
                <a:cubicBezTo>
                  <a:pt x="61" y="90"/>
                  <a:pt x="61" y="90"/>
                  <a:pt x="61" y="90"/>
                </a:cubicBezTo>
                <a:close/>
                <a:moveTo>
                  <a:pt x="68" y="70"/>
                </a:moveTo>
                <a:cubicBezTo>
                  <a:pt x="61" y="70"/>
                  <a:pt x="61" y="70"/>
                  <a:pt x="61" y="70"/>
                </a:cubicBezTo>
                <a:cubicBezTo>
                  <a:pt x="61" y="73"/>
                  <a:pt x="61" y="73"/>
                  <a:pt x="61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0"/>
                  <a:pt x="68" y="70"/>
                  <a:pt x="68" y="70"/>
                </a:cubicBezTo>
                <a:close/>
                <a:moveTo>
                  <a:pt x="42" y="99"/>
                </a:moveTo>
                <a:cubicBezTo>
                  <a:pt x="42" y="92"/>
                  <a:pt x="42" y="92"/>
                  <a:pt x="42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9"/>
                  <a:pt x="39" y="99"/>
                  <a:pt x="39" y="99"/>
                </a:cubicBezTo>
                <a:cubicBezTo>
                  <a:pt x="42" y="99"/>
                  <a:pt x="42" y="99"/>
                  <a:pt x="42" y="99"/>
                </a:cubicBezTo>
                <a:close/>
                <a:moveTo>
                  <a:pt x="13" y="73"/>
                </a:moveTo>
                <a:cubicBezTo>
                  <a:pt x="20" y="73"/>
                  <a:pt x="20" y="73"/>
                  <a:pt x="20" y="73"/>
                </a:cubicBezTo>
                <a:cubicBezTo>
                  <a:pt x="20" y="70"/>
                  <a:pt x="20" y="70"/>
                  <a:pt x="20" y="70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73"/>
                  <a:pt x="13" y="73"/>
                  <a:pt x="13" y="73"/>
                </a:cubicBezTo>
                <a:close/>
                <a:moveTo>
                  <a:pt x="39" y="44"/>
                </a:moveTo>
                <a:cubicBezTo>
                  <a:pt x="39" y="51"/>
                  <a:pt x="39" y="51"/>
                  <a:pt x="39" y="51"/>
                </a:cubicBezTo>
                <a:cubicBezTo>
                  <a:pt x="42" y="51"/>
                  <a:pt x="42" y="51"/>
                  <a:pt x="42" y="51"/>
                </a:cubicBezTo>
                <a:cubicBezTo>
                  <a:pt x="42" y="44"/>
                  <a:pt x="42" y="44"/>
                  <a:pt x="42" y="44"/>
                </a:cubicBezTo>
                <a:cubicBezTo>
                  <a:pt x="39" y="44"/>
                  <a:pt x="39" y="44"/>
                  <a:pt x="39" y="44"/>
                </a:cubicBezTo>
                <a:close/>
                <a:moveTo>
                  <a:pt x="46" y="70"/>
                </a:moveTo>
                <a:cubicBezTo>
                  <a:pt x="45" y="69"/>
                  <a:pt x="45" y="69"/>
                  <a:pt x="45" y="68"/>
                </a:cubicBezTo>
                <a:cubicBezTo>
                  <a:pt x="49" y="63"/>
                  <a:pt x="53" y="57"/>
                  <a:pt x="57" y="51"/>
                </a:cubicBezTo>
                <a:cubicBezTo>
                  <a:pt x="56" y="50"/>
                  <a:pt x="55" y="49"/>
                  <a:pt x="54" y="49"/>
                </a:cubicBezTo>
                <a:cubicBezTo>
                  <a:pt x="49" y="54"/>
                  <a:pt x="45" y="60"/>
                  <a:pt x="41" y="67"/>
                </a:cubicBezTo>
                <a:cubicBezTo>
                  <a:pt x="40" y="66"/>
                  <a:pt x="39" y="66"/>
                  <a:pt x="38" y="67"/>
                </a:cubicBezTo>
                <a:cubicBezTo>
                  <a:pt x="35" y="68"/>
                  <a:pt x="33" y="72"/>
                  <a:pt x="35" y="75"/>
                </a:cubicBezTo>
                <a:cubicBezTo>
                  <a:pt x="36" y="78"/>
                  <a:pt x="40" y="79"/>
                  <a:pt x="43" y="78"/>
                </a:cubicBezTo>
                <a:cubicBezTo>
                  <a:pt x="43" y="78"/>
                  <a:pt x="43" y="77"/>
                  <a:pt x="44" y="77"/>
                </a:cubicBezTo>
                <a:cubicBezTo>
                  <a:pt x="48" y="79"/>
                  <a:pt x="53" y="81"/>
                  <a:pt x="58" y="82"/>
                </a:cubicBezTo>
                <a:cubicBezTo>
                  <a:pt x="58" y="80"/>
                  <a:pt x="59" y="79"/>
                  <a:pt x="59" y="78"/>
                </a:cubicBezTo>
                <a:cubicBezTo>
                  <a:pt x="55" y="76"/>
                  <a:pt x="51" y="74"/>
                  <a:pt x="46" y="73"/>
                </a:cubicBezTo>
                <a:cubicBezTo>
                  <a:pt x="46" y="72"/>
                  <a:pt x="46" y="71"/>
                  <a:pt x="46" y="70"/>
                </a:cubicBezTo>
                <a:close/>
                <a:moveTo>
                  <a:pt x="61" y="51"/>
                </a:moveTo>
                <a:cubicBezTo>
                  <a:pt x="56" y="45"/>
                  <a:pt x="49" y="42"/>
                  <a:pt x="41" y="42"/>
                </a:cubicBezTo>
                <a:cubicBezTo>
                  <a:pt x="32" y="42"/>
                  <a:pt x="25" y="45"/>
                  <a:pt x="20" y="51"/>
                </a:cubicBezTo>
                <a:cubicBezTo>
                  <a:pt x="14" y="56"/>
                  <a:pt x="11" y="63"/>
                  <a:pt x="11" y="72"/>
                </a:cubicBezTo>
                <a:cubicBezTo>
                  <a:pt x="11" y="80"/>
                  <a:pt x="14" y="87"/>
                  <a:pt x="20" y="92"/>
                </a:cubicBezTo>
                <a:cubicBezTo>
                  <a:pt x="25" y="98"/>
                  <a:pt x="32" y="101"/>
                  <a:pt x="41" y="101"/>
                </a:cubicBezTo>
                <a:cubicBezTo>
                  <a:pt x="49" y="101"/>
                  <a:pt x="56" y="98"/>
                  <a:pt x="61" y="92"/>
                </a:cubicBezTo>
                <a:cubicBezTo>
                  <a:pt x="67" y="87"/>
                  <a:pt x="70" y="80"/>
                  <a:pt x="70" y="72"/>
                </a:cubicBezTo>
                <a:cubicBezTo>
                  <a:pt x="70" y="63"/>
                  <a:pt x="67" y="56"/>
                  <a:pt x="61" y="5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8" name="Freeform 114"/>
          <p:cNvSpPr>
            <a:spLocks noEditPoints="1"/>
          </p:cNvSpPr>
          <p:nvPr/>
        </p:nvSpPr>
        <p:spPr bwMode="auto">
          <a:xfrm>
            <a:off x="4670822" y="2027876"/>
            <a:ext cx="488157" cy="554347"/>
          </a:xfrm>
          <a:custGeom>
            <a:gdLst>
              <a:gd fmla="*/ 20 w 78" name="T0"/>
              <a:gd fmla="*/ 7 h 88" name="T1"/>
              <a:gd fmla="*/ 20 w 78" name="T2"/>
              <a:gd fmla="*/ 11 h 88" name="T3"/>
              <a:gd fmla="*/ 5 w 78" name="T4"/>
              <a:gd fmla="*/ 6 h 88" name="T5"/>
              <a:gd fmla="*/ 1 w 78" name="T6"/>
              <a:gd fmla="*/ 8 h 88" name="T7"/>
              <a:gd fmla="*/ 0 w 78" name="T8"/>
              <a:gd fmla="*/ 20 h 88" name="T9"/>
              <a:gd fmla="*/ 3 w 78" name="T10"/>
              <a:gd fmla="*/ 38 h 88" name="T11"/>
              <a:gd fmla="*/ 17 w 78" name="T12"/>
              <a:gd fmla="*/ 49 h 88" name="T13"/>
              <a:gd fmla="*/ 20 w 78" name="T14"/>
              <a:gd fmla="*/ 50 h 88" name="T15"/>
              <a:gd fmla="*/ 20 w 78" name="T16"/>
              <a:gd fmla="*/ 49 h 88" name="T17"/>
              <a:gd fmla="*/ 31 w 78" name="T18"/>
              <a:gd fmla="*/ 52 h 88" name="T19"/>
              <a:gd fmla="*/ 31 w 78" name="T20"/>
              <a:gd fmla="*/ 64 h 88" name="T21"/>
              <a:gd fmla="*/ 27 w 78" name="T22"/>
              <a:gd fmla="*/ 64 h 88" name="T23"/>
              <a:gd fmla="*/ 27 w 78" name="T24"/>
              <a:gd fmla="*/ 68 h 88" name="T25"/>
              <a:gd fmla="*/ 15 w 78" name="T26"/>
              <a:gd fmla="*/ 68 h 88" name="T27"/>
              <a:gd fmla="*/ 15 w 78" name="T28"/>
              <a:gd fmla="*/ 88 h 88" name="T29"/>
              <a:gd fmla="*/ 64 w 78" name="T30"/>
              <a:gd fmla="*/ 88 h 88" name="T31"/>
              <a:gd fmla="*/ 64 w 78" name="T32"/>
              <a:gd fmla="*/ 68 h 88" name="T33"/>
              <a:gd fmla="*/ 52 w 78" name="T34"/>
              <a:gd fmla="*/ 68 h 88" name="T35"/>
              <a:gd fmla="*/ 52 w 78" name="T36"/>
              <a:gd fmla="*/ 64 h 88" name="T37"/>
              <a:gd fmla="*/ 47 w 78" name="T38"/>
              <a:gd fmla="*/ 64 h 88" name="T39"/>
              <a:gd fmla="*/ 47 w 78" name="T40"/>
              <a:gd fmla="*/ 52 h 88" name="T41"/>
              <a:gd fmla="*/ 58 w 78" name="T42"/>
              <a:gd fmla="*/ 49 h 88" name="T43"/>
              <a:gd fmla="*/ 58 w 78" name="T44"/>
              <a:gd fmla="*/ 50 h 88" name="T45"/>
              <a:gd fmla="*/ 61 w 78" name="T46"/>
              <a:gd fmla="*/ 49 h 88" name="T47"/>
              <a:gd fmla="*/ 75 w 78" name="T48"/>
              <a:gd fmla="*/ 38 h 88" name="T49"/>
              <a:gd fmla="*/ 78 w 78" name="T50"/>
              <a:gd fmla="*/ 20 h 88" name="T51"/>
              <a:gd fmla="*/ 77 w 78" name="T52"/>
              <a:gd fmla="*/ 8 h 88" name="T53"/>
              <a:gd fmla="*/ 73 w 78" name="T54"/>
              <a:gd fmla="*/ 6 h 88" name="T55"/>
              <a:gd fmla="*/ 58 w 78" name="T56"/>
              <a:gd fmla="*/ 11 h 88" name="T57"/>
              <a:gd fmla="*/ 58 w 78" name="T58"/>
              <a:gd fmla="*/ 7 h 88" name="T59"/>
              <a:gd fmla="*/ 60 w 78" name="T60"/>
              <a:gd fmla="*/ 7 h 88" name="T61"/>
              <a:gd fmla="*/ 60 w 78" name="T62"/>
              <a:gd fmla="*/ 0 h 88" name="T63"/>
              <a:gd fmla="*/ 17 w 78" name="T64"/>
              <a:gd fmla="*/ 0 h 88" name="T65"/>
              <a:gd fmla="*/ 17 w 78" name="T66"/>
              <a:gd fmla="*/ 7 h 88" name="T67"/>
              <a:gd fmla="*/ 20 w 78" name="T68"/>
              <a:gd fmla="*/ 7 h 88" name="T69"/>
              <a:gd fmla="*/ 63 w 78" name="T70"/>
              <a:gd fmla="*/ 42 h 88" name="T71"/>
              <a:gd fmla="*/ 59 w 78" name="T72"/>
              <a:gd fmla="*/ 20 h 88" name="T73"/>
              <a:gd fmla="*/ 61 w 78" name="T74"/>
              <a:gd fmla="*/ 22 h 88" name="T75"/>
              <a:gd fmla="*/ 66 w 78" name="T76"/>
              <a:gd fmla="*/ 18 h 88" name="T77"/>
              <a:gd fmla="*/ 64 w 78" name="T78"/>
              <a:gd fmla="*/ 16 h 88" name="T79"/>
              <a:gd fmla="*/ 71 w 78" name="T80"/>
              <a:gd fmla="*/ 13 h 88" name="T81"/>
              <a:gd fmla="*/ 72 w 78" name="T82"/>
              <a:gd fmla="*/ 20 h 88" name="T83"/>
              <a:gd fmla="*/ 69 w 78" name="T84"/>
              <a:gd fmla="*/ 36 h 88" name="T85"/>
              <a:gd fmla="*/ 63 w 78" name="T86"/>
              <a:gd fmla="*/ 42 h 88" name="T87"/>
              <a:gd fmla="*/ 19 w 78" name="T88"/>
              <a:gd fmla="*/ 20 h 88" name="T89"/>
              <a:gd fmla="*/ 15 w 78" name="T90"/>
              <a:gd fmla="*/ 42 h 88" name="T91"/>
              <a:gd fmla="*/ 9 w 78" name="T92"/>
              <a:gd fmla="*/ 36 h 88" name="T93"/>
              <a:gd fmla="*/ 6 w 78" name="T94"/>
              <a:gd fmla="*/ 20 h 88" name="T95"/>
              <a:gd fmla="*/ 7 w 78" name="T96"/>
              <a:gd fmla="*/ 13 h 88" name="T97"/>
              <a:gd fmla="*/ 14 w 78" name="T98"/>
              <a:gd fmla="*/ 16 h 88" name="T99"/>
              <a:gd fmla="*/ 12 w 78" name="T100"/>
              <a:gd fmla="*/ 18 h 88" name="T101"/>
              <a:gd fmla="*/ 17 w 78" name="T102"/>
              <a:gd fmla="*/ 22 h 88" name="T103"/>
              <a:gd fmla="*/ 19 w 78" name="T104"/>
              <a:gd fmla="*/ 20 h 88" name="T105"/>
              <a:gd fmla="*/ 32 w 78" name="T106"/>
              <a:gd fmla="*/ 10 h 88" name="T107"/>
              <a:gd fmla="*/ 32 w 78" name="T108"/>
              <a:gd fmla="*/ 45 h 88" name="T109"/>
              <a:gd fmla="*/ 25 w 78" name="T110"/>
              <a:gd fmla="*/ 41 h 88" name="T111"/>
              <a:gd fmla="*/ 28 w 78" name="T112"/>
              <a:gd fmla="*/ 14 h 88" name="T113"/>
              <a:gd fmla="*/ 28 w 78" name="T114"/>
              <a:gd fmla="*/ 10 h 88" name="T115"/>
              <a:gd fmla="*/ 32 w 78" name="T116"/>
              <a:gd fmla="*/ 10 h 88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88" w="7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9" name="Freeform 166"/>
          <p:cNvSpPr>
            <a:spLocks noEditPoints="1"/>
          </p:cNvSpPr>
          <p:nvPr/>
        </p:nvSpPr>
        <p:spPr bwMode="auto">
          <a:xfrm>
            <a:off x="4691063" y="4237113"/>
            <a:ext cx="447675" cy="519801"/>
          </a:xfrm>
          <a:custGeom>
            <a:gdLst>
              <a:gd fmla="*/ 79 w 79" name="T0"/>
              <a:gd fmla="*/ 6 h 92" name="T1"/>
              <a:gd fmla="*/ 10 w 79" name="T2"/>
              <a:gd fmla="*/ 6 h 92" name="T3"/>
              <a:gd fmla="*/ 8 w 79" name="T4"/>
              <a:gd fmla="*/ 9 h 92" name="T5"/>
              <a:gd fmla="*/ 7 w 79" name="T6"/>
              <a:gd fmla="*/ 12 h 92" name="T7"/>
              <a:gd fmla="*/ 8 w 79" name="T8"/>
              <a:gd fmla="*/ 15 h 92" name="T9"/>
              <a:gd fmla="*/ 10 w 79" name="T10"/>
              <a:gd fmla="*/ 18 h 92" name="T11"/>
              <a:gd fmla="*/ 14 w 79" name="T12"/>
              <a:gd fmla="*/ 18 h 92" name="T13"/>
              <a:gd fmla="*/ 11 w 79" name="T14"/>
              <a:gd fmla="*/ 22 h 92" name="T15"/>
              <a:gd fmla="*/ 11 w 79" name="T16"/>
              <a:gd fmla="*/ 55 h 92" name="T17"/>
              <a:gd fmla="*/ 21 w 79" name="T18"/>
              <a:gd fmla="*/ 47 h 92" name="T19"/>
              <a:gd fmla="*/ 33 w 79" name="T20"/>
              <a:gd fmla="*/ 54 h 92" name="T21"/>
              <a:gd fmla="*/ 33 w 79" name="T22"/>
              <a:gd fmla="*/ 22 h 92" name="T23"/>
              <a:gd fmla="*/ 36 w 79" name="T24"/>
              <a:gd fmla="*/ 18 h 92" name="T25"/>
              <a:gd fmla="*/ 79 w 79" name="T26"/>
              <a:gd fmla="*/ 18 h 92" name="T27"/>
              <a:gd fmla="*/ 79 w 79" name="T28"/>
              <a:gd fmla="*/ 22 h 92" name="T29"/>
              <a:gd fmla="*/ 79 w 79" name="T30"/>
              <a:gd fmla="*/ 25 h 92" name="T31"/>
              <a:gd fmla="*/ 79 w 79" name="T32"/>
              <a:gd fmla="*/ 92 h 92" name="T33"/>
              <a:gd fmla="*/ 13 w 79" name="T34"/>
              <a:gd fmla="*/ 92 h 92" name="T35"/>
              <a:gd fmla="*/ 1 w 79" name="T36"/>
              <a:gd fmla="*/ 85 h 92" name="T37"/>
              <a:gd fmla="*/ 1 w 79" name="T38"/>
              <a:gd fmla="*/ 13 h 92" name="T39"/>
              <a:gd fmla="*/ 0 w 79" name="T40"/>
              <a:gd fmla="*/ 12 h 92" name="T41"/>
              <a:gd fmla="*/ 2 w 79" name="T42"/>
              <a:gd fmla="*/ 6 h 92" name="T43"/>
              <a:gd fmla="*/ 8 w 79" name="T44"/>
              <a:gd fmla="*/ 0 h 92" name="T45"/>
              <a:gd fmla="*/ 9 w 79" name="T46"/>
              <a:gd fmla="*/ 0 h 92" name="T47"/>
              <a:gd fmla="*/ 10 w 79" name="T48"/>
              <a:gd fmla="*/ 0 h 92" name="T49"/>
              <a:gd fmla="*/ 79 w 79" name="T50"/>
              <a:gd fmla="*/ 0 h 92" name="T51"/>
              <a:gd fmla="*/ 79 w 79" name="T52"/>
              <a:gd fmla="*/ 6 h 92" name="T53"/>
              <a:gd fmla="*/ 12 w 79" name="T54"/>
              <a:gd fmla="*/ 16 h 92" name="T55"/>
              <a:gd fmla="*/ 74 w 79" name="T56"/>
              <a:gd fmla="*/ 16 h 92" name="T57"/>
              <a:gd fmla="*/ 74 w 79" name="T58"/>
              <a:gd fmla="*/ 14 h 92" name="T59"/>
              <a:gd fmla="*/ 11 w 79" name="T60"/>
              <a:gd fmla="*/ 14 h 92" name="T61"/>
              <a:gd fmla="*/ 12 w 79" name="T62"/>
              <a:gd fmla="*/ 16 h 92" name="T63"/>
              <a:gd fmla="*/ 11 w 79" name="T64"/>
              <a:gd fmla="*/ 12 h 92" name="T65"/>
              <a:gd fmla="*/ 11 w 79" name="T66"/>
              <a:gd fmla="*/ 13 h 92" name="T67"/>
              <a:gd fmla="*/ 74 w 79" name="T68"/>
              <a:gd fmla="*/ 13 h 92" name="T69"/>
              <a:gd fmla="*/ 74 w 79" name="T70"/>
              <a:gd fmla="*/ 12 h 92" name="T71"/>
              <a:gd fmla="*/ 11 w 79" name="T72"/>
              <a:gd fmla="*/ 12 h 92" name="T73"/>
              <a:gd fmla="*/ 12 w 79" name="T74"/>
              <a:gd fmla="*/ 9 h 92" name="T75"/>
              <a:gd fmla="*/ 11 w 79" name="T76"/>
              <a:gd fmla="*/ 10 h 92" name="T77"/>
              <a:gd fmla="*/ 74 w 79" name="T78"/>
              <a:gd fmla="*/ 10 h 92" name="T79"/>
              <a:gd fmla="*/ 74 w 79" name="T80"/>
              <a:gd fmla="*/ 9 h 92" name="T81"/>
              <a:gd fmla="*/ 12 w 79" name="T82"/>
              <a:gd fmla="*/ 9 h 92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92" w="79">
                <a:moveTo>
                  <a:pt x="79" y="6"/>
                </a:moveTo>
                <a:cubicBezTo>
                  <a:pt x="10" y="6"/>
                  <a:pt x="10" y="6"/>
                  <a:pt x="10" y="6"/>
                </a:cubicBezTo>
                <a:cubicBezTo>
                  <a:pt x="9" y="7"/>
                  <a:pt x="8" y="8"/>
                  <a:pt x="8" y="9"/>
                </a:cubicBezTo>
                <a:cubicBezTo>
                  <a:pt x="7" y="10"/>
                  <a:pt x="7" y="11"/>
                  <a:pt x="7" y="12"/>
                </a:cubicBezTo>
                <a:cubicBezTo>
                  <a:pt x="7" y="13"/>
                  <a:pt x="7" y="14"/>
                  <a:pt x="8" y="15"/>
                </a:cubicBezTo>
                <a:cubicBezTo>
                  <a:pt x="8" y="16"/>
                  <a:pt x="9" y="18"/>
                  <a:pt x="10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20"/>
                  <a:pt x="11" y="22"/>
                  <a:pt x="11" y="22"/>
                </a:cubicBezTo>
                <a:cubicBezTo>
                  <a:pt x="11" y="55"/>
                  <a:pt x="11" y="55"/>
                  <a:pt x="11" y="55"/>
                </a:cubicBezTo>
                <a:cubicBezTo>
                  <a:pt x="21" y="47"/>
                  <a:pt x="21" y="47"/>
                  <a:pt x="21" y="47"/>
                </a:cubicBezTo>
                <a:cubicBezTo>
                  <a:pt x="33" y="54"/>
                  <a:pt x="33" y="54"/>
                  <a:pt x="33" y="54"/>
                </a:cubicBezTo>
                <a:cubicBezTo>
                  <a:pt x="33" y="22"/>
                  <a:pt x="33" y="22"/>
                  <a:pt x="33" y="22"/>
                </a:cubicBezTo>
                <a:cubicBezTo>
                  <a:pt x="36" y="18"/>
                  <a:pt x="36" y="18"/>
                  <a:pt x="36" y="18"/>
                </a:cubicBezTo>
                <a:cubicBezTo>
                  <a:pt x="79" y="18"/>
                  <a:pt x="79" y="18"/>
                  <a:pt x="79" y="18"/>
                </a:cubicBezTo>
                <a:cubicBezTo>
                  <a:pt x="79" y="22"/>
                  <a:pt x="79" y="22"/>
                  <a:pt x="79" y="22"/>
                </a:cubicBezTo>
                <a:cubicBezTo>
                  <a:pt x="79" y="25"/>
                  <a:pt x="79" y="25"/>
                  <a:pt x="79" y="25"/>
                </a:cubicBezTo>
                <a:cubicBezTo>
                  <a:pt x="79" y="92"/>
                  <a:pt x="79" y="92"/>
                  <a:pt x="79" y="92"/>
                </a:cubicBezTo>
                <a:cubicBezTo>
                  <a:pt x="13" y="92"/>
                  <a:pt x="13" y="92"/>
                  <a:pt x="13" y="92"/>
                </a:cubicBezTo>
                <a:cubicBezTo>
                  <a:pt x="7" y="91"/>
                  <a:pt x="2" y="90"/>
                  <a:pt x="1" y="85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3"/>
                  <a:pt x="0" y="12"/>
                  <a:pt x="0" y="12"/>
                </a:cubicBezTo>
                <a:cubicBezTo>
                  <a:pt x="1" y="10"/>
                  <a:pt x="1" y="8"/>
                  <a:pt x="2" y="6"/>
                </a:cubicBezTo>
                <a:cubicBezTo>
                  <a:pt x="3" y="3"/>
                  <a:pt x="5" y="1"/>
                  <a:pt x="8" y="0"/>
                </a:cubicBezTo>
                <a:cubicBezTo>
                  <a:pt x="9" y="0"/>
                  <a:pt x="9" y="0"/>
                  <a:pt x="9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9" y="6"/>
                  <a:pt x="79" y="6"/>
                  <a:pt x="79" y="6"/>
                </a:cubicBezTo>
                <a:close/>
                <a:moveTo>
                  <a:pt x="12" y="16"/>
                </a:moveTo>
                <a:cubicBezTo>
                  <a:pt x="74" y="16"/>
                  <a:pt x="74" y="16"/>
                  <a:pt x="74" y="16"/>
                </a:cubicBezTo>
                <a:cubicBezTo>
                  <a:pt x="74" y="14"/>
                  <a:pt x="74" y="14"/>
                  <a:pt x="74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6"/>
                  <a:pt x="12" y="16"/>
                  <a:pt x="12" y="16"/>
                </a:cubicBezTo>
                <a:close/>
                <a:moveTo>
                  <a:pt x="11" y="12"/>
                </a:moveTo>
                <a:cubicBezTo>
                  <a:pt x="11" y="13"/>
                  <a:pt x="11" y="13"/>
                  <a:pt x="11" y="13"/>
                </a:cubicBezTo>
                <a:cubicBezTo>
                  <a:pt x="74" y="13"/>
                  <a:pt x="74" y="13"/>
                  <a:pt x="74" y="13"/>
                </a:cubicBezTo>
                <a:cubicBezTo>
                  <a:pt x="74" y="12"/>
                  <a:pt x="74" y="12"/>
                  <a:pt x="74" y="12"/>
                </a:cubicBezTo>
                <a:cubicBezTo>
                  <a:pt x="11" y="12"/>
                  <a:pt x="11" y="12"/>
                  <a:pt x="11" y="12"/>
                </a:cubicBezTo>
                <a:close/>
                <a:moveTo>
                  <a:pt x="12" y="9"/>
                </a:moveTo>
                <a:cubicBezTo>
                  <a:pt x="11" y="10"/>
                  <a:pt x="11" y="10"/>
                  <a:pt x="11" y="10"/>
                </a:cubicBezTo>
                <a:cubicBezTo>
                  <a:pt x="74" y="10"/>
                  <a:pt x="74" y="10"/>
                  <a:pt x="74" y="10"/>
                </a:cubicBezTo>
                <a:cubicBezTo>
                  <a:pt x="74" y="9"/>
                  <a:pt x="74" y="9"/>
                  <a:pt x="74" y="9"/>
                </a:cubicBezTo>
                <a:lnTo>
                  <a:pt x="12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0" name="Freeform 167"/>
          <p:cNvSpPr>
            <a:spLocks noEditPoints="1"/>
          </p:cNvSpPr>
          <p:nvPr/>
        </p:nvSpPr>
        <p:spPr bwMode="auto">
          <a:xfrm>
            <a:off x="8397577" y="1956544"/>
            <a:ext cx="426046" cy="625679"/>
          </a:xfrm>
          <a:custGeom>
            <a:gdLst>
              <a:gd fmla="*/ 20 w 77" name="T0"/>
              <a:gd fmla="*/ 37 h 113" name="T1"/>
              <a:gd fmla="*/ 20 w 77" name="T2"/>
              <a:gd fmla="*/ 12 h 113" name="T3"/>
              <a:gd fmla="*/ 57 w 77" name="T4"/>
              <a:gd fmla="*/ 12 h 113" name="T5"/>
              <a:gd fmla="*/ 56 w 77" name="T6"/>
              <a:gd fmla="*/ 36 h 113" name="T7"/>
              <a:gd fmla="*/ 52 w 77" name="T8"/>
              <a:gd fmla="*/ 47 h 113" name="T9"/>
              <a:gd fmla="*/ 38 w 77" name="T10"/>
              <a:gd fmla="*/ 54 h 113" name="T11"/>
              <a:gd fmla="*/ 38 w 77" name="T12"/>
              <a:gd fmla="*/ 54 h 113" name="T13"/>
              <a:gd fmla="*/ 25 w 77" name="T14"/>
              <a:gd fmla="*/ 47 h 113" name="T15"/>
              <a:gd fmla="*/ 20 w 77" name="T16"/>
              <a:gd fmla="*/ 37 h 113" name="T17"/>
              <a:gd fmla="*/ 12 w 77" name="T18"/>
              <a:gd fmla="*/ 108 h 113" name="T19"/>
              <a:gd fmla="*/ 66 w 77" name="T20"/>
              <a:gd fmla="*/ 108 h 113" name="T21"/>
              <a:gd fmla="*/ 63 w 77" name="T22"/>
              <a:gd fmla="*/ 113 h 113" name="T23"/>
              <a:gd fmla="*/ 15 w 77" name="T24"/>
              <a:gd fmla="*/ 113 h 113" name="T25"/>
              <a:gd fmla="*/ 12 w 77" name="T26"/>
              <a:gd fmla="*/ 108 h 113" name="T27"/>
              <a:gd fmla="*/ 69 w 77" name="T28"/>
              <a:gd fmla="*/ 67 h 113" name="T29"/>
              <a:gd fmla="*/ 75 w 77" name="T30"/>
              <a:gd fmla="*/ 90 h 113" name="T31"/>
              <a:gd fmla="*/ 67 w 77" name="T32"/>
              <a:gd fmla="*/ 104 h 113" name="T33"/>
              <a:gd fmla="*/ 65 w 77" name="T34"/>
              <a:gd fmla="*/ 104 h 113" name="T35"/>
              <a:gd fmla="*/ 65 w 77" name="T36"/>
              <a:gd fmla="*/ 73 h 113" name="T37"/>
              <a:gd fmla="*/ 41 w 77" name="T38"/>
              <a:gd fmla="*/ 73 h 113" name="T39"/>
              <a:gd fmla="*/ 48 w 77" name="T40"/>
              <a:gd fmla="*/ 57 h 113" name="T41"/>
              <a:gd fmla="*/ 50 w 77" name="T42"/>
              <a:gd fmla="*/ 55 h 113" name="T43"/>
              <a:gd fmla="*/ 64 w 77" name="T44"/>
              <a:gd fmla="*/ 58 h 113" name="T45"/>
              <a:gd fmla="*/ 65 w 77" name="T46"/>
              <a:gd fmla="*/ 58 h 113" name="T47"/>
              <a:gd fmla="*/ 65 w 77" name="T48"/>
              <a:gd fmla="*/ 59 h 113" name="T49"/>
              <a:gd fmla="*/ 69 w 77" name="T50"/>
              <a:gd fmla="*/ 68 h 113" name="T51"/>
              <a:gd fmla="*/ 69 w 77" name="T52"/>
              <a:gd fmla="*/ 67 h 113" name="T53"/>
              <a:gd fmla="*/ 13 w 77" name="T54"/>
              <a:gd fmla="*/ 104 h 113" name="T55"/>
              <a:gd fmla="*/ 10 w 77" name="T56"/>
              <a:gd fmla="*/ 104 h 113" name="T57"/>
              <a:gd fmla="*/ 2 w 77" name="T58"/>
              <a:gd fmla="*/ 90 h 113" name="T59"/>
              <a:gd fmla="*/ 8 w 77" name="T60"/>
              <a:gd fmla="*/ 67 h 113" name="T61"/>
              <a:gd fmla="*/ 13 w 77" name="T62"/>
              <a:gd fmla="*/ 58 h 113" name="T63"/>
              <a:gd fmla="*/ 13 w 77" name="T64"/>
              <a:gd fmla="*/ 58 h 113" name="T65"/>
              <a:gd fmla="*/ 14 w 77" name="T66"/>
              <a:gd fmla="*/ 58 h 113" name="T67"/>
              <a:gd fmla="*/ 27 w 77" name="T68"/>
              <a:gd fmla="*/ 55 h 113" name="T69"/>
              <a:gd fmla="*/ 29 w 77" name="T70"/>
              <a:gd fmla="*/ 57 h 113" name="T71"/>
              <a:gd fmla="*/ 37 w 77" name="T72"/>
              <a:gd fmla="*/ 73 h 113" name="T73"/>
              <a:gd fmla="*/ 13 w 77" name="T74"/>
              <a:gd fmla="*/ 73 h 113" name="T75"/>
              <a:gd fmla="*/ 13 w 77" name="T76"/>
              <a:gd fmla="*/ 104 h 113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113" w="77">
                <a:moveTo>
                  <a:pt x="20" y="37"/>
                </a:moveTo>
                <a:cubicBezTo>
                  <a:pt x="19" y="28"/>
                  <a:pt x="19" y="19"/>
                  <a:pt x="20" y="12"/>
                </a:cubicBezTo>
                <a:cubicBezTo>
                  <a:pt x="37" y="0"/>
                  <a:pt x="44" y="14"/>
                  <a:pt x="57" y="12"/>
                </a:cubicBezTo>
                <a:cubicBezTo>
                  <a:pt x="58" y="20"/>
                  <a:pt x="58" y="30"/>
                  <a:pt x="56" y="36"/>
                </a:cubicBezTo>
                <a:cubicBezTo>
                  <a:pt x="56" y="41"/>
                  <a:pt x="54" y="44"/>
                  <a:pt x="52" y="47"/>
                </a:cubicBezTo>
                <a:cubicBezTo>
                  <a:pt x="48" y="51"/>
                  <a:pt x="44" y="54"/>
                  <a:pt x="38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3" y="54"/>
                  <a:pt x="28" y="51"/>
                  <a:pt x="25" y="47"/>
                </a:cubicBezTo>
                <a:cubicBezTo>
                  <a:pt x="23" y="44"/>
                  <a:pt x="21" y="41"/>
                  <a:pt x="20" y="37"/>
                </a:cubicBezTo>
                <a:close/>
                <a:moveTo>
                  <a:pt x="12" y="108"/>
                </a:moveTo>
                <a:cubicBezTo>
                  <a:pt x="66" y="108"/>
                  <a:pt x="66" y="108"/>
                  <a:pt x="66" y="108"/>
                </a:cubicBezTo>
                <a:cubicBezTo>
                  <a:pt x="63" y="113"/>
                  <a:pt x="63" y="113"/>
                  <a:pt x="63" y="113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2" y="108"/>
                  <a:pt x="12" y="108"/>
                  <a:pt x="12" y="108"/>
                </a:cubicBezTo>
                <a:close/>
                <a:moveTo>
                  <a:pt x="69" y="67"/>
                </a:moveTo>
                <a:cubicBezTo>
                  <a:pt x="75" y="90"/>
                  <a:pt x="75" y="90"/>
                  <a:pt x="75" y="90"/>
                </a:cubicBezTo>
                <a:cubicBezTo>
                  <a:pt x="77" y="98"/>
                  <a:pt x="76" y="104"/>
                  <a:pt x="67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65" y="73"/>
                  <a:pt x="65" y="73"/>
                  <a:pt x="65" y="73"/>
                </a:cubicBezTo>
                <a:cubicBezTo>
                  <a:pt x="41" y="73"/>
                  <a:pt x="41" y="73"/>
                  <a:pt x="41" y="73"/>
                </a:cubicBezTo>
                <a:cubicBezTo>
                  <a:pt x="48" y="57"/>
                  <a:pt x="48" y="57"/>
                  <a:pt x="48" y="57"/>
                </a:cubicBezTo>
                <a:cubicBezTo>
                  <a:pt x="50" y="55"/>
                  <a:pt x="50" y="55"/>
                  <a:pt x="50" y="55"/>
                </a:cubicBezTo>
                <a:cubicBezTo>
                  <a:pt x="64" y="58"/>
                  <a:pt x="64" y="58"/>
                  <a:pt x="64" y="58"/>
                </a:cubicBezTo>
                <a:cubicBezTo>
                  <a:pt x="65" y="58"/>
                  <a:pt x="65" y="58"/>
                  <a:pt x="65" y="58"/>
                </a:cubicBezTo>
                <a:cubicBezTo>
                  <a:pt x="65" y="59"/>
                  <a:pt x="65" y="59"/>
                  <a:pt x="65" y="59"/>
                </a:cubicBezTo>
                <a:cubicBezTo>
                  <a:pt x="67" y="61"/>
                  <a:pt x="68" y="64"/>
                  <a:pt x="69" y="68"/>
                </a:cubicBezTo>
                <a:cubicBezTo>
                  <a:pt x="69" y="67"/>
                  <a:pt x="69" y="67"/>
                  <a:pt x="69" y="67"/>
                </a:cubicBezTo>
                <a:close/>
                <a:moveTo>
                  <a:pt x="13" y="104"/>
                </a:moveTo>
                <a:cubicBezTo>
                  <a:pt x="10" y="104"/>
                  <a:pt x="10" y="104"/>
                  <a:pt x="10" y="104"/>
                </a:cubicBezTo>
                <a:cubicBezTo>
                  <a:pt x="1" y="104"/>
                  <a:pt x="0" y="98"/>
                  <a:pt x="2" y="90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64"/>
                  <a:pt x="10" y="61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14" y="58"/>
                  <a:pt x="14" y="58"/>
                  <a:pt x="14" y="58"/>
                </a:cubicBezTo>
                <a:cubicBezTo>
                  <a:pt x="27" y="55"/>
                  <a:pt x="27" y="55"/>
                  <a:pt x="27" y="55"/>
                </a:cubicBezTo>
                <a:cubicBezTo>
                  <a:pt x="29" y="57"/>
                  <a:pt x="29" y="57"/>
                  <a:pt x="29" y="57"/>
                </a:cubicBezTo>
                <a:cubicBezTo>
                  <a:pt x="37" y="73"/>
                  <a:pt x="37" y="73"/>
                  <a:pt x="37" y="73"/>
                </a:cubicBezTo>
                <a:cubicBezTo>
                  <a:pt x="13" y="73"/>
                  <a:pt x="13" y="73"/>
                  <a:pt x="13" y="73"/>
                </a:cubicBezTo>
                <a:lnTo>
                  <a:pt x="13" y="10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3332992385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40"/>
          <p:cNvSpPr>
            <a:spLocks noChangeArrowheads="1" noEditPoints="1"/>
          </p:cNvSpPr>
          <p:nvPr/>
        </p:nvSpPr>
        <p:spPr bwMode="auto">
          <a:xfrm>
            <a:off x="4881879" y="2979647"/>
            <a:ext cx="2428241" cy="2430157"/>
          </a:xfrm>
          <a:custGeom>
            <a:gdLst>
              <a:gd fmla="*/ 2147483646 w 1840" name="T0"/>
              <a:gd fmla="*/ 2147483646 h 1840" name="T1"/>
              <a:gd fmla="*/ 2147483646 w 1840" name="T2"/>
              <a:gd fmla="*/ 2147483646 h 1840" name="T3"/>
              <a:gd fmla="*/ 2147483646 w 1840" name="T4"/>
              <a:gd fmla="*/ 2147483646 h 1840" name="T5"/>
              <a:gd fmla="*/ 2147483646 w 1840" name="T6"/>
              <a:gd fmla="*/ 2147483646 h 1840" name="T7"/>
              <a:gd fmla="*/ 2147483646 w 1840" name="T8"/>
              <a:gd fmla="*/ 2147483646 h 1840" name="T9"/>
              <a:gd fmla="*/ 2147483646 w 1840" name="T10"/>
              <a:gd fmla="*/ 2147483646 h 1840" name="T11"/>
              <a:gd fmla="*/ 2147483646 w 1840" name="T12"/>
              <a:gd fmla="*/ 2147483646 h 1840" name="T13"/>
              <a:gd fmla="*/ 2147483646 w 1840" name="T14"/>
              <a:gd fmla="*/ 2147483646 h 1840" name="T15"/>
              <a:gd fmla="*/ 2147483646 w 1840" name="T16"/>
              <a:gd fmla="*/ 0 h 1840" name="T17"/>
              <a:gd fmla="*/ 2147483646 w 1840" name="T18"/>
              <a:gd fmla="*/ 2147483646 h 1840" name="T19"/>
              <a:gd fmla="*/ 2147483646 w 1840" name="T20"/>
              <a:gd fmla="*/ 2147483646 h 1840" name="T21"/>
              <a:gd fmla="*/ 2147483646 w 1840" name="T22"/>
              <a:gd fmla="*/ 2147483646 h 1840" name="T23"/>
              <a:gd fmla="*/ 2147483646 w 1840" name="T24"/>
              <a:gd fmla="*/ 2147483646 h 1840" name="T25"/>
              <a:gd fmla="*/ 2147483646 w 1840" name="T26"/>
              <a:gd fmla="*/ 2147483646 h 1840" name="T27"/>
              <a:gd fmla="*/ 2147483646 w 1840" name="T28"/>
              <a:gd fmla="*/ 2147483646 h 1840" name="T29"/>
              <a:gd fmla="*/ 2147483646 w 1840" name="T30"/>
              <a:gd fmla="*/ 2147483646 h 1840" name="T31"/>
              <a:gd fmla="*/ 0 w 1840" name="T32"/>
              <a:gd fmla="*/ 2147483646 h 1840" name="T33"/>
              <a:gd fmla="*/ 2147483646 w 1840" name="T34"/>
              <a:gd fmla="*/ 2147483646 h 1840" name="T35"/>
              <a:gd fmla="*/ 2147483646 w 1840" name="T36"/>
              <a:gd fmla="*/ 2147483646 h 1840" name="T37"/>
              <a:gd fmla="*/ 2147483646 w 1840" name="T38"/>
              <a:gd fmla="*/ 2147483646 h 1840" name="T39"/>
              <a:gd fmla="*/ 2147483646 w 1840" name="T40"/>
              <a:gd fmla="*/ 2147483646 h 1840" name="T41"/>
              <a:gd fmla="*/ 2147483646 w 1840" name="T42"/>
              <a:gd fmla="*/ 2147483646 h 1840" name="T43"/>
              <a:gd fmla="*/ 2147483646 w 1840" name="T44"/>
              <a:gd fmla="*/ 2147483646 h 1840" name="T45"/>
              <a:gd fmla="*/ 2147483646 w 1840" name="T46"/>
              <a:gd fmla="*/ 2147483646 h 1840" name="T47"/>
              <a:gd fmla="*/ 2147483646 w 1840" name="T48"/>
              <a:gd fmla="*/ 2147483646 h 1840" name="T49"/>
              <a:gd fmla="*/ 2147483646 w 1840" name="T50"/>
              <a:gd fmla="*/ 2147483646 h 1840" name="T51"/>
              <a:gd fmla="*/ 2147483646 w 1840" name="T52"/>
              <a:gd fmla="*/ 2147483646 h 1840" name="T53"/>
              <a:gd fmla="*/ 2147483646 w 1840" name="T54"/>
              <a:gd fmla="*/ 2147483646 h 1840" name="T55"/>
              <a:gd fmla="*/ 2147483646 w 1840" name="T56"/>
              <a:gd fmla="*/ 2147483646 h 1840" name="T57"/>
              <a:gd fmla="*/ 2147483646 w 1840" name="T58"/>
              <a:gd fmla="*/ 2147483646 h 1840" name="T59"/>
              <a:gd fmla="*/ 2147483646 w 1840" name="T60"/>
              <a:gd fmla="*/ 2147483646 h 1840" name="T61"/>
              <a:gd fmla="*/ 2147483646 w 1840" name="T62"/>
              <a:gd fmla="*/ 2147483646 h 1840" name="T63"/>
              <a:gd fmla="*/ 2147483646 w 1840" name="T64"/>
              <a:gd fmla="*/ 2147483646 h 1840" name="T65"/>
              <a:gd fmla="*/ 2147483646 w 1840" name="T66"/>
              <a:gd fmla="*/ 2147483646 h 1840" name="T67"/>
              <a:gd fmla="*/ 2147483646 w 1840" name="T68"/>
              <a:gd fmla="*/ 2147483646 h 1840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w 1840" name="T105"/>
              <a:gd fmla="*/ 0 h 1840" name="T106"/>
              <a:gd fmla="*/ 1840 w 1840" name="T107"/>
              <a:gd fmla="*/ 1840 h 1840" name="T108"/>
            </a:gdLst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b="T108" l="T105" r="T107" t="T106"/>
            <a:pathLst>
              <a:path h="1840" w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rgbClr val="FFDB39"/>
          </a:solidFill>
          <a:ln>
            <a:noFill/>
          </a:ln>
          <a:extLst/>
        </p:spPr>
        <p:txBody>
          <a:bodyPr bIns="45720" lIns="91440" rIns="91440" tIns="45720"/>
          <a:lstStyle/>
          <a:p>
            <a:endParaRPr altLang="en-US" lang="zh-CN" sz="1013"/>
          </a:p>
        </p:txBody>
      </p:sp>
      <p:sp>
        <p:nvSpPr>
          <p:cNvPr id="3" name="Freeform 240"/>
          <p:cNvSpPr>
            <a:spLocks noChangeArrowheads="1" noEditPoints="1"/>
          </p:cNvSpPr>
          <p:nvPr/>
        </p:nvSpPr>
        <p:spPr bwMode="auto">
          <a:xfrm>
            <a:off x="6096000" y="1390650"/>
            <a:ext cx="1807928" cy="1809354"/>
          </a:xfrm>
          <a:custGeom>
            <a:gdLst>
              <a:gd fmla="*/ 2147483646 w 1840" name="T0"/>
              <a:gd fmla="*/ 2147483646 h 1840" name="T1"/>
              <a:gd fmla="*/ 2147483646 w 1840" name="T2"/>
              <a:gd fmla="*/ 2147483646 h 1840" name="T3"/>
              <a:gd fmla="*/ 2147483646 w 1840" name="T4"/>
              <a:gd fmla="*/ 2147483646 h 1840" name="T5"/>
              <a:gd fmla="*/ 2147483646 w 1840" name="T6"/>
              <a:gd fmla="*/ 2147483646 h 1840" name="T7"/>
              <a:gd fmla="*/ 2147483646 w 1840" name="T8"/>
              <a:gd fmla="*/ 2147483646 h 1840" name="T9"/>
              <a:gd fmla="*/ 2147483646 w 1840" name="T10"/>
              <a:gd fmla="*/ 2147483646 h 1840" name="T11"/>
              <a:gd fmla="*/ 2147483646 w 1840" name="T12"/>
              <a:gd fmla="*/ 2147483646 h 1840" name="T13"/>
              <a:gd fmla="*/ 2147483646 w 1840" name="T14"/>
              <a:gd fmla="*/ 2147483646 h 1840" name="T15"/>
              <a:gd fmla="*/ 2147483646 w 1840" name="T16"/>
              <a:gd fmla="*/ 0 h 1840" name="T17"/>
              <a:gd fmla="*/ 2147483646 w 1840" name="T18"/>
              <a:gd fmla="*/ 2147483646 h 1840" name="T19"/>
              <a:gd fmla="*/ 2147483646 w 1840" name="T20"/>
              <a:gd fmla="*/ 2147483646 h 1840" name="T21"/>
              <a:gd fmla="*/ 2147483646 w 1840" name="T22"/>
              <a:gd fmla="*/ 2147483646 h 1840" name="T23"/>
              <a:gd fmla="*/ 2147483646 w 1840" name="T24"/>
              <a:gd fmla="*/ 2147483646 h 1840" name="T25"/>
              <a:gd fmla="*/ 2147483646 w 1840" name="T26"/>
              <a:gd fmla="*/ 2147483646 h 1840" name="T27"/>
              <a:gd fmla="*/ 2147483646 w 1840" name="T28"/>
              <a:gd fmla="*/ 2147483646 h 1840" name="T29"/>
              <a:gd fmla="*/ 2147483646 w 1840" name="T30"/>
              <a:gd fmla="*/ 2147483646 h 1840" name="T31"/>
              <a:gd fmla="*/ 0 w 1840" name="T32"/>
              <a:gd fmla="*/ 2147483646 h 1840" name="T33"/>
              <a:gd fmla="*/ 2147483646 w 1840" name="T34"/>
              <a:gd fmla="*/ 2147483646 h 1840" name="T35"/>
              <a:gd fmla="*/ 2147483646 w 1840" name="T36"/>
              <a:gd fmla="*/ 2147483646 h 1840" name="T37"/>
              <a:gd fmla="*/ 2147483646 w 1840" name="T38"/>
              <a:gd fmla="*/ 2147483646 h 1840" name="T39"/>
              <a:gd fmla="*/ 2147483646 w 1840" name="T40"/>
              <a:gd fmla="*/ 2147483646 h 1840" name="T41"/>
              <a:gd fmla="*/ 2147483646 w 1840" name="T42"/>
              <a:gd fmla="*/ 2147483646 h 1840" name="T43"/>
              <a:gd fmla="*/ 2147483646 w 1840" name="T44"/>
              <a:gd fmla="*/ 2147483646 h 1840" name="T45"/>
              <a:gd fmla="*/ 2147483646 w 1840" name="T46"/>
              <a:gd fmla="*/ 2147483646 h 1840" name="T47"/>
              <a:gd fmla="*/ 2147483646 w 1840" name="T48"/>
              <a:gd fmla="*/ 2147483646 h 1840" name="T49"/>
              <a:gd fmla="*/ 2147483646 w 1840" name="T50"/>
              <a:gd fmla="*/ 2147483646 h 1840" name="T51"/>
              <a:gd fmla="*/ 2147483646 w 1840" name="T52"/>
              <a:gd fmla="*/ 2147483646 h 1840" name="T53"/>
              <a:gd fmla="*/ 2147483646 w 1840" name="T54"/>
              <a:gd fmla="*/ 2147483646 h 1840" name="T55"/>
              <a:gd fmla="*/ 2147483646 w 1840" name="T56"/>
              <a:gd fmla="*/ 2147483646 h 1840" name="T57"/>
              <a:gd fmla="*/ 2147483646 w 1840" name="T58"/>
              <a:gd fmla="*/ 2147483646 h 1840" name="T59"/>
              <a:gd fmla="*/ 2147483646 w 1840" name="T60"/>
              <a:gd fmla="*/ 2147483646 h 1840" name="T61"/>
              <a:gd fmla="*/ 2147483646 w 1840" name="T62"/>
              <a:gd fmla="*/ 2147483646 h 1840" name="T63"/>
              <a:gd fmla="*/ 2147483646 w 1840" name="T64"/>
              <a:gd fmla="*/ 2147483646 h 1840" name="T65"/>
              <a:gd fmla="*/ 2147483646 w 1840" name="T66"/>
              <a:gd fmla="*/ 2147483646 h 1840" name="T67"/>
              <a:gd fmla="*/ 2147483646 w 1840" name="T68"/>
              <a:gd fmla="*/ 2147483646 h 1840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w 1840" name="T105"/>
              <a:gd fmla="*/ 0 h 1840" name="T106"/>
              <a:gd fmla="*/ 1840 w 1840" name="T107"/>
              <a:gd fmla="*/ 1840 h 1840" name="T108"/>
            </a:gdLst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b="T108" l="T105" r="T107" t="T106"/>
            <a:pathLst>
              <a:path h="1840" w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rgbClr val="FFDB39"/>
          </a:solidFill>
          <a:ln>
            <a:noFill/>
          </a:ln>
          <a:extLst/>
        </p:spPr>
        <p:txBody>
          <a:bodyPr bIns="45720" lIns="91440" rIns="91440" tIns="45720"/>
          <a:lstStyle/>
          <a:p>
            <a:endParaRPr altLang="en-US" lang="zh-CN" sz="1013"/>
          </a:p>
        </p:txBody>
      </p:sp>
      <p:sp>
        <p:nvSpPr>
          <p:cNvPr id="4" name="Freeform 240"/>
          <p:cNvSpPr>
            <a:spLocks noChangeArrowheads="1" noEditPoints="1"/>
          </p:cNvSpPr>
          <p:nvPr/>
        </p:nvSpPr>
        <p:spPr bwMode="auto">
          <a:xfrm>
            <a:off x="7526517" y="3536950"/>
            <a:ext cx="1807928" cy="1809354"/>
          </a:xfrm>
          <a:custGeom>
            <a:gdLst>
              <a:gd fmla="*/ 2147483646 w 1840" name="T0"/>
              <a:gd fmla="*/ 2147483646 h 1840" name="T1"/>
              <a:gd fmla="*/ 2147483646 w 1840" name="T2"/>
              <a:gd fmla="*/ 2147483646 h 1840" name="T3"/>
              <a:gd fmla="*/ 2147483646 w 1840" name="T4"/>
              <a:gd fmla="*/ 2147483646 h 1840" name="T5"/>
              <a:gd fmla="*/ 2147483646 w 1840" name="T6"/>
              <a:gd fmla="*/ 2147483646 h 1840" name="T7"/>
              <a:gd fmla="*/ 2147483646 w 1840" name="T8"/>
              <a:gd fmla="*/ 2147483646 h 1840" name="T9"/>
              <a:gd fmla="*/ 2147483646 w 1840" name="T10"/>
              <a:gd fmla="*/ 2147483646 h 1840" name="T11"/>
              <a:gd fmla="*/ 2147483646 w 1840" name="T12"/>
              <a:gd fmla="*/ 2147483646 h 1840" name="T13"/>
              <a:gd fmla="*/ 2147483646 w 1840" name="T14"/>
              <a:gd fmla="*/ 2147483646 h 1840" name="T15"/>
              <a:gd fmla="*/ 2147483646 w 1840" name="T16"/>
              <a:gd fmla="*/ 0 h 1840" name="T17"/>
              <a:gd fmla="*/ 2147483646 w 1840" name="T18"/>
              <a:gd fmla="*/ 2147483646 h 1840" name="T19"/>
              <a:gd fmla="*/ 2147483646 w 1840" name="T20"/>
              <a:gd fmla="*/ 2147483646 h 1840" name="T21"/>
              <a:gd fmla="*/ 2147483646 w 1840" name="T22"/>
              <a:gd fmla="*/ 2147483646 h 1840" name="T23"/>
              <a:gd fmla="*/ 2147483646 w 1840" name="T24"/>
              <a:gd fmla="*/ 2147483646 h 1840" name="T25"/>
              <a:gd fmla="*/ 2147483646 w 1840" name="T26"/>
              <a:gd fmla="*/ 2147483646 h 1840" name="T27"/>
              <a:gd fmla="*/ 2147483646 w 1840" name="T28"/>
              <a:gd fmla="*/ 2147483646 h 1840" name="T29"/>
              <a:gd fmla="*/ 2147483646 w 1840" name="T30"/>
              <a:gd fmla="*/ 2147483646 h 1840" name="T31"/>
              <a:gd fmla="*/ 0 w 1840" name="T32"/>
              <a:gd fmla="*/ 2147483646 h 1840" name="T33"/>
              <a:gd fmla="*/ 2147483646 w 1840" name="T34"/>
              <a:gd fmla="*/ 2147483646 h 1840" name="T35"/>
              <a:gd fmla="*/ 2147483646 w 1840" name="T36"/>
              <a:gd fmla="*/ 2147483646 h 1840" name="T37"/>
              <a:gd fmla="*/ 2147483646 w 1840" name="T38"/>
              <a:gd fmla="*/ 2147483646 h 1840" name="T39"/>
              <a:gd fmla="*/ 2147483646 w 1840" name="T40"/>
              <a:gd fmla="*/ 2147483646 h 1840" name="T41"/>
              <a:gd fmla="*/ 2147483646 w 1840" name="T42"/>
              <a:gd fmla="*/ 2147483646 h 1840" name="T43"/>
              <a:gd fmla="*/ 2147483646 w 1840" name="T44"/>
              <a:gd fmla="*/ 2147483646 h 1840" name="T45"/>
              <a:gd fmla="*/ 2147483646 w 1840" name="T46"/>
              <a:gd fmla="*/ 2147483646 h 1840" name="T47"/>
              <a:gd fmla="*/ 2147483646 w 1840" name="T48"/>
              <a:gd fmla="*/ 2147483646 h 1840" name="T49"/>
              <a:gd fmla="*/ 2147483646 w 1840" name="T50"/>
              <a:gd fmla="*/ 2147483646 h 1840" name="T51"/>
              <a:gd fmla="*/ 2147483646 w 1840" name="T52"/>
              <a:gd fmla="*/ 2147483646 h 1840" name="T53"/>
              <a:gd fmla="*/ 2147483646 w 1840" name="T54"/>
              <a:gd fmla="*/ 2147483646 h 1840" name="T55"/>
              <a:gd fmla="*/ 2147483646 w 1840" name="T56"/>
              <a:gd fmla="*/ 2147483646 h 1840" name="T57"/>
              <a:gd fmla="*/ 2147483646 w 1840" name="T58"/>
              <a:gd fmla="*/ 2147483646 h 1840" name="T59"/>
              <a:gd fmla="*/ 2147483646 w 1840" name="T60"/>
              <a:gd fmla="*/ 2147483646 h 1840" name="T61"/>
              <a:gd fmla="*/ 2147483646 w 1840" name="T62"/>
              <a:gd fmla="*/ 2147483646 h 1840" name="T63"/>
              <a:gd fmla="*/ 2147483646 w 1840" name="T64"/>
              <a:gd fmla="*/ 2147483646 h 1840" name="T65"/>
              <a:gd fmla="*/ 2147483646 w 1840" name="T66"/>
              <a:gd fmla="*/ 2147483646 h 1840" name="T67"/>
              <a:gd fmla="*/ 2147483646 w 1840" name="T68"/>
              <a:gd fmla="*/ 2147483646 h 1840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w 1840" name="T105"/>
              <a:gd fmla="*/ 0 h 1840" name="T106"/>
              <a:gd fmla="*/ 1840 w 1840" name="T107"/>
              <a:gd fmla="*/ 1840 h 1840" name="T108"/>
            </a:gdLst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b="T108" l="T105" r="T107" t="T106"/>
            <a:pathLst>
              <a:path h="1840" w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rgbClr val="FFDB39"/>
          </a:solidFill>
          <a:ln>
            <a:noFill/>
          </a:ln>
          <a:extLst/>
        </p:spPr>
        <p:txBody>
          <a:bodyPr bIns="45720" lIns="91440" rIns="91440" tIns="45720"/>
          <a:lstStyle/>
          <a:p>
            <a:endParaRPr altLang="en-US" lang="zh-CN" sz="1013"/>
          </a:p>
        </p:txBody>
      </p:sp>
      <p:sp>
        <p:nvSpPr>
          <p:cNvPr id="5" name="Freeform 240"/>
          <p:cNvSpPr>
            <a:spLocks noChangeArrowheads="1" noEditPoints="1"/>
          </p:cNvSpPr>
          <p:nvPr/>
        </p:nvSpPr>
        <p:spPr bwMode="auto">
          <a:xfrm>
            <a:off x="7149106" y="3200004"/>
            <a:ext cx="754822" cy="755417"/>
          </a:xfrm>
          <a:custGeom>
            <a:gdLst>
              <a:gd fmla="*/ 2147483646 w 1840" name="T0"/>
              <a:gd fmla="*/ 2147483646 h 1840" name="T1"/>
              <a:gd fmla="*/ 2147483646 w 1840" name="T2"/>
              <a:gd fmla="*/ 2147483646 h 1840" name="T3"/>
              <a:gd fmla="*/ 2147483646 w 1840" name="T4"/>
              <a:gd fmla="*/ 2147483646 h 1840" name="T5"/>
              <a:gd fmla="*/ 2147483646 w 1840" name="T6"/>
              <a:gd fmla="*/ 2147483646 h 1840" name="T7"/>
              <a:gd fmla="*/ 2147483646 w 1840" name="T8"/>
              <a:gd fmla="*/ 2147483646 h 1840" name="T9"/>
              <a:gd fmla="*/ 2147483646 w 1840" name="T10"/>
              <a:gd fmla="*/ 2147483646 h 1840" name="T11"/>
              <a:gd fmla="*/ 2147483646 w 1840" name="T12"/>
              <a:gd fmla="*/ 2147483646 h 1840" name="T13"/>
              <a:gd fmla="*/ 2147483646 w 1840" name="T14"/>
              <a:gd fmla="*/ 2147483646 h 1840" name="T15"/>
              <a:gd fmla="*/ 2147483646 w 1840" name="T16"/>
              <a:gd fmla="*/ 0 h 1840" name="T17"/>
              <a:gd fmla="*/ 2147483646 w 1840" name="T18"/>
              <a:gd fmla="*/ 2147483646 h 1840" name="T19"/>
              <a:gd fmla="*/ 2147483646 w 1840" name="T20"/>
              <a:gd fmla="*/ 2147483646 h 1840" name="T21"/>
              <a:gd fmla="*/ 2147483646 w 1840" name="T22"/>
              <a:gd fmla="*/ 2147483646 h 1840" name="T23"/>
              <a:gd fmla="*/ 2147483646 w 1840" name="T24"/>
              <a:gd fmla="*/ 2147483646 h 1840" name="T25"/>
              <a:gd fmla="*/ 2147483646 w 1840" name="T26"/>
              <a:gd fmla="*/ 2147483646 h 1840" name="T27"/>
              <a:gd fmla="*/ 2147483646 w 1840" name="T28"/>
              <a:gd fmla="*/ 2147483646 h 1840" name="T29"/>
              <a:gd fmla="*/ 2147483646 w 1840" name="T30"/>
              <a:gd fmla="*/ 2147483646 h 1840" name="T31"/>
              <a:gd fmla="*/ 0 w 1840" name="T32"/>
              <a:gd fmla="*/ 2147483646 h 1840" name="T33"/>
              <a:gd fmla="*/ 2147483646 w 1840" name="T34"/>
              <a:gd fmla="*/ 2147483646 h 1840" name="T35"/>
              <a:gd fmla="*/ 2147483646 w 1840" name="T36"/>
              <a:gd fmla="*/ 2147483646 h 1840" name="T37"/>
              <a:gd fmla="*/ 2147483646 w 1840" name="T38"/>
              <a:gd fmla="*/ 2147483646 h 1840" name="T39"/>
              <a:gd fmla="*/ 2147483646 w 1840" name="T40"/>
              <a:gd fmla="*/ 2147483646 h 1840" name="T41"/>
              <a:gd fmla="*/ 2147483646 w 1840" name="T42"/>
              <a:gd fmla="*/ 2147483646 h 1840" name="T43"/>
              <a:gd fmla="*/ 2147483646 w 1840" name="T44"/>
              <a:gd fmla="*/ 2147483646 h 1840" name="T45"/>
              <a:gd fmla="*/ 2147483646 w 1840" name="T46"/>
              <a:gd fmla="*/ 2147483646 h 1840" name="T47"/>
              <a:gd fmla="*/ 2147483646 w 1840" name="T48"/>
              <a:gd fmla="*/ 2147483646 h 1840" name="T49"/>
              <a:gd fmla="*/ 2147483646 w 1840" name="T50"/>
              <a:gd fmla="*/ 2147483646 h 1840" name="T51"/>
              <a:gd fmla="*/ 2147483646 w 1840" name="T52"/>
              <a:gd fmla="*/ 2147483646 h 1840" name="T53"/>
              <a:gd fmla="*/ 2147483646 w 1840" name="T54"/>
              <a:gd fmla="*/ 2147483646 h 1840" name="T55"/>
              <a:gd fmla="*/ 2147483646 w 1840" name="T56"/>
              <a:gd fmla="*/ 2147483646 h 1840" name="T57"/>
              <a:gd fmla="*/ 2147483646 w 1840" name="T58"/>
              <a:gd fmla="*/ 2147483646 h 1840" name="T59"/>
              <a:gd fmla="*/ 2147483646 w 1840" name="T60"/>
              <a:gd fmla="*/ 2147483646 h 1840" name="T61"/>
              <a:gd fmla="*/ 2147483646 w 1840" name="T62"/>
              <a:gd fmla="*/ 2147483646 h 1840" name="T63"/>
              <a:gd fmla="*/ 2147483646 w 1840" name="T64"/>
              <a:gd fmla="*/ 2147483646 h 1840" name="T65"/>
              <a:gd fmla="*/ 2147483646 w 1840" name="T66"/>
              <a:gd fmla="*/ 2147483646 h 1840" name="T67"/>
              <a:gd fmla="*/ 2147483646 w 1840" name="T68"/>
              <a:gd fmla="*/ 2147483646 h 1840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w 1840" name="T105"/>
              <a:gd fmla="*/ 0 h 1840" name="T106"/>
              <a:gd fmla="*/ 1840 w 1840" name="T107"/>
              <a:gd fmla="*/ 1840 h 1840" name="T108"/>
            </a:gdLst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b="T108" l="T105" r="T107" t="T106"/>
            <a:pathLst>
              <a:path h="1840" w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rgbClr val="FFDB39"/>
          </a:solidFill>
          <a:ln>
            <a:noFill/>
          </a:ln>
          <a:extLst/>
        </p:spPr>
        <p:txBody>
          <a:bodyPr bIns="45720" lIns="91440" rIns="91440" tIns="45720"/>
          <a:lstStyle/>
          <a:p>
            <a:endParaRPr altLang="en-US" lang="zh-CN" sz="1013"/>
          </a:p>
        </p:txBody>
      </p:sp>
      <p:sp>
        <p:nvSpPr>
          <p:cNvPr id="6" name="Freeform 240"/>
          <p:cNvSpPr>
            <a:spLocks noChangeArrowheads="1" noEditPoints="1"/>
          </p:cNvSpPr>
          <p:nvPr/>
        </p:nvSpPr>
        <p:spPr bwMode="auto">
          <a:xfrm>
            <a:off x="3818667" y="1825506"/>
            <a:ext cx="1807929" cy="1809356"/>
          </a:xfrm>
          <a:custGeom>
            <a:gdLst>
              <a:gd fmla="*/ 2147483646 w 1840" name="T0"/>
              <a:gd fmla="*/ 2147483646 h 1840" name="T1"/>
              <a:gd fmla="*/ 2147483646 w 1840" name="T2"/>
              <a:gd fmla="*/ 2147483646 h 1840" name="T3"/>
              <a:gd fmla="*/ 2147483646 w 1840" name="T4"/>
              <a:gd fmla="*/ 2147483646 h 1840" name="T5"/>
              <a:gd fmla="*/ 2147483646 w 1840" name="T6"/>
              <a:gd fmla="*/ 2147483646 h 1840" name="T7"/>
              <a:gd fmla="*/ 2147483646 w 1840" name="T8"/>
              <a:gd fmla="*/ 2147483646 h 1840" name="T9"/>
              <a:gd fmla="*/ 2147483646 w 1840" name="T10"/>
              <a:gd fmla="*/ 2147483646 h 1840" name="T11"/>
              <a:gd fmla="*/ 2147483646 w 1840" name="T12"/>
              <a:gd fmla="*/ 2147483646 h 1840" name="T13"/>
              <a:gd fmla="*/ 2147483646 w 1840" name="T14"/>
              <a:gd fmla="*/ 2147483646 h 1840" name="T15"/>
              <a:gd fmla="*/ 2147483646 w 1840" name="T16"/>
              <a:gd fmla="*/ 0 h 1840" name="T17"/>
              <a:gd fmla="*/ 2147483646 w 1840" name="T18"/>
              <a:gd fmla="*/ 2147483646 h 1840" name="T19"/>
              <a:gd fmla="*/ 2147483646 w 1840" name="T20"/>
              <a:gd fmla="*/ 2147483646 h 1840" name="T21"/>
              <a:gd fmla="*/ 2147483646 w 1840" name="T22"/>
              <a:gd fmla="*/ 2147483646 h 1840" name="T23"/>
              <a:gd fmla="*/ 2147483646 w 1840" name="T24"/>
              <a:gd fmla="*/ 2147483646 h 1840" name="T25"/>
              <a:gd fmla="*/ 2147483646 w 1840" name="T26"/>
              <a:gd fmla="*/ 2147483646 h 1840" name="T27"/>
              <a:gd fmla="*/ 2147483646 w 1840" name="T28"/>
              <a:gd fmla="*/ 2147483646 h 1840" name="T29"/>
              <a:gd fmla="*/ 2147483646 w 1840" name="T30"/>
              <a:gd fmla="*/ 2147483646 h 1840" name="T31"/>
              <a:gd fmla="*/ 0 w 1840" name="T32"/>
              <a:gd fmla="*/ 2147483646 h 1840" name="T33"/>
              <a:gd fmla="*/ 2147483646 w 1840" name="T34"/>
              <a:gd fmla="*/ 2147483646 h 1840" name="T35"/>
              <a:gd fmla="*/ 2147483646 w 1840" name="T36"/>
              <a:gd fmla="*/ 2147483646 h 1840" name="T37"/>
              <a:gd fmla="*/ 2147483646 w 1840" name="T38"/>
              <a:gd fmla="*/ 2147483646 h 1840" name="T39"/>
              <a:gd fmla="*/ 2147483646 w 1840" name="T40"/>
              <a:gd fmla="*/ 2147483646 h 1840" name="T41"/>
              <a:gd fmla="*/ 2147483646 w 1840" name="T42"/>
              <a:gd fmla="*/ 2147483646 h 1840" name="T43"/>
              <a:gd fmla="*/ 2147483646 w 1840" name="T44"/>
              <a:gd fmla="*/ 2147483646 h 1840" name="T45"/>
              <a:gd fmla="*/ 2147483646 w 1840" name="T46"/>
              <a:gd fmla="*/ 2147483646 h 1840" name="T47"/>
              <a:gd fmla="*/ 2147483646 w 1840" name="T48"/>
              <a:gd fmla="*/ 2147483646 h 1840" name="T49"/>
              <a:gd fmla="*/ 2147483646 w 1840" name="T50"/>
              <a:gd fmla="*/ 2147483646 h 1840" name="T51"/>
              <a:gd fmla="*/ 2147483646 w 1840" name="T52"/>
              <a:gd fmla="*/ 2147483646 h 1840" name="T53"/>
              <a:gd fmla="*/ 2147483646 w 1840" name="T54"/>
              <a:gd fmla="*/ 2147483646 h 1840" name="T55"/>
              <a:gd fmla="*/ 2147483646 w 1840" name="T56"/>
              <a:gd fmla="*/ 2147483646 h 1840" name="T57"/>
              <a:gd fmla="*/ 2147483646 w 1840" name="T58"/>
              <a:gd fmla="*/ 2147483646 h 1840" name="T59"/>
              <a:gd fmla="*/ 2147483646 w 1840" name="T60"/>
              <a:gd fmla="*/ 2147483646 h 1840" name="T61"/>
              <a:gd fmla="*/ 2147483646 w 1840" name="T62"/>
              <a:gd fmla="*/ 2147483646 h 1840" name="T63"/>
              <a:gd fmla="*/ 2147483646 w 1840" name="T64"/>
              <a:gd fmla="*/ 2147483646 h 1840" name="T65"/>
              <a:gd fmla="*/ 2147483646 w 1840" name="T66"/>
              <a:gd fmla="*/ 2147483646 h 1840" name="T67"/>
              <a:gd fmla="*/ 2147483646 w 1840" name="T68"/>
              <a:gd fmla="*/ 2147483646 h 1840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w 1840" name="T105"/>
              <a:gd fmla="*/ 0 h 1840" name="T106"/>
              <a:gd fmla="*/ 1840 w 1840" name="T107"/>
              <a:gd fmla="*/ 1840 h 1840" name="T108"/>
            </a:gdLst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b="T108" l="T105" r="T107" t="T106"/>
            <a:pathLst>
              <a:path h="1840" w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rgbClr val="FFDB39"/>
          </a:solidFill>
          <a:ln>
            <a:noFill/>
          </a:ln>
          <a:extLst/>
        </p:spPr>
        <p:txBody>
          <a:bodyPr bIns="45720" lIns="91440" rIns="91440" tIns="45720"/>
          <a:lstStyle/>
          <a:p>
            <a:endParaRPr altLang="en-US" lang="zh-CN" sz="1013"/>
          </a:p>
        </p:txBody>
      </p:sp>
      <p:sp>
        <p:nvSpPr>
          <p:cNvPr id="7" name="Freeform 240"/>
          <p:cNvSpPr>
            <a:spLocks noChangeArrowheads="1" noEditPoints="1"/>
          </p:cNvSpPr>
          <p:nvPr/>
        </p:nvSpPr>
        <p:spPr bwMode="auto">
          <a:xfrm>
            <a:off x="3733433" y="3631174"/>
            <a:ext cx="1148446" cy="1149352"/>
          </a:xfrm>
          <a:custGeom>
            <a:gdLst>
              <a:gd fmla="*/ 2147483646 w 1840" name="T0"/>
              <a:gd fmla="*/ 2147483646 h 1840" name="T1"/>
              <a:gd fmla="*/ 2147483646 w 1840" name="T2"/>
              <a:gd fmla="*/ 2147483646 h 1840" name="T3"/>
              <a:gd fmla="*/ 2147483646 w 1840" name="T4"/>
              <a:gd fmla="*/ 2147483646 h 1840" name="T5"/>
              <a:gd fmla="*/ 2147483646 w 1840" name="T6"/>
              <a:gd fmla="*/ 2147483646 h 1840" name="T7"/>
              <a:gd fmla="*/ 2147483646 w 1840" name="T8"/>
              <a:gd fmla="*/ 2147483646 h 1840" name="T9"/>
              <a:gd fmla="*/ 2147483646 w 1840" name="T10"/>
              <a:gd fmla="*/ 2147483646 h 1840" name="T11"/>
              <a:gd fmla="*/ 2147483646 w 1840" name="T12"/>
              <a:gd fmla="*/ 2147483646 h 1840" name="T13"/>
              <a:gd fmla="*/ 2147483646 w 1840" name="T14"/>
              <a:gd fmla="*/ 2147483646 h 1840" name="T15"/>
              <a:gd fmla="*/ 2147483646 w 1840" name="T16"/>
              <a:gd fmla="*/ 0 h 1840" name="T17"/>
              <a:gd fmla="*/ 2147483646 w 1840" name="T18"/>
              <a:gd fmla="*/ 2147483646 h 1840" name="T19"/>
              <a:gd fmla="*/ 2147483646 w 1840" name="T20"/>
              <a:gd fmla="*/ 2147483646 h 1840" name="T21"/>
              <a:gd fmla="*/ 2147483646 w 1840" name="T22"/>
              <a:gd fmla="*/ 2147483646 h 1840" name="T23"/>
              <a:gd fmla="*/ 2147483646 w 1840" name="T24"/>
              <a:gd fmla="*/ 2147483646 h 1840" name="T25"/>
              <a:gd fmla="*/ 2147483646 w 1840" name="T26"/>
              <a:gd fmla="*/ 2147483646 h 1840" name="T27"/>
              <a:gd fmla="*/ 2147483646 w 1840" name="T28"/>
              <a:gd fmla="*/ 2147483646 h 1840" name="T29"/>
              <a:gd fmla="*/ 2147483646 w 1840" name="T30"/>
              <a:gd fmla="*/ 2147483646 h 1840" name="T31"/>
              <a:gd fmla="*/ 0 w 1840" name="T32"/>
              <a:gd fmla="*/ 2147483646 h 1840" name="T33"/>
              <a:gd fmla="*/ 2147483646 w 1840" name="T34"/>
              <a:gd fmla="*/ 2147483646 h 1840" name="T35"/>
              <a:gd fmla="*/ 2147483646 w 1840" name="T36"/>
              <a:gd fmla="*/ 2147483646 h 1840" name="T37"/>
              <a:gd fmla="*/ 2147483646 w 1840" name="T38"/>
              <a:gd fmla="*/ 2147483646 h 1840" name="T39"/>
              <a:gd fmla="*/ 2147483646 w 1840" name="T40"/>
              <a:gd fmla="*/ 2147483646 h 1840" name="T41"/>
              <a:gd fmla="*/ 2147483646 w 1840" name="T42"/>
              <a:gd fmla="*/ 2147483646 h 1840" name="T43"/>
              <a:gd fmla="*/ 2147483646 w 1840" name="T44"/>
              <a:gd fmla="*/ 2147483646 h 1840" name="T45"/>
              <a:gd fmla="*/ 2147483646 w 1840" name="T46"/>
              <a:gd fmla="*/ 2147483646 h 1840" name="T47"/>
              <a:gd fmla="*/ 2147483646 w 1840" name="T48"/>
              <a:gd fmla="*/ 2147483646 h 1840" name="T49"/>
              <a:gd fmla="*/ 2147483646 w 1840" name="T50"/>
              <a:gd fmla="*/ 2147483646 h 1840" name="T51"/>
              <a:gd fmla="*/ 2147483646 w 1840" name="T52"/>
              <a:gd fmla="*/ 2147483646 h 1840" name="T53"/>
              <a:gd fmla="*/ 2147483646 w 1840" name="T54"/>
              <a:gd fmla="*/ 2147483646 h 1840" name="T55"/>
              <a:gd fmla="*/ 2147483646 w 1840" name="T56"/>
              <a:gd fmla="*/ 2147483646 h 1840" name="T57"/>
              <a:gd fmla="*/ 2147483646 w 1840" name="T58"/>
              <a:gd fmla="*/ 2147483646 h 1840" name="T59"/>
              <a:gd fmla="*/ 2147483646 w 1840" name="T60"/>
              <a:gd fmla="*/ 2147483646 h 1840" name="T61"/>
              <a:gd fmla="*/ 2147483646 w 1840" name="T62"/>
              <a:gd fmla="*/ 2147483646 h 1840" name="T63"/>
              <a:gd fmla="*/ 2147483646 w 1840" name="T64"/>
              <a:gd fmla="*/ 2147483646 h 1840" name="T65"/>
              <a:gd fmla="*/ 2147483646 w 1840" name="T66"/>
              <a:gd fmla="*/ 2147483646 h 1840" name="T67"/>
              <a:gd fmla="*/ 2147483646 w 1840" name="T68"/>
              <a:gd fmla="*/ 2147483646 h 1840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w 1840" name="T105"/>
              <a:gd fmla="*/ 0 h 1840" name="T106"/>
              <a:gd fmla="*/ 1840 w 1840" name="T107"/>
              <a:gd fmla="*/ 1840 h 1840" name="T108"/>
            </a:gdLst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b="T108" l="T105" r="T107" t="T106"/>
            <a:pathLst>
              <a:path h="1840" w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rgbClr val="FFDB39"/>
          </a:solidFill>
          <a:ln>
            <a:noFill/>
          </a:ln>
          <a:extLst/>
        </p:spPr>
        <p:txBody>
          <a:bodyPr bIns="45720" lIns="91440" rIns="91440" tIns="45720"/>
          <a:lstStyle/>
          <a:p>
            <a:endParaRPr altLang="en-US" lang="zh-CN" sz="1013"/>
          </a:p>
        </p:txBody>
      </p:sp>
      <p:sp>
        <p:nvSpPr>
          <p:cNvPr id="8" name="椭圆 7"/>
          <p:cNvSpPr/>
          <p:nvPr/>
        </p:nvSpPr>
        <p:spPr>
          <a:xfrm>
            <a:off x="5409315" y="3508041"/>
            <a:ext cx="1373368" cy="1373368"/>
          </a:xfrm>
          <a:prstGeom prst="ellips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椭圆 8"/>
          <p:cNvSpPr/>
          <p:nvPr/>
        </p:nvSpPr>
        <p:spPr>
          <a:xfrm>
            <a:off x="6501318" y="1796681"/>
            <a:ext cx="997293" cy="997293"/>
          </a:xfrm>
          <a:prstGeom prst="ellips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椭圆 9"/>
          <p:cNvSpPr/>
          <p:nvPr/>
        </p:nvSpPr>
        <p:spPr>
          <a:xfrm>
            <a:off x="4223985" y="2231538"/>
            <a:ext cx="997293" cy="997293"/>
          </a:xfrm>
          <a:prstGeom prst="ellips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7931835" y="3942981"/>
            <a:ext cx="997293" cy="997293"/>
          </a:xfrm>
          <a:prstGeom prst="ellips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3979573" y="3900483"/>
            <a:ext cx="633450" cy="633450"/>
          </a:xfrm>
          <a:prstGeom prst="ellips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/>
          <p:nvPr/>
        </p:nvSpPr>
        <p:spPr>
          <a:xfrm>
            <a:off x="7332766" y="3383961"/>
            <a:ext cx="387503" cy="387503"/>
          </a:xfrm>
          <a:prstGeom prst="ellips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Freeform 119"/>
          <p:cNvSpPr>
            <a:spLocks noEditPoints="1"/>
          </p:cNvSpPr>
          <p:nvPr/>
        </p:nvSpPr>
        <p:spPr bwMode="auto">
          <a:xfrm>
            <a:off x="4365344" y="2384627"/>
            <a:ext cx="600276" cy="600276"/>
          </a:xfrm>
          <a:custGeom>
            <a:gdLst>
              <a:gd fmla="*/ 80 w 85" name="T0"/>
              <a:gd fmla="*/ 53 h 85" name="T1"/>
              <a:gd fmla="*/ 80 w 85" name="T2"/>
              <a:gd fmla="*/ 80 h 85" name="T3"/>
              <a:gd fmla="*/ 74 w 85" name="T4"/>
              <a:gd fmla="*/ 85 h 85" name="T5"/>
              <a:gd fmla="*/ 10 w 85" name="T6"/>
              <a:gd fmla="*/ 85 h 85" name="T7"/>
              <a:gd fmla="*/ 5 w 85" name="T8"/>
              <a:gd fmla="*/ 80 h 85" name="T9"/>
              <a:gd fmla="*/ 5 w 85" name="T10"/>
              <a:gd fmla="*/ 53 h 85" name="T11"/>
              <a:gd fmla="*/ 17 w 85" name="T12"/>
              <a:gd fmla="*/ 56 h 85" name="T13"/>
              <a:gd fmla="*/ 17 w 85" name="T14"/>
              <a:gd fmla="*/ 60 h 85" name="T15"/>
              <a:gd fmla="*/ 20 w 85" name="T16"/>
              <a:gd fmla="*/ 60 h 85" name="T17"/>
              <a:gd fmla="*/ 20 w 85" name="T18"/>
              <a:gd fmla="*/ 68 h 85" name="T19"/>
              <a:gd fmla="*/ 27 w 85" name="T20"/>
              <a:gd fmla="*/ 68 h 85" name="T21"/>
              <a:gd fmla="*/ 27 w 85" name="T22"/>
              <a:gd fmla="*/ 60 h 85" name="T23"/>
              <a:gd fmla="*/ 30 w 85" name="T24"/>
              <a:gd fmla="*/ 60 h 85" name="T25"/>
              <a:gd fmla="*/ 30 w 85" name="T26"/>
              <a:gd fmla="*/ 57 h 85" name="T27"/>
              <a:gd fmla="*/ 54 w 85" name="T28"/>
              <a:gd fmla="*/ 57 h 85" name="T29"/>
              <a:gd fmla="*/ 54 w 85" name="T30"/>
              <a:gd fmla="*/ 60 h 85" name="T31"/>
              <a:gd fmla="*/ 57 w 85" name="T32"/>
              <a:gd fmla="*/ 60 h 85" name="T33"/>
              <a:gd fmla="*/ 57 w 85" name="T34"/>
              <a:gd fmla="*/ 68 h 85" name="T35"/>
              <a:gd fmla="*/ 63 w 85" name="T36"/>
              <a:gd fmla="*/ 68 h 85" name="T37"/>
              <a:gd fmla="*/ 63 w 85" name="T38"/>
              <a:gd fmla="*/ 60 h 85" name="T39"/>
              <a:gd fmla="*/ 66 w 85" name="T40"/>
              <a:gd fmla="*/ 60 h 85" name="T41"/>
              <a:gd fmla="*/ 66 w 85" name="T42"/>
              <a:gd fmla="*/ 56 h 85" name="T43"/>
              <a:gd fmla="*/ 80 w 85" name="T44"/>
              <a:gd fmla="*/ 53 h 85" name="T45"/>
              <a:gd fmla="*/ 31 w 85" name="T46"/>
              <a:gd fmla="*/ 0 h 85" name="T47"/>
              <a:gd fmla="*/ 54 w 85" name="T48"/>
              <a:gd fmla="*/ 0 h 85" name="T49"/>
              <a:gd fmla="*/ 61 w 85" name="T50"/>
              <a:gd fmla="*/ 7 h 85" name="T51"/>
              <a:gd fmla="*/ 61 w 85" name="T52"/>
              <a:gd fmla="*/ 16 h 85" name="T53"/>
              <a:gd fmla="*/ 53 w 85" name="T54"/>
              <a:gd fmla="*/ 16 h 85" name="T55"/>
              <a:gd fmla="*/ 53 w 85" name="T56"/>
              <a:gd fmla="*/ 8 h 85" name="T57"/>
              <a:gd fmla="*/ 32 w 85" name="T58"/>
              <a:gd fmla="*/ 8 h 85" name="T59"/>
              <a:gd fmla="*/ 32 w 85" name="T60"/>
              <a:gd fmla="*/ 16 h 85" name="T61"/>
              <a:gd fmla="*/ 24 w 85" name="T62"/>
              <a:gd fmla="*/ 16 h 85" name="T63"/>
              <a:gd fmla="*/ 24 w 85" name="T64"/>
              <a:gd fmla="*/ 7 h 85" name="T65"/>
              <a:gd fmla="*/ 31 w 85" name="T66"/>
              <a:gd fmla="*/ 0 h 85" name="T67"/>
              <a:gd fmla="*/ 0 w 85" name="T68"/>
              <a:gd fmla="*/ 20 h 85" name="T69"/>
              <a:gd fmla="*/ 0 w 85" name="T70"/>
              <a:gd fmla="*/ 48 h 85" name="T71"/>
              <a:gd fmla="*/ 85 w 85" name="T72"/>
              <a:gd fmla="*/ 48 h 85" name="T73"/>
              <a:gd fmla="*/ 85 w 85" name="T74"/>
              <a:gd fmla="*/ 20 h 85" name="T75"/>
              <a:gd fmla="*/ 0 w 85" name="T76"/>
              <a:gd fmla="*/ 20 h 85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85" w="85">
                <a:moveTo>
                  <a:pt x="80" y="53"/>
                </a:moveTo>
                <a:cubicBezTo>
                  <a:pt x="80" y="80"/>
                  <a:pt x="80" y="80"/>
                  <a:pt x="80" y="80"/>
                </a:cubicBezTo>
                <a:cubicBezTo>
                  <a:pt x="80" y="83"/>
                  <a:pt x="78" y="85"/>
                  <a:pt x="74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7" y="85"/>
                  <a:pt x="5" y="83"/>
                  <a:pt x="5" y="80"/>
                </a:cubicBezTo>
                <a:cubicBezTo>
                  <a:pt x="5" y="53"/>
                  <a:pt x="5" y="53"/>
                  <a:pt x="5" y="53"/>
                </a:cubicBezTo>
                <a:cubicBezTo>
                  <a:pt x="9" y="54"/>
                  <a:pt x="13" y="55"/>
                  <a:pt x="17" y="56"/>
                </a:cubicBezTo>
                <a:cubicBezTo>
                  <a:pt x="17" y="60"/>
                  <a:pt x="17" y="60"/>
                  <a:pt x="17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0" y="68"/>
                  <a:pt x="20" y="68"/>
                  <a:pt x="20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7" y="60"/>
                  <a:pt x="27" y="60"/>
                  <a:pt x="27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7"/>
                  <a:pt x="30" y="57"/>
                  <a:pt x="30" y="57"/>
                </a:cubicBezTo>
                <a:cubicBezTo>
                  <a:pt x="38" y="58"/>
                  <a:pt x="46" y="58"/>
                  <a:pt x="54" y="57"/>
                </a:cubicBezTo>
                <a:cubicBezTo>
                  <a:pt x="54" y="60"/>
                  <a:pt x="54" y="60"/>
                  <a:pt x="54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7" y="68"/>
                  <a:pt x="57" y="68"/>
                  <a:pt x="57" y="68"/>
                </a:cubicBezTo>
                <a:cubicBezTo>
                  <a:pt x="63" y="68"/>
                  <a:pt x="63" y="68"/>
                  <a:pt x="63" y="68"/>
                </a:cubicBezTo>
                <a:cubicBezTo>
                  <a:pt x="63" y="60"/>
                  <a:pt x="63" y="60"/>
                  <a:pt x="63" y="60"/>
                </a:cubicBezTo>
                <a:cubicBezTo>
                  <a:pt x="66" y="60"/>
                  <a:pt x="66" y="60"/>
                  <a:pt x="66" y="60"/>
                </a:cubicBezTo>
                <a:cubicBezTo>
                  <a:pt x="66" y="56"/>
                  <a:pt x="66" y="56"/>
                  <a:pt x="66" y="56"/>
                </a:cubicBezTo>
                <a:cubicBezTo>
                  <a:pt x="71" y="55"/>
                  <a:pt x="75" y="54"/>
                  <a:pt x="80" y="53"/>
                </a:cubicBezTo>
                <a:close/>
                <a:moveTo>
                  <a:pt x="31" y="0"/>
                </a:moveTo>
                <a:cubicBezTo>
                  <a:pt x="54" y="0"/>
                  <a:pt x="54" y="0"/>
                  <a:pt x="54" y="0"/>
                </a:cubicBezTo>
                <a:cubicBezTo>
                  <a:pt x="58" y="0"/>
                  <a:pt x="61" y="3"/>
                  <a:pt x="61" y="7"/>
                </a:cubicBezTo>
                <a:cubicBezTo>
                  <a:pt x="61" y="16"/>
                  <a:pt x="61" y="16"/>
                  <a:pt x="61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8"/>
                  <a:pt x="53" y="8"/>
                  <a:pt x="53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16"/>
                  <a:pt x="32" y="16"/>
                  <a:pt x="32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7" y="0"/>
                  <a:pt x="31" y="0"/>
                </a:cubicBezTo>
                <a:close/>
                <a:moveTo>
                  <a:pt x="0" y="20"/>
                </a:moveTo>
                <a:cubicBezTo>
                  <a:pt x="0" y="48"/>
                  <a:pt x="0" y="48"/>
                  <a:pt x="0" y="48"/>
                </a:cubicBezTo>
                <a:cubicBezTo>
                  <a:pt x="27" y="55"/>
                  <a:pt x="56" y="55"/>
                  <a:pt x="85" y="48"/>
                </a:cubicBezTo>
                <a:cubicBezTo>
                  <a:pt x="85" y="20"/>
                  <a:pt x="85" y="20"/>
                  <a:pt x="85" y="20"/>
                </a:cubicBezTo>
                <a:lnTo>
                  <a:pt x="0" y="2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" name="Freeform 198"/>
          <p:cNvSpPr>
            <a:spLocks noEditPoints="1"/>
          </p:cNvSpPr>
          <p:nvPr/>
        </p:nvSpPr>
        <p:spPr bwMode="auto">
          <a:xfrm>
            <a:off x="5557096" y="3776398"/>
            <a:ext cx="1156874" cy="888400"/>
          </a:xfrm>
          <a:custGeom>
            <a:gdLst>
              <a:gd fmla="*/ 21 w 104" name="T0"/>
              <a:gd fmla="*/ 44 h 80" name="T1"/>
              <a:gd fmla="*/ 13 w 104" name="T2"/>
              <a:gd fmla="*/ 73 h 80" name="T3"/>
              <a:gd fmla="*/ 33 w 104" name="T4"/>
              <a:gd fmla="*/ 73 h 80" name="T5"/>
              <a:gd fmla="*/ 51 w 104" name="T6"/>
              <a:gd fmla="*/ 80 h 80" name="T7"/>
              <a:gd fmla="*/ 69 w 104" name="T8"/>
              <a:gd fmla="*/ 73 h 80" name="T9"/>
              <a:gd fmla="*/ 87 w 104" name="T10"/>
              <a:gd fmla="*/ 73 h 80" name="T11"/>
              <a:gd fmla="*/ 81 w 104" name="T12"/>
              <a:gd fmla="*/ 44 h 80" name="T13"/>
              <a:gd fmla="*/ 86 w 104" name="T14"/>
              <a:gd fmla="*/ 44 h 80" name="T15"/>
              <a:gd fmla="*/ 86 w 104" name="T16"/>
              <a:gd fmla="*/ 28 h 80" name="T17"/>
              <a:gd fmla="*/ 97 w 104" name="T18"/>
              <a:gd fmla="*/ 25 h 80" name="T19"/>
              <a:gd fmla="*/ 97 w 104" name="T20"/>
              <a:gd fmla="*/ 34 h 80" name="T21"/>
              <a:gd fmla="*/ 95 w 104" name="T22"/>
              <a:gd fmla="*/ 51 h 80" name="T23"/>
              <a:gd fmla="*/ 103 w 104" name="T24"/>
              <a:gd fmla="*/ 51 h 80" name="T25"/>
              <a:gd fmla="*/ 101 w 104" name="T26"/>
              <a:gd fmla="*/ 34 h 80" name="T27"/>
              <a:gd fmla="*/ 101 w 104" name="T28"/>
              <a:gd fmla="*/ 23 h 80" name="T29"/>
              <a:gd fmla="*/ 104 w 104" name="T30"/>
              <a:gd fmla="*/ 22 h 80" name="T31"/>
              <a:gd fmla="*/ 104 w 104" name="T32"/>
              <a:gd fmla="*/ 15 h 80" name="T33"/>
              <a:gd fmla="*/ 52 w 104" name="T34"/>
              <a:gd fmla="*/ 0 h 80" name="T35"/>
              <a:gd fmla="*/ 0 w 104" name="T36"/>
              <a:gd fmla="*/ 15 h 80" name="T37"/>
              <a:gd fmla="*/ 0 w 104" name="T38"/>
              <a:gd fmla="*/ 22 h 80" name="T39"/>
              <a:gd fmla="*/ 19 w 104" name="T40"/>
              <a:gd fmla="*/ 28 h 80" name="T41"/>
              <a:gd fmla="*/ 19 w 104" name="T42"/>
              <a:gd fmla="*/ 44 h 80" name="T43"/>
              <a:gd fmla="*/ 21 w 104" name="T44"/>
              <a:gd fmla="*/ 44 h 80" name="T45"/>
              <a:gd fmla="*/ 71 w 104" name="T46"/>
              <a:gd fmla="*/ 44 h 80" name="T47"/>
              <a:gd fmla="*/ 72 w 104" name="T48"/>
              <a:gd fmla="*/ 48 h 80" name="T49"/>
              <a:gd fmla="*/ 65 w 104" name="T50"/>
              <a:gd fmla="*/ 66 h 80" name="T51"/>
              <a:gd fmla="*/ 51 w 104" name="T52"/>
              <a:gd fmla="*/ 73 h 80" name="T53"/>
              <a:gd fmla="*/ 37 w 104" name="T54"/>
              <a:gd fmla="*/ 66 h 80" name="T55"/>
              <a:gd fmla="*/ 31 w 104" name="T56"/>
              <a:gd fmla="*/ 48 h 80" name="T57"/>
              <a:gd fmla="*/ 31 w 104" name="T58"/>
              <a:gd fmla="*/ 44 h 80" name="T59"/>
              <a:gd fmla="*/ 71 w 104" name="T60"/>
              <a:gd fmla="*/ 44 h 80" name="T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b="b" l="0" r="r" t="0"/>
            <a:pathLst>
              <a:path h="80" w="104">
                <a:moveTo>
                  <a:pt x="21" y="44"/>
                </a:moveTo>
                <a:cubicBezTo>
                  <a:pt x="13" y="73"/>
                  <a:pt x="13" y="73"/>
                  <a:pt x="13" y="73"/>
                </a:cubicBezTo>
                <a:cubicBezTo>
                  <a:pt x="33" y="73"/>
                  <a:pt x="33" y="73"/>
                  <a:pt x="33" y="73"/>
                </a:cubicBezTo>
                <a:cubicBezTo>
                  <a:pt x="38" y="78"/>
                  <a:pt x="44" y="80"/>
                  <a:pt x="51" y="80"/>
                </a:cubicBezTo>
                <a:cubicBezTo>
                  <a:pt x="58" y="80"/>
                  <a:pt x="64" y="78"/>
                  <a:pt x="69" y="73"/>
                </a:cubicBezTo>
                <a:cubicBezTo>
                  <a:pt x="87" y="73"/>
                  <a:pt x="87" y="73"/>
                  <a:pt x="87" y="73"/>
                </a:cubicBezTo>
                <a:cubicBezTo>
                  <a:pt x="81" y="44"/>
                  <a:pt x="81" y="44"/>
                  <a:pt x="81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28"/>
                  <a:pt x="86" y="28"/>
                  <a:pt x="86" y="28"/>
                </a:cubicBezTo>
                <a:cubicBezTo>
                  <a:pt x="97" y="25"/>
                  <a:pt x="97" y="25"/>
                  <a:pt x="97" y="25"/>
                </a:cubicBezTo>
                <a:cubicBezTo>
                  <a:pt x="97" y="34"/>
                  <a:pt x="97" y="34"/>
                  <a:pt x="97" y="34"/>
                </a:cubicBezTo>
                <a:cubicBezTo>
                  <a:pt x="95" y="51"/>
                  <a:pt x="95" y="51"/>
                  <a:pt x="95" y="51"/>
                </a:cubicBezTo>
                <a:cubicBezTo>
                  <a:pt x="103" y="51"/>
                  <a:pt x="103" y="51"/>
                  <a:pt x="103" y="51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1" y="23"/>
                  <a:pt x="101" y="23"/>
                  <a:pt x="101" y="23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4" y="15"/>
                  <a:pt x="104" y="15"/>
                  <a:pt x="104" y="15"/>
                </a:cubicBezTo>
                <a:cubicBezTo>
                  <a:pt x="52" y="0"/>
                  <a:pt x="52" y="0"/>
                  <a:pt x="52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22"/>
                  <a:pt x="0" y="22"/>
                  <a:pt x="0" y="22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44"/>
                  <a:pt x="19" y="44"/>
                  <a:pt x="19" y="44"/>
                </a:cubicBezTo>
                <a:cubicBezTo>
                  <a:pt x="21" y="44"/>
                  <a:pt x="21" y="44"/>
                  <a:pt x="21" y="44"/>
                </a:cubicBezTo>
                <a:close/>
                <a:moveTo>
                  <a:pt x="71" y="44"/>
                </a:moveTo>
                <a:cubicBezTo>
                  <a:pt x="72" y="46"/>
                  <a:pt x="72" y="47"/>
                  <a:pt x="72" y="48"/>
                </a:cubicBezTo>
                <a:cubicBezTo>
                  <a:pt x="72" y="55"/>
                  <a:pt x="69" y="61"/>
                  <a:pt x="65" y="66"/>
                </a:cubicBezTo>
                <a:cubicBezTo>
                  <a:pt x="62" y="70"/>
                  <a:pt x="57" y="73"/>
                  <a:pt x="51" y="73"/>
                </a:cubicBezTo>
                <a:cubicBezTo>
                  <a:pt x="46" y="73"/>
                  <a:pt x="41" y="70"/>
                  <a:pt x="37" y="66"/>
                </a:cubicBezTo>
                <a:cubicBezTo>
                  <a:pt x="33" y="61"/>
                  <a:pt x="31" y="55"/>
                  <a:pt x="31" y="48"/>
                </a:cubicBezTo>
                <a:cubicBezTo>
                  <a:pt x="31" y="47"/>
                  <a:pt x="31" y="46"/>
                  <a:pt x="31" y="44"/>
                </a:cubicBezTo>
                <a:lnTo>
                  <a:pt x="71" y="4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" name="Freeform 200"/>
          <p:cNvSpPr>
            <a:spLocks noEditPoints="1"/>
          </p:cNvSpPr>
          <p:nvPr/>
        </p:nvSpPr>
        <p:spPr bwMode="auto">
          <a:xfrm>
            <a:off x="6566645" y="1973475"/>
            <a:ext cx="866637" cy="711290"/>
          </a:xfrm>
          <a:custGeom>
            <a:gdLst>
              <a:gd fmla="*/ 76 w 97" name="T0"/>
              <a:gd fmla="*/ 7 h 79" name="T1"/>
              <a:gd fmla="*/ 63 w 97" name="T2"/>
              <a:gd fmla="*/ 57 h 79" name="T3"/>
              <a:gd fmla="*/ 13 w 97" name="T4"/>
              <a:gd fmla="*/ 45 h 79" name="T5"/>
              <a:gd fmla="*/ 76 w 97" name="T6"/>
              <a:gd fmla="*/ 7 h 79" name="T7"/>
              <a:gd fmla="*/ 88 w 97" name="T8"/>
              <a:gd fmla="*/ 0 h 79" name="T9"/>
              <a:gd fmla="*/ 80 w 97" name="T10"/>
              <a:gd fmla="*/ 5 h 79" name="T11"/>
              <a:gd fmla="*/ 84 w 97" name="T12"/>
              <a:gd fmla="*/ 36 h 79" name="T13"/>
              <a:gd fmla="*/ 65 w 97" name="T14"/>
              <a:gd fmla="*/ 62 h 79" name="T15"/>
              <a:gd fmla="*/ 33 w 97" name="T16"/>
              <a:gd fmla="*/ 67 h 79" name="T17"/>
              <a:gd fmla="*/ 8 w 97" name="T18"/>
              <a:gd fmla="*/ 48 h 79" name="T19"/>
              <a:gd fmla="*/ 0 w 97" name="T20"/>
              <a:gd fmla="*/ 53 h 79" name="T21"/>
              <a:gd fmla="*/ 31 w 97" name="T22"/>
              <a:gd fmla="*/ 76 h 79" name="T23"/>
              <a:gd fmla="*/ 70 w 97" name="T24"/>
              <a:gd fmla="*/ 70 h 79" name="T25"/>
              <a:gd fmla="*/ 93 w 97" name="T26"/>
              <a:gd fmla="*/ 39 h 79" name="T27"/>
              <a:gd fmla="*/ 88 w 97" name="T28"/>
              <a:gd fmla="*/ 0 h 79" name="T29"/>
              <a:gd fmla="*/ 31 w 97" name="T30"/>
              <a:gd fmla="*/ 41 h 79" name="T31"/>
              <a:gd fmla="*/ 26 w 97" name="T32"/>
              <a:gd fmla="*/ 52 h 79" name="T33"/>
              <a:gd fmla="*/ 31 w 97" name="T34"/>
              <a:gd fmla="*/ 41 h 79" name="T35"/>
              <a:gd fmla="*/ 61 w 97" name="T36"/>
              <a:gd fmla="*/ 33 h 79" name="T37"/>
              <a:gd fmla="*/ 72 w 97" name="T38"/>
              <a:gd fmla="*/ 36 h 79" name="T39"/>
              <a:gd fmla="*/ 61 w 97" name="T40"/>
              <a:gd fmla="*/ 33 h 79" name="T41"/>
              <a:gd fmla="*/ 64 w 97" name="T42"/>
              <a:gd fmla="*/ 20 h 79" name="T43"/>
              <a:gd fmla="*/ 76 w 97" name="T44"/>
              <a:gd fmla="*/ 21 h 79" name="T45"/>
              <a:gd fmla="*/ 64 w 97" name="T46"/>
              <a:gd fmla="*/ 20 h 79" name="T47"/>
              <a:gd fmla="*/ 54 w 97" name="T48"/>
              <a:gd fmla="*/ 41 h 79" name="T49"/>
              <a:gd fmla="*/ 59 w 97" name="T50"/>
              <a:gd fmla="*/ 52 h 79" name="T51"/>
              <a:gd fmla="*/ 54 w 97" name="T52"/>
              <a:gd fmla="*/ 41 h 79" name="T53"/>
              <a:gd fmla="*/ 43 w 97" name="T54"/>
              <a:gd fmla="*/ 44 h 79" name="T55"/>
              <a:gd fmla="*/ 41 w 97" name="T56"/>
              <a:gd fmla="*/ 55 h 79" name="T57"/>
              <a:gd fmla="*/ 43 w 97" name="T58"/>
              <a:gd fmla="*/ 44 h 79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79" w="97">
                <a:moveTo>
                  <a:pt x="76" y="7"/>
                </a:moveTo>
                <a:cubicBezTo>
                  <a:pt x="86" y="24"/>
                  <a:pt x="80" y="47"/>
                  <a:pt x="63" y="57"/>
                </a:cubicBezTo>
                <a:cubicBezTo>
                  <a:pt x="46" y="68"/>
                  <a:pt x="23" y="62"/>
                  <a:pt x="13" y="45"/>
                </a:cubicBezTo>
                <a:cubicBezTo>
                  <a:pt x="76" y="7"/>
                  <a:pt x="76" y="7"/>
                  <a:pt x="76" y="7"/>
                </a:cubicBezTo>
                <a:close/>
                <a:moveTo>
                  <a:pt x="88" y="0"/>
                </a:moveTo>
                <a:cubicBezTo>
                  <a:pt x="80" y="5"/>
                  <a:pt x="80" y="5"/>
                  <a:pt x="80" y="5"/>
                </a:cubicBezTo>
                <a:cubicBezTo>
                  <a:pt x="86" y="15"/>
                  <a:pt x="87" y="26"/>
                  <a:pt x="84" y="36"/>
                </a:cubicBezTo>
                <a:cubicBezTo>
                  <a:pt x="82" y="47"/>
                  <a:pt x="75" y="56"/>
                  <a:pt x="65" y="62"/>
                </a:cubicBezTo>
                <a:cubicBezTo>
                  <a:pt x="55" y="68"/>
                  <a:pt x="44" y="70"/>
                  <a:pt x="33" y="67"/>
                </a:cubicBezTo>
                <a:cubicBezTo>
                  <a:pt x="23" y="65"/>
                  <a:pt x="14" y="58"/>
                  <a:pt x="8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7" y="65"/>
                  <a:pt x="18" y="73"/>
                  <a:pt x="31" y="76"/>
                </a:cubicBezTo>
                <a:cubicBezTo>
                  <a:pt x="44" y="79"/>
                  <a:pt x="58" y="78"/>
                  <a:pt x="70" y="70"/>
                </a:cubicBezTo>
                <a:cubicBezTo>
                  <a:pt x="82" y="63"/>
                  <a:pt x="90" y="51"/>
                  <a:pt x="93" y="39"/>
                </a:cubicBezTo>
                <a:cubicBezTo>
                  <a:pt x="97" y="26"/>
                  <a:pt x="95" y="12"/>
                  <a:pt x="88" y="0"/>
                </a:cubicBezTo>
                <a:close/>
                <a:moveTo>
                  <a:pt x="31" y="41"/>
                </a:moveTo>
                <a:cubicBezTo>
                  <a:pt x="31" y="41"/>
                  <a:pt x="19" y="48"/>
                  <a:pt x="26" y="52"/>
                </a:cubicBezTo>
                <a:cubicBezTo>
                  <a:pt x="33" y="55"/>
                  <a:pt x="31" y="41"/>
                  <a:pt x="31" y="41"/>
                </a:cubicBezTo>
                <a:close/>
                <a:moveTo>
                  <a:pt x="61" y="33"/>
                </a:moveTo>
                <a:cubicBezTo>
                  <a:pt x="60" y="33"/>
                  <a:pt x="69" y="44"/>
                  <a:pt x="72" y="36"/>
                </a:cubicBezTo>
                <a:cubicBezTo>
                  <a:pt x="74" y="29"/>
                  <a:pt x="61" y="33"/>
                  <a:pt x="61" y="33"/>
                </a:cubicBezTo>
                <a:close/>
                <a:moveTo>
                  <a:pt x="64" y="20"/>
                </a:moveTo>
                <a:cubicBezTo>
                  <a:pt x="64" y="21"/>
                  <a:pt x="75" y="29"/>
                  <a:pt x="76" y="21"/>
                </a:cubicBezTo>
                <a:cubicBezTo>
                  <a:pt x="76" y="13"/>
                  <a:pt x="64" y="20"/>
                  <a:pt x="64" y="20"/>
                </a:cubicBezTo>
                <a:close/>
                <a:moveTo>
                  <a:pt x="54" y="41"/>
                </a:moveTo>
                <a:cubicBezTo>
                  <a:pt x="54" y="41"/>
                  <a:pt x="52" y="55"/>
                  <a:pt x="59" y="52"/>
                </a:cubicBezTo>
                <a:cubicBezTo>
                  <a:pt x="66" y="49"/>
                  <a:pt x="55" y="41"/>
                  <a:pt x="54" y="41"/>
                </a:cubicBezTo>
                <a:close/>
                <a:moveTo>
                  <a:pt x="43" y="44"/>
                </a:moveTo>
                <a:cubicBezTo>
                  <a:pt x="43" y="44"/>
                  <a:pt x="34" y="54"/>
                  <a:pt x="41" y="55"/>
                </a:cubicBezTo>
                <a:cubicBezTo>
                  <a:pt x="49" y="56"/>
                  <a:pt x="44" y="44"/>
                  <a:pt x="43" y="4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9" name="Freeform 204"/>
          <p:cNvSpPr>
            <a:spLocks noEditPoints="1"/>
          </p:cNvSpPr>
          <p:nvPr/>
        </p:nvSpPr>
        <p:spPr bwMode="auto">
          <a:xfrm>
            <a:off x="4054283" y="3963815"/>
            <a:ext cx="487147" cy="484070"/>
          </a:xfrm>
          <a:custGeom>
            <a:gdLst>
              <a:gd fmla="*/ 74 w 82" name="T0"/>
              <a:gd fmla="*/ 6 h 80" name="T1"/>
              <a:gd fmla="*/ 67 w 82" name="T2"/>
              <a:gd fmla="*/ 27 h 80" name="T3"/>
              <a:gd fmla="*/ 65 w 82" name="T4"/>
              <a:gd fmla="*/ 30 h 80" name="T5"/>
              <a:gd fmla="*/ 75 w 82" name="T6"/>
              <a:gd fmla="*/ 71 h 80" name="T7"/>
              <a:gd fmla="*/ 66 w 82" name="T8"/>
              <a:gd fmla="*/ 80 h 80" name="T9"/>
              <a:gd fmla="*/ 44 w 82" name="T10"/>
              <a:gd fmla="*/ 50 h 80" name="T11"/>
              <a:gd fmla="*/ 36 w 82" name="T12"/>
              <a:gd fmla="*/ 57 h 80" name="T13"/>
              <a:gd fmla="*/ 39 w 82" name="T14"/>
              <a:gd fmla="*/ 70 h 80" name="T15"/>
              <a:gd fmla="*/ 34 w 82" name="T16"/>
              <a:gd fmla="*/ 75 h 80" name="T17"/>
              <a:gd fmla="*/ 26 w 82" name="T18"/>
              <a:gd fmla="*/ 61 h 80" name="T19"/>
              <a:gd fmla="*/ 21 w 82" name="T20"/>
              <a:gd fmla="*/ 67 h 80" name="T21"/>
              <a:gd fmla="*/ 16 w 82" name="T22"/>
              <a:gd fmla="*/ 62 h 80" name="T23"/>
              <a:gd fmla="*/ 21 w 82" name="T24"/>
              <a:gd fmla="*/ 57 h 80" name="T25"/>
              <a:gd fmla="*/ 7 w 82" name="T26"/>
              <a:gd fmla="*/ 50 h 80" name="T27"/>
              <a:gd fmla="*/ 12 w 82" name="T28"/>
              <a:gd fmla="*/ 44 h 80" name="T29"/>
              <a:gd fmla="*/ 25 w 82" name="T30"/>
              <a:gd fmla="*/ 47 h 80" name="T31"/>
              <a:gd fmla="*/ 32 w 82" name="T32"/>
              <a:gd fmla="*/ 39 h 80" name="T33"/>
              <a:gd fmla="*/ 0 w 82" name="T34"/>
              <a:gd fmla="*/ 18 h 80" name="T35"/>
              <a:gd fmla="*/ 9 w 82" name="T36"/>
              <a:gd fmla="*/ 8 h 80" name="T37"/>
              <a:gd fmla="*/ 51 w 82" name="T38"/>
              <a:gd fmla="*/ 16 h 80" name="T39"/>
              <a:gd fmla="*/ 53 w 82" name="T40"/>
              <a:gd fmla="*/ 13 h 80" name="T41"/>
              <a:gd fmla="*/ 74 w 82" name="T42"/>
              <a:gd fmla="*/ 6 h 80" name="T43"/>
              <a:gd fmla="*/ 82 w 82" name="T44"/>
              <a:gd fmla="*/ 50 h 80" name="T45"/>
              <a:gd fmla="*/ 74 w 82" name="T46"/>
              <a:gd fmla="*/ 42 h 80" name="T47"/>
              <a:gd fmla="*/ 72 w 82" name="T48"/>
              <a:gd fmla="*/ 44 h 80" name="T49"/>
              <a:gd fmla="*/ 76 w 82" name="T50"/>
              <a:gd fmla="*/ 57 h 80" name="T51"/>
              <a:gd fmla="*/ 82 w 82" name="T52"/>
              <a:gd fmla="*/ 50 h 80" name="T53"/>
              <a:gd fmla="*/ 29 w 82" name="T54"/>
              <a:gd fmla="*/ 0 h 80" name="T55"/>
              <a:gd fmla="*/ 23 w 82" name="T56"/>
              <a:gd fmla="*/ 7 h 80" name="T57"/>
              <a:gd fmla="*/ 36 w 82" name="T58"/>
              <a:gd fmla="*/ 10 h 80" name="T59"/>
              <a:gd fmla="*/ 37 w 82" name="T60"/>
              <a:gd fmla="*/ 8 h 80" name="T61"/>
              <a:gd fmla="*/ 29 w 82" name="T62"/>
              <a:gd fmla="*/ 0 h 80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80" w="82">
                <a:moveTo>
                  <a:pt x="74" y="6"/>
                </a:moveTo>
                <a:cubicBezTo>
                  <a:pt x="76" y="15"/>
                  <a:pt x="74" y="21"/>
                  <a:pt x="67" y="27"/>
                </a:cubicBezTo>
                <a:cubicBezTo>
                  <a:pt x="65" y="30"/>
                  <a:pt x="65" y="30"/>
                  <a:pt x="65" y="30"/>
                </a:cubicBezTo>
                <a:cubicBezTo>
                  <a:pt x="75" y="71"/>
                  <a:pt x="75" y="71"/>
                  <a:pt x="75" y="71"/>
                </a:cubicBezTo>
                <a:cubicBezTo>
                  <a:pt x="66" y="80"/>
                  <a:pt x="66" y="80"/>
                  <a:pt x="66" y="80"/>
                </a:cubicBezTo>
                <a:cubicBezTo>
                  <a:pt x="44" y="50"/>
                  <a:pt x="44" y="50"/>
                  <a:pt x="44" y="50"/>
                </a:cubicBezTo>
                <a:cubicBezTo>
                  <a:pt x="36" y="57"/>
                  <a:pt x="36" y="57"/>
                  <a:pt x="36" y="57"/>
                </a:cubicBezTo>
                <a:cubicBezTo>
                  <a:pt x="39" y="70"/>
                  <a:pt x="39" y="70"/>
                  <a:pt x="39" y="70"/>
                </a:cubicBezTo>
                <a:cubicBezTo>
                  <a:pt x="34" y="75"/>
                  <a:pt x="34" y="75"/>
                  <a:pt x="34" y="75"/>
                </a:cubicBezTo>
                <a:cubicBezTo>
                  <a:pt x="26" y="61"/>
                  <a:pt x="26" y="61"/>
                  <a:pt x="26" y="61"/>
                </a:cubicBezTo>
                <a:cubicBezTo>
                  <a:pt x="21" y="67"/>
                  <a:pt x="21" y="67"/>
                  <a:pt x="21" y="67"/>
                </a:cubicBezTo>
                <a:cubicBezTo>
                  <a:pt x="16" y="62"/>
                  <a:pt x="16" y="62"/>
                  <a:pt x="16" y="62"/>
                </a:cubicBezTo>
                <a:cubicBezTo>
                  <a:pt x="21" y="57"/>
                  <a:pt x="21" y="57"/>
                  <a:pt x="21" y="57"/>
                </a:cubicBezTo>
                <a:cubicBezTo>
                  <a:pt x="7" y="50"/>
                  <a:pt x="7" y="50"/>
                  <a:pt x="7" y="50"/>
                </a:cubicBezTo>
                <a:cubicBezTo>
                  <a:pt x="12" y="44"/>
                  <a:pt x="12" y="44"/>
                  <a:pt x="12" y="44"/>
                </a:cubicBezTo>
                <a:cubicBezTo>
                  <a:pt x="25" y="47"/>
                  <a:pt x="25" y="47"/>
                  <a:pt x="25" y="47"/>
                </a:cubicBezTo>
                <a:cubicBezTo>
                  <a:pt x="32" y="39"/>
                  <a:pt x="32" y="39"/>
                  <a:pt x="32" y="39"/>
                </a:cubicBezTo>
                <a:cubicBezTo>
                  <a:pt x="0" y="18"/>
                  <a:pt x="0" y="18"/>
                  <a:pt x="0" y="18"/>
                </a:cubicBezTo>
                <a:cubicBezTo>
                  <a:pt x="9" y="8"/>
                  <a:pt x="9" y="8"/>
                  <a:pt x="9" y="8"/>
                </a:cubicBezTo>
                <a:cubicBezTo>
                  <a:pt x="51" y="16"/>
                  <a:pt x="51" y="16"/>
                  <a:pt x="51" y="16"/>
                </a:cubicBezTo>
                <a:cubicBezTo>
                  <a:pt x="53" y="13"/>
                  <a:pt x="53" y="13"/>
                  <a:pt x="53" y="13"/>
                </a:cubicBezTo>
                <a:cubicBezTo>
                  <a:pt x="60" y="5"/>
                  <a:pt x="67" y="4"/>
                  <a:pt x="74" y="6"/>
                </a:cubicBezTo>
                <a:close/>
                <a:moveTo>
                  <a:pt x="82" y="50"/>
                </a:moveTo>
                <a:cubicBezTo>
                  <a:pt x="74" y="42"/>
                  <a:pt x="74" y="42"/>
                  <a:pt x="74" y="42"/>
                </a:cubicBezTo>
                <a:cubicBezTo>
                  <a:pt x="72" y="44"/>
                  <a:pt x="72" y="44"/>
                  <a:pt x="72" y="44"/>
                </a:cubicBezTo>
                <a:cubicBezTo>
                  <a:pt x="76" y="57"/>
                  <a:pt x="76" y="57"/>
                  <a:pt x="76" y="57"/>
                </a:cubicBezTo>
                <a:cubicBezTo>
                  <a:pt x="82" y="50"/>
                  <a:pt x="82" y="50"/>
                  <a:pt x="82" y="50"/>
                </a:cubicBezTo>
                <a:close/>
                <a:moveTo>
                  <a:pt x="29" y="0"/>
                </a:moveTo>
                <a:cubicBezTo>
                  <a:pt x="23" y="7"/>
                  <a:pt x="23" y="7"/>
                  <a:pt x="23" y="7"/>
                </a:cubicBezTo>
                <a:cubicBezTo>
                  <a:pt x="36" y="10"/>
                  <a:pt x="36" y="10"/>
                  <a:pt x="36" y="10"/>
                </a:cubicBezTo>
                <a:cubicBezTo>
                  <a:pt x="37" y="8"/>
                  <a:pt x="37" y="8"/>
                  <a:pt x="37" y="8"/>
                </a:cubicBezTo>
                <a:lnTo>
                  <a:pt x="2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0" name="Freeform 117"/>
          <p:cNvSpPr>
            <a:spLocks noEditPoints="1"/>
          </p:cNvSpPr>
          <p:nvPr/>
        </p:nvSpPr>
        <p:spPr bwMode="auto">
          <a:xfrm>
            <a:off x="8122319" y="4125656"/>
            <a:ext cx="616323" cy="553549"/>
          </a:xfrm>
          <a:custGeom>
            <a:gdLst>
              <a:gd fmla="*/ 10 w 95" name="T0"/>
              <a:gd fmla="*/ 0 h 85" name="T1"/>
              <a:gd fmla="*/ 85 w 95" name="T2"/>
              <a:gd fmla="*/ 0 h 85" name="T3"/>
              <a:gd fmla="*/ 95 w 95" name="T4"/>
              <a:gd fmla="*/ 10 h 85" name="T5"/>
              <a:gd fmla="*/ 95 w 95" name="T6"/>
              <a:gd fmla="*/ 76 h 85" name="T7"/>
              <a:gd fmla="*/ 85 w 95" name="T8"/>
              <a:gd fmla="*/ 85 h 85" name="T9"/>
              <a:gd fmla="*/ 10 w 95" name="T10"/>
              <a:gd fmla="*/ 85 h 85" name="T11"/>
              <a:gd fmla="*/ 0 w 95" name="T12"/>
              <a:gd fmla="*/ 76 h 85" name="T13"/>
              <a:gd fmla="*/ 0 w 95" name="T14"/>
              <a:gd fmla="*/ 10 h 85" name="T15"/>
              <a:gd fmla="*/ 10 w 95" name="T16"/>
              <a:gd fmla="*/ 0 h 85" name="T17"/>
              <a:gd fmla="*/ 48 w 95" name="T18"/>
              <a:gd fmla="*/ 38 h 85" name="T19"/>
              <a:gd fmla="*/ 43 w 95" name="T20"/>
              <a:gd fmla="*/ 44 h 85" name="T21"/>
              <a:gd fmla="*/ 48 w 95" name="T22"/>
              <a:gd fmla="*/ 50 h 85" name="T23"/>
              <a:gd fmla="*/ 54 w 95" name="T24"/>
              <a:gd fmla="*/ 44 h 85" name="T25"/>
              <a:gd fmla="*/ 48 w 95" name="T26"/>
              <a:gd fmla="*/ 38 h 85" name="T27"/>
              <a:gd fmla="*/ 42 w 95" name="T28"/>
              <a:gd fmla="*/ 36 h 85" name="T29"/>
              <a:gd fmla="*/ 48 w 95" name="T30"/>
              <a:gd fmla="*/ 34 h 85" name="T31"/>
              <a:gd fmla="*/ 54 w 95" name="T32"/>
              <a:gd fmla="*/ 36 h 85" name="T33"/>
              <a:gd fmla="*/ 57 w 95" name="T34"/>
              <a:gd fmla="*/ 30 h 85" name="T35"/>
              <a:gd fmla="*/ 64 w 95" name="T36"/>
              <a:gd fmla="*/ 19 h 85" name="T37"/>
              <a:gd fmla="*/ 48 w 95" name="T38"/>
              <a:gd fmla="*/ 14 h 85" name="T39"/>
              <a:gd fmla="*/ 33 w 95" name="T40"/>
              <a:gd fmla="*/ 19 h 85" name="T41"/>
              <a:gd fmla="*/ 39 w 95" name="T42"/>
              <a:gd fmla="*/ 30 h 85" name="T43"/>
              <a:gd fmla="*/ 42 w 95" name="T44"/>
              <a:gd fmla="*/ 36 h 85" name="T45"/>
              <a:gd fmla="*/ 58 w 95" name="T46"/>
              <a:gd fmla="*/ 43 h 85" name="T47"/>
              <a:gd fmla="*/ 57 w 95" name="T48"/>
              <a:gd fmla="*/ 49 h 85" name="T49"/>
              <a:gd fmla="*/ 53 w 95" name="T50"/>
              <a:gd fmla="*/ 53 h 85" name="T51"/>
              <a:gd fmla="*/ 56 w 95" name="T52"/>
              <a:gd fmla="*/ 59 h 85" name="T53"/>
              <a:gd fmla="*/ 62 w 95" name="T54"/>
              <a:gd fmla="*/ 70 h 85" name="T55"/>
              <a:gd fmla="*/ 74 w 95" name="T56"/>
              <a:gd fmla="*/ 59 h 85" name="T57"/>
              <a:gd fmla="*/ 78 w 95" name="T58"/>
              <a:gd fmla="*/ 43 h 85" name="T59"/>
              <a:gd fmla="*/ 65 w 95" name="T60"/>
              <a:gd fmla="*/ 43 h 85" name="T61"/>
              <a:gd fmla="*/ 58 w 95" name="T62"/>
              <a:gd fmla="*/ 43 h 85" name="T63"/>
              <a:gd fmla="*/ 44 w 95" name="T64"/>
              <a:gd fmla="*/ 53 h 85" name="T65"/>
              <a:gd fmla="*/ 40 w 95" name="T66"/>
              <a:gd fmla="*/ 49 h 85" name="T67"/>
              <a:gd fmla="*/ 38 w 95" name="T68"/>
              <a:gd fmla="*/ 43 h 85" name="T69"/>
              <a:gd fmla="*/ 31 w 95" name="T70"/>
              <a:gd fmla="*/ 43 h 85" name="T71"/>
              <a:gd fmla="*/ 19 w 95" name="T72"/>
              <a:gd fmla="*/ 43 h 85" name="T73"/>
              <a:gd fmla="*/ 23 w 95" name="T74"/>
              <a:gd fmla="*/ 59 h 85" name="T75"/>
              <a:gd fmla="*/ 34 w 95" name="T76"/>
              <a:gd fmla="*/ 70 h 85" name="T77"/>
              <a:gd fmla="*/ 41 w 95" name="T78"/>
              <a:gd fmla="*/ 59 h 85" name="T79"/>
              <a:gd fmla="*/ 44 w 95" name="T80"/>
              <a:gd fmla="*/ 53 h 85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85" w="95">
                <a:moveTo>
                  <a:pt x="10" y="0"/>
                </a:moveTo>
                <a:cubicBezTo>
                  <a:pt x="85" y="0"/>
                  <a:pt x="85" y="0"/>
                  <a:pt x="85" y="0"/>
                </a:cubicBezTo>
                <a:cubicBezTo>
                  <a:pt x="90" y="0"/>
                  <a:pt x="95" y="4"/>
                  <a:pt x="95" y="10"/>
                </a:cubicBezTo>
                <a:cubicBezTo>
                  <a:pt x="95" y="76"/>
                  <a:pt x="95" y="76"/>
                  <a:pt x="95" y="76"/>
                </a:cubicBezTo>
                <a:cubicBezTo>
                  <a:pt x="95" y="81"/>
                  <a:pt x="90" y="85"/>
                  <a:pt x="85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5" y="85"/>
                  <a:pt x="0" y="81"/>
                  <a:pt x="0" y="76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0" y="0"/>
                </a:cubicBezTo>
                <a:close/>
                <a:moveTo>
                  <a:pt x="48" y="38"/>
                </a:moveTo>
                <a:cubicBezTo>
                  <a:pt x="45" y="38"/>
                  <a:pt x="43" y="41"/>
                  <a:pt x="43" y="44"/>
                </a:cubicBezTo>
                <a:cubicBezTo>
                  <a:pt x="43" y="47"/>
                  <a:pt x="45" y="50"/>
                  <a:pt x="48" y="50"/>
                </a:cubicBezTo>
                <a:cubicBezTo>
                  <a:pt x="51" y="50"/>
                  <a:pt x="54" y="47"/>
                  <a:pt x="54" y="44"/>
                </a:cubicBezTo>
                <a:cubicBezTo>
                  <a:pt x="54" y="41"/>
                  <a:pt x="51" y="38"/>
                  <a:pt x="48" y="38"/>
                </a:cubicBezTo>
                <a:close/>
                <a:moveTo>
                  <a:pt x="42" y="36"/>
                </a:moveTo>
                <a:cubicBezTo>
                  <a:pt x="44" y="35"/>
                  <a:pt x="46" y="34"/>
                  <a:pt x="48" y="34"/>
                </a:cubicBezTo>
                <a:cubicBezTo>
                  <a:pt x="50" y="34"/>
                  <a:pt x="52" y="35"/>
                  <a:pt x="54" y="36"/>
                </a:cubicBezTo>
                <a:cubicBezTo>
                  <a:pt x="57" y="30"/>
                  <a:pt x="57" y="30"/>
                  <a:pt x="57" y="30"/>
                </a:cubicBezTo>
                <a:cubicBezTo>
                  <a:pt x="64" y="19"/>
                  <a:pt x="64" y="19"/>
                  <a:pt x="64" y="19"/>
                </a:cubicBezTo>
                <a:cubicBezTo>
                  <a:pt x="59" y="16"/>
                  <a:pt x="54" y="14"/>
                  <a:pt x="48" y="14"/>
                </a:cubicBezTo>
                <a:cubicBezTo>
                  <a:pt x="43" y="14"/>
                  <a:pt x="37" y="16"/>
                  <a:pt x="33" y="19"/>
                </a:cubicBezTo>
                <a:cubicBezTo>
                  <a:pt x="39" y="30"/>
                  <a:pt x="39" y="30"/>
                  <a:pt x="39" y="30"/>
                </a:cubicBezTo>
                <a:cubicBezTo>
                  <a:pt x="42" y="36"/>
                  <a:pt x="42" y="36"/>
                  <a:pt x="42" y="36"/>
                </a:cubicBezTo>
                <a:close/>
                <a:moveTo>
                  <a:pt x="58" y="43"/>
                </a:moveTo>
                <a:cubicBezTo>
                  <a:pt x="58" y="45"/>
                  <a:pt x="58" y="47"/>
                  <a:pt x="57" y="49"/>
                </a:cubicBezTo>
                <a:cubicBezTo>
                  <a:pt x="56" y="51"/>
                  <a:pt x="54" y="52"/>
                  <a:pt x="53" y="53"/>
                </a:cubicBezTo>
                <a:cubicBezTo>
                  <a:pt x="56" y="59"/>
                  <a:pt x="56" y="59"/>
                  <a:pt x="56" y="59"/>
                </a:cubicBezTo>
                <a:cubicBezTo>
                  <a:pt x="62" y="70"/>
                  <a:pt x="62" y="70"/>
                  <a:pt x="62" y="70"/>
                </a:cubicBezTo>
                <a:cubicBezTo>
                  <a:pt x="67" y="67"/>
                  <a:pt x="71" y="64"/>
                  <a:pt x="74" y="59"/>
                </a:cubicBezTo>
                <a:cubicBezTo>
                  <a:pt x="77" y="54"/>
                  <a:pt x="78" y="48"/>
                  <a:pt x="78" y="43"/>
                </a:cubicBezTo>
                <a:cubicBezTo>
                  <a:pt x="65" y="43"/>
                  <a:pt x="65" y="43"/>
                  <a:pt x="65" y="43"/>
                </a:cubicBezTo>
                <a:cubicBezTo>
                  <a:pt x="58" y="43"/>
                  <a:pt x="58" y="43"/>
                  <a:pt x="58" y="43"/>
                </a:cubicBezTo>
                <a:close/>
                <a:moveTo>
                  <a:pt x="44" y="53"/>
                </a:moveTo>
                <a:cubicBezTo>
                  <a:pt x="42" y="52"/>
                  <a:pt x="41" y="51"/>
                  <a:pt x="40" y="49"/>
                </a:cubicBezTo>
                <a:cubicBezTo>
                  <a:pt x="39" y="47"/>
                  <a:pt x="38" y="45"/>
                  <a:pt x="38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19" y="43"/>
                  <a:pt x="19" y="43"/>
                  <a:pt x="19" y="43"/>
                </a:cubicBezTo>
                <a:cubicBezTo>
                  <a:pt x="19" y="49"/>
                  <a:pt x="20" y="54"/>
                  <a:pt x="23" y="59"/>
                </a:cubicBezTo>
                <a:cubicBezTo>
                  <a:pt x="26" y="64"/>
                  <a:pt x="30" y="68"/>
                  <a:pt x="34" y="70"/>
                </a:cubicBezTo>
                <a:cubicBezTo>
                  <a:pt x="41" y="59"/>
                  <a:pt x="41" y="59"/>
                  <a:pt x="41" y="59"/>
                </a:cubicBezTo>
                <a:lnTo>
                  <a:pt x="44" y="5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" name="Freeform 149"/>
          <p:cNvSpPr>
            <a:spLocks noEditPoints="1"/>
          </p:cNvSpPr>
          <p:nvPr/>
        </p:nvSpPr>
        <p:spPr bwMode="auto">
          <a:xfrm>
            <a:off x="7422136" y="3457575"/>
            <a:ext cx="198308" cy="271234"/>
          </a:xfrm>
          <a:custGeom>
            <a:gdLst>
              <a:gd fmla="*/ 10 w 68" name="T0"/>
              <a:gd fmla="*/ 0 h 93" name="T1"/>
              <a:gd fmla="*/ 59 w 68" name="T2"/>
              <a:gd fmla="*/ 0 h 93" name="T3"/>
              <a:gd fmla="*/ 63 w 68" name="T4"/>
              <a:gd fmla="*/ 0 h 93" name="T5"/>
              <a:gd fmla="*/ 63 w 68" name="T6"/>
              <a:gd fmla="*/ 5 h 93" name="T7"/>
              <a:gd fmla="*/ 63 w 68" name="T8"/>
              <a:gd fmla="*/ 31 h 93" name="T9"/>
              <a:gd fmla="*/ 68 w 68" name="T10"/>
              <a:gd fmla="*/ 31 h 93" name="T11"/>
              <a:gd fmla="*/ 68 w 68" name="T12"/>
              <a:gd fmla="*/ 59 h 93" name="T13"/>
              <a:gd fmla="*/ 34 w 68" name="T14"/>
              <a:gd fmla="*/ 93 h 93" name="T15"/>
              <a:gd fmla="*/ 34 w 68" name="T16"/>
              <a:gd fmla="*/ 93 h 93" name="T17"/>
              <a:gd fmla="*/ 0 w 68" name="T18"/>
              <a:gd fmla="*/ 59 h 93" name="T19"/>
              <a:gd fmla="*/ 0 w 68" name="T20"/>
              <a:gd fmla="*/ 31 h 93" name="T21"/>
              <a:gd fmla="*/ 6 w 68" name="T22"/>
              <a:gd fmla="*/ 31 h 93" name="T23"/>
              <a:gd fmla="*/ 6 w 68" name="T24"/>
              <a:gd fmla="*/ 5 h 93" name="T25"/>
              <a:gd fmla="*/ 6 w 68" name="T26"/>
              <a:gd fmla="*/ 0 h 93" name="T27"/>
              <a:gd fmla="*/ 10 w 68" name="T28"/>
              <a:gd fmla="*/ 0 h 93" name="T29"/>
              <a:gd fmla="*/ 39 w 68" name="T30"/>
              <a:gd fmla="*/ 17 h 93" name="T31"/>
              <a:gd fmla="*/ 39 w 68" name="T32"/>
              <a:gd fmla="*/ 23 h 93" name="T33"/>
              <a:gd fmla="*/ 49 w 68" name="T34"/>
              <a:gd fmla="*/ 23 h 93" name="T35"/>
              <a:gd fmla="*/ 49 w 68" name="T36"/>
              <a:gd fmla="*/ 17 h 93" name="T37"/>
              <a:gd fmla="*/ 39 w 68" name="T38"/>
              <a:gd fmla="*/ 17 h 93" name="T39"/>
              <a:gd fmla="*/ 19 w 68" name="T40"/>
              <a:gd fmla="*/ 17 h 93" name="T41"/>
              <a:gd fmla="*/ 19 w 68" name="T42"/>
              <a:gd fmla="*/ 23 h 93" name="T43"/>
              <a:gd fmla="*/ 29 w 68" name="T44"/>
              <a:gd fmla="*/ 23 h 93" name="T45"/>
              <a:gd fmla="*/ 29 w 68" name="T46"/>
              <a:gd fmla="*/ 17 h 93" name="T47"/>
              <a:gd fmla="*/ 19 w 68" name="T48"/>
              <a:gd fmla="*/ 17 h 93" name="T49"/>
              <a:gd fmla="*/ 14 w 68" name="T50"/>
              <a:gd fmla="*/ 31 h 93" name="T51"/>
              <a:gd fmla="*/ 54 w 68" name="T52"/>
              <a:gd fmla="*/ 31 h 93" name="T53"/>
              <a:gd fmla="*/ 54 w 68" name="T54"/>
              <a:gd fmla="*/ 9 h 93" name="T55"/>
              <a:gd fmla="*/ 14 w 68" name="T56"/>
              <a:gd fmla="*/ 9 h 93" name="T57"/>
              <a:gd fmla="*/ 14 w 68" name="T58"/>
              <a:gd fmla="*/ 31 h 93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93" w="68">
                <a:moveTo>
                  <a:pt x="10" y="0"/>
                </a:moveTo>
                <a:cubicBezTo>
                  <a:pt x="59" y="0"/>
                  <a:pt x="59" y="0"/>
                  <a:pt x="59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3" y="5"/>
                  <a:pt x="63" y="5"/>
                  <a:pt x="63" y="5"/>
                </a:cubicBezTo>
                <a:cubicBezTo>
                  <a:pt x="63" y="31"/>
                  <a:pt x="63" y="31"/>
                  <a:pt x="63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78"/>
                  <a:pt x="53" y="93"/>
                  <a:pt x="34" y="93"/>
                </a:cubicBezTo>
                <a:cubicBezTo>
                  <a:pt x="34" y="93"/>
                  <a:pt x="34" y="93"/>
                  <a:pt x="34" y="93"/>
                </a:cubicBezTo>
                <a:cubicBezTo>
                  <a:pt x="15" y="93"/>
                  <a:pt x="0" y="78"/>
                  <a:pt x="0" y="59"/>
                </a:cubicBezTo>
                <a:cubicBezTo>
                  <a:pt x="0" y="31"/>
                  <a:pt x="0" y="31"/>
                  <a:pt x="0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5"/>
                  <a:pt x="6" y="5"/>
                  <a:pt x="6" y="5"/>
                </a:cubicBezTo>
                <a:cubicBezTo>
                  <a:pt x="6" y="0"/>
                  <a:pt x="6" y="0"/>
                  <a:pt x="6" y="0"/>
                </a:cubicBezTo>
                <a:cubicBezTo>
                  <a:pt x="10" y="0"/>
                  <a:pt x="10" y="0"/>
                  <a:pt x="10" y="0"/>
                </a:cubicBezTo>
                <a:close/>
                <a:moveTo>
                  <a:pt x="39" y="17"/>
                </a:moveTo>
                <a:cubicBezTo>
                  <a:pt x="39" y="23"/>
                  <a:pt x="39" y="23"/>
                  <a:pt x="39" y="23"/>
                </a:cubicBezTo>
                <a:cubicBezTo>
                  <a:pt x="49" y="23"/>
                  <a:pt x="49" y="23"/>
                  <a:pt x="49" y="23"/>
                </a:cubicBezTo>
                <a:cubicBezTo>
                  <a:pt x="49" y="17"/>
                  <a:pt x="49" y="17"/>
                  <a:pt x="49" y="17"/>
                </a:cubicBezTo>
                <a:cubicBezTo>
                  <a:pt x="39" y="17"/>
                  <a:pt x="39" y="17"/>
                  <a:pt x="39" y="17"/>
                </a:cubicBezTo>
                <a:close/>
                <a:moveTo>
                  <a:pt x="19" y="17"/>
                </a:moveTo>
                <a:cubicBezTo>
                  <a:pt x="19" y="23"/>
                  <a:pt x="19" y="23"/>
                  <a:pt x="19" y="23"/>
                </a:cubicBezTo>
                <a:cubicBezTo>
                  <a:pt x="29" y="23"/>
                  <a:pt x="29" y="23"/>
                  <a:pt x="29" y="23"/>
                </a:cubicBezTo>
                <a:cubicBezTo>
                  <a:pt x="29" y="17"/>
                  <a:pt x="29" y="17"/>
                  <a:pt x="29" y="17"/>
                </a:cubicBezTo>
                <a:cubicBezTo>
                  <a:pt x="19" y="17"/>
                  <a:pt x="19" y="17"/>
                  <a:pt x="19" y="17"/>
                </a:cubicBezTo>
                <a:close/>
                <a:moveTo>
                  <a:pt x="14" y="31"/>
                </a:moveTo>
                <a:cubicBezTo>
                  <a:pt x="54" y="31"/>
                  <a:pt x="54" y="31"/>
                  <a:pt x="54" y="31"/>
                </a:cubicBezTo>
                <a:cubicBezTo>
                  <a:pt x="54" y="9"/>
                  <a:pt x="54" y="9"/>
                  <a:pt x="54" y="9"/>
                </a:cubicBezTo>
                <a:cubicBezTo>
                  <a:pt x="14" y="9"/>
                  <a:pt x="14" y="9"/>
                  <a:pt x="14" y="9"/>
                </a:cubicBezTo>
                <a:lnTo>
                  <a:pt x="14" y="3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" name="文本框 24"/>
          <p:cNvSpPr txBox="1"/>
          <p:nvPr/>
        </p:nvSpPr>
        <p:spPr>
          <a:xfrm>
            <a:off x="3180167" y="348259"/>
            <a:ext cx="713613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4400">
                <a:solidFill>
                  <a:srgbClr val="FFDB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PONAG SSDA AON ONE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508498" y="986873"/>
            <a:ext cx="3850005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 ARE THE AON ONE ADFGAS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5664200" y="1291733"/>
            <a:ext cx="91122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206013" y="1634921"/>
            <a:ext cx="3228484" cy="884660"/>
            <a:chOff x="277153" y="1950658"/>
            <a:chExt cx="3228484" cy="884660"/>
          </a:xfrm>
        </p:grpSpPr>
        <p:sp>
          <p:nvSpPr>
            <p:cNvPr id="28" name="文本框 27"/>
            <p:cNvSpPr txBox="1"/>
            <p:nvPr/>
          </p:nvSpPr>
          <p:spPr>
            <a:xfrm>
              <a:off x="277153" y="2188987"/>
              <a:ext cx="3143250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zh-CN" lang="en-US" sz="12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 Boy and His Tree</a:t>
              </a:r>
            </a:p>
            <a:p>
              <a:pPr algn="r"/>
              <a:r>
                <a:rPr altLang="zh-CN" lang="en-US" sz="12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 long time ago, there was a huge apple tree. A little boy loved to come and play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741607" y="1950658"/>
              <a:ext cx="176403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r"/>
              <a:r>
                <a:rPr altLang="zh-CN" lang="en-US" smtClean="0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WE ARE THE AON 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58218" y="3122492"/>
            <a:ext cx="3154573" cy="1017363"/>
            <a:chOff x="277153" y="1817955"/>
            <a:chExt cx="3154573" cy="1017363"/>
          </a:xfrm>
        </p:grpSpPr>
        <p:sp>
          <p:nvSpPr>
            <p:cNvPr id="32" name="文本框 31"/>
            <p:cNvSpPr txBox="1"/>
            <p:nvPr/>
          </p:nvSpPr>
          <p:spPr>
            <a:xfrm>
              <a:off x="277153" y="2188987"/>
              <a:ext cx="3143250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zh-CN" lang="en-US" sz="12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 Boy and His Tree</a:t>
              </a:r>
            </a:p>
            <a:p>
              <a:pPr algn="r"/>
              <a:r>
                <a:rPr altLang="zh-CN" lang="en-US" sz="12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 long time ago, there was a huge apple tree. A little boy loved to come and play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667696" y="1817955"/>
              <a:ext cx="176403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r"/>
              <a:r>
                <a:rPr altLang="zh-CN" lang="en-US" smtClean="0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WE ARE THE AON 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431705" y="4940274"/>
            <a:ext cx="3143250" cy="939504"/>
            <a:chOff x="277153" y="1895814"/>
            <a:chExt cx="3143250" cy="939504"/>
          </a:xfrm>
        </p:grpSpPr>
        <p:sp>
          <p:nvSpPr>
            <p:cNvPr id="35" name="文本框 34"/>
            <p:cNvSpPr txBox="1"/>
            <p:nvPr/>
          </p:nvSpPr>
          <p:spPr>
            <a:xfrm>
              <a:off x="277153" y="2188987"/>
              <a:ext cx="3143250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zh-CN" lang="en-US" sz="12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 Boy and His Tree</a:t>
              </a:r>
            </a:p>
            <a:p>
              <a:pPr algn="r"/>
              <a:r>
                <a:rPr altLang="zh-CN" lang="en-US" sz="12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 long time ago, there was a huge apple tree. A little boy loved to come and play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789614" y="1895813"/>
              <a:ext cx="1537017" cy="2743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r"/>
              <a:r>
                <a:rPr altLang="zh-CN" lang="en-US" smtClean="0" sz="12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WE ARE THE AON 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411063" y="1249610"/>
            <a:ext cx="3143250" cy="939504"/>
            <a:chOff x="277153" y="1895814"/>
            <a:chExt cx="3143250" cy="939504"/>
          </a:xfrm>
        </p:grpSpPr>
        <p:sp>
          <p:nvSpPr>
            <p:cNvPr id="38" name="文本框 37"/>
            <p:cNvSpPr txBox="1"/>
            <p:nvPr/>
          </p:nvSpPr>
          <p:spPr>
            <a:xfrm>
              <a:off x="277153" y="2188987"/>
              <a:ext cx="3143250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zh-CN" lang="en-US" sz="12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 Boy and His Tree</a:t>
              </a:r>
            </a:p>
            <a:p>
              <a:pPr algn="r"/>
              <a:r>
                <a:rPr altLang="zh-CN" lang="en-US" sz="12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 long time ago, there was a huge apple tree. A little boy loved to come and play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562602" y="1895814"/>
              <a:ext cx="176403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r"/>
              <a:r>
                <a:rPr altLang="zh-CN" lang="en-US" smtClean="0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WE ARE THE AON 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929128" y="5133496"/>
            <a:ext cx="3143250" cy="1012120"/>
            <a:chOff x="277153" y="1823198"/>
            <a:chExt cx="3143250" cy="1012120"/>
          </a:xfrm>
        </p:grpSpPr>
        <p:sp>
          <p:nvSpPr>
            <p:cNvPr id="41" name="文本框 40"/>
            <p:cNvSpPr txBox="1"/>
            <p:nvPr/>
          </p:nvSpPr>
          <p:spPr>
            <a:xfrm>
              <a:off x="277152" y="2188988"/>
              <a:ext cx="3143250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2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 Boy and His Tree</a:t>
              </a:r>
            </a:p>
            <a:p>
              <a:r>
                <a:rPr altLang="zh-CN" lang="en-US" sz="12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 long time ago, there was a apple tree. A little boy loved tocome and play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291759" y="1823199"/>
              <a:ext cx="19862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16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WE ARE THE AON 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832630" y="2378356"/>
            <a:ext cx="3143250" cy="1319896"/>
            <a:chOff x="277153" y="1823198"/>
            <a:chExt cx="3143250" cy="1319896"/>
          </a:xfrm>
        </p:grpSpPr>
        <p:sp>
          <p:nvSpPr>
            <p:cNvPr id="44" name="文本框 43"/>
            <p:cNvSpPr txBox="1"/>
            <p:nvPr/>
          </p:nvSpPr>
          <p:spPr>
            <a:xfrm>
              <a:off x="277152" y="2188987"/>
              <a:ext cx="3143250" cy="9448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 Boy and His Tree</a:t>
              </a:r>
            </a:p>
            <a:p>
              <a:r>
                <a:rPr altLang="zh-CN" lang="en-US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 long time ago, there was a e apple tree. A little boy loved tcome and play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291761" y="1823198"/>
              <a:ext cx="176403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WE ARE THE AON </a:t>
              </a:r>
            </a:p>
          </p:txBody>
        </p:sp>
      </p:grpSp>
    </p:spTree>
    <p:extLst>
      <p:ext uri="{BB962C8B-B14F-4D97-AF65-F5344CB8AC3E}">
        <p14:creationId val="3807248761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180167" y="348259"/>
            <a:ext cx="713613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4400">
                <a:solidFill>
                  <a:srgbClr val="FFDB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PONAG SSDA AON ONE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508498" y="986873"/>
            <a:ext cx="3850005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 ARE THE AON ONE ADFGAS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664200" y="1291733"/>
            <a:ext cx="91122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右箭头 4"/>
          <p:cNvSpPr/>
          <p:nvPr/>
        </p:nvSpPr>
        <p:spPr>
          <a:xfrm>
            <a:off x="685800" y="2012356"/>
            <a:ext cx="2324100" cy="1151189"/>
          </a:xfrm>
          <a:prstGeom prst="rightArrow">
            <a:avLst>
              <a:gd fmla="val 50000" name="adj1"/>
              <a:gd fmla="val 58683" name="adj2"/>
            </a:avLst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右箭头 9"/>
          <p:cNvSpPr/>
          <p:nvPr/>
        </p:nvSpPr>
        <p:spPr>
          <a:xfrm>
            <a:off x="9105900" y="2012356"/>
            <a:ext cx="2324100" cy="1151189"/>
          </a:xfrm>
          <a:prstGeom prst="rightArrow">
            <a:avLst>
              <a:gd fmla="val 50000" name="adj1"/>
              <a:gd fmla="val 58683" name="adj2"/>
            </a:avLst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右箭头 10"/>
          <p:cNvSpPr/>
          <p:nvPr/>
        </p:nvSpPr>
        <p:spPr>
          <a:xfrm>
            <a:off x="3009900" y="3536949"/>
            <a:ext cx="2324100" cy="1151189"/>
          </a:xfrm>
          <a:prstGeom prst="rightArrow">
            <a:avLst>
              <a:gd fmla="val 50000" name="adj1"/>
              <a:gd fmla="val 58683" name="adj2"/>
            </a:avLst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右箭头 11"/>
          <p:cNvSpPr/>
          <p:nvPr/>
        </p:nvSpPr>
        <p:spPr>
          <a:xfrm>
            <a:off x="6781800" y="3536950"/>
            <a:ext cx="2324100" cy="1151189"/>
          </a:xfrm>
          <a:prstGeom prst="rightArrow">
            <a:avLst>
              <a:gd fmla="val 50000" name="adj1"/>
              <a:gd fmla="val 58683" name="adj2"/>
            </a:avLst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2914650" y="4688137"/>
            <a:ext cx="241935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 Boy and His Tree</a:t>
            </a:r>
          </a:p>
          <a:p>
            <a:r>
              <a:rPr altLang="zh-CN" lang="en-US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 long time ago, there was a huge apple tree. A little boy loved to come and play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686549" y="4688137"/>
            <a:ext cx="241935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 Boy and His Tree</a:t>
            </a:r>
          </a:p>
          <a:p>
            <a:r>
              <a:rPr altLang="zh-CN" lang="en-US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 long time ago, there was a huge apple tree. A little boy loved to come and play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105899" y="3323109"/>
            <a:ext cx="241935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 Boy and His Tree</a:t>
            </a:r>
          </a:p>
          <a:p>
            <a:r>
              <a:rPr altLang="zh-CN" lang="en-US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 long time ago, there was a huge apple tree. A little boy loved to come and play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95300" y="3264122"/>
            <a:ext cx="241935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 Boy and His Tree</a:t>
            </a:r>
          </a:p>
          <a:p>
            <a:r>
              <a:rPr altLang="zh-CN" lang="en-US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 long time ago, there was a huge apple tree. A little boy loved to come and play</a:t>
            </a:r>
          </a:p>
        </p:txBody>
      </p:sp>
      <p:sp>
        <p:nvSpPr>
          <p:cNvPr id="19" name="椭圆 18"/>
          <p:cNvSpPr/>
          <p:nvPr/>
        </p:nvSpPr>
        <p:spPr>
          <a:xfrm>
            <a:off x="2218836" y="2285999"/>
            <a:ext cx="562463" cy="562463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椭圆 19"/>
          <p:cNvSpPr/>
          <p:nvPr/>
        </p:nvSpPr>
        <p:spPr>
          <a:xfrm>
            <a:off x="10638936" y="2285999"/>
            <a:ext cx="562463" cy="56246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椭圆 20"/>
          <p:cNvSpPr/>
          <p:nvPr/>
        </p:nvSpPr>
        <p:spPr>
          <a:xfrm>
            <a:off x="8302213" y="3831311"/>
            <a:ext cx="562463" cy="56246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椭圆 21"/>
          <p:cNvSpPr/>
          <p:nvPr/>
        </p:nvSpPr>
        <p:spPr>
          <a:xfrm>
            <a:off x="4446007" y="3831311"/>
            <a:ext cx="562463" cy="56246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文本框 22"/>
          <p:cNvSpPr txBox="1"/>
          <p:nvPr/>
        </p:nvSpPr>
        <p:spPr>
          <a:xfrm>
            <a:off x="2218836" y="2336397"/>
            <a:ext cx="56159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0677034" y="2357117"/>
            <a:ext cx="541655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04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317730" y="3910030"/>
            <a:ext cx="541655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470072" y="3881711"/>
            <a:ext cx="541655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85800" y="2412835"/>
            <a:ext cx="121793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AON ONE 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030866" y="3940746"/>
            <a:ext cx="121793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AON ONE 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863007" y="3956197"/>
            <a:ext cx="121793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AON ONE 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223328" y="2403283"/>
            <a:ext cx="121793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AON ONE </a:t>
            </a:r>
          </a:p>
        </p:txBody>
      </p:sp>
    </p:spTree>
    <p:extLst>
      <p:ext uri="{BB962C8B-B14F-4D97-AF65-F5344CB8AC3E}">
        <p14:creationId val="1212858894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菱形 1"/>
          <p:cNvSpPr/>
          <p:nvPr/>
        </p:nvSpPr>
        <p:spPr>
          <a:xfrm>
            <a:off x="7326646" y="2132843"/>
            <a:ext cx="1773492" cy="1773492"/>
          </a:xfrm>
          <a:prstGeom prst="diamond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604260" y="2271566"/>
            <a:ext cx="5234305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3200">
                <a:solidFill>
                  <a:srgbClr val="FFDB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PONAG SSDA AON ONE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26093" y="2681035"/>
            <a:ext cx="2814955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 ARE THE AON ONE ADFGA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73282" y="3020133"/>
            <a:ext cx="5253076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 Boy and His Tree</a:t>
            </a:r>
          </a:p>
          <a:p>
            <a:r>
              <a:rPr altLang="zh-CN" lang="en-US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 long time ago, there was a huge apple tree. A little boy loved to come and play around it every up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73282" y="3827633"/>
            <a:ext cx="5253076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 Boy and His Tree</a:t>
            </a:r>
          </a:p>
          <a:p>
            <a:r>
              <a:rPr altLang="zh-CN" lang="en-US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 long time ago, there was a huge apple tree. A little boy loved to come and play around it every up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73282" y="4635133"/>
            <a:ext cx="5253076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 Boy and His Tree</a:t>
            </a:r>
          </a:p>
          <a:p>
            <a:r>
              <a:rPr altLang="zh-CN" lang="en-US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 long time ago, there was a huge apple tree. A little boy loved to come and play around it every up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73282" y="5442632"/>
            <a:ext cx="5253076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 Boy and His Tree</a:t>
            </a:r>
          </a:p>
          <a:p>
            <a:r>
              <a:rPr altLang="zh-CN" lang="en-US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 long time ago, there was a huge apple tree. A little boy loved to come and play around it every up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180167" y="348259"/>
            <a:ext cx="713613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4400">
                <a:solidFill>
                  <a:srgbClr val="FFDB3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PONAG SSDA AON ONE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508499" y="986873"/>
            <a:ext cx="3442018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 ARE THE AON ONE ADFGAS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5467350" y="1291733"/>
            <a:ext cx="1371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菱形 13"/>
          <p:cNvSpPr/>
          <p:nvPr/>
        </p:nvSpPr>
        <p:spPr>
          <a:xfrm>
            <a:off x="7353800" y="4089936"/>
            <a:ext cx="1773492" cy="1773492"/>
          </a:xfrm>
          <a:prstGeom prst="diamond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菱形 14"/>
          <p:cNvSpPr/>
          <p:nvPr/>
        </p:nvSpPr>
        <p:spPr>
          <a:xfrm>
            <a:off x="9672788" y="4196965"/>
            <a:ext cx="1773492" cy="1773492"/>
          </a:xfrm>
          <a:prstGeom prst="diamond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菱形 15"/>
          <p:cNvSpPr/>
          <p:nvPr/>
        </p:nvSpPr>
        <p:spPr>
          <a:xfrm>
            <a:off x="9476922" y="2073693"/>
            <a:ext cx="1773492" cy="1773492"/>
          </a:xfrm>
          <a:prstGeom prst="diamond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Freeform 186"/>
          <p:cNvSpPr>
            <a:spLocks noEditPoints="1"/>
          </p:cNvSpPr>
          <p:nvPr/>
        </p:nvSpPr>
        <p:spPr bwMode="auto">
          <a:xfrm>
            <a:off x="9037893" y="3648293"/>
            <a:ext cx="693920" cy="764985"/>
          </a:xfrm>
          <a:custGeom>
            <a:gdLst>
              <a:gd fmla="*/ 36 w 166" name="T0"/>
              <a:gd fmla="*/ 0 h 183" name="T1"/>
              <a:gd fmla="*/ 166 w 166" name="T2"/>
              <a:gd fmla="*/ 0 h 183" name="T3"/>
              <a:gd fmla="*/ 166 w 166" name="T4"/>
              <a:gd fmla="*/ 62 h 183" name="T5"/>
              <a:gd fmla="*/ 157 w 166" name="T6"/>
              <a:gd fmla="*/ 62 h 183" name="T7"/>
              <a:gd fmla="*/ 157 w 166" name="T8"/>
              <a:gd fmla="*/ 112 h 183" name="T9"/>
              <a:gd fmla="*/ 166 w 166" name="T10"/>
              <a:gd fmla="*/ 112 h 183" name="T11"/>
              <a:gd fmla="*/ 166 w 166" name="T12"/>
              <a:gd fmla="*/ 183 h 183" name="T13"/>
              <a:gd fmla="*/ 0 w 166" name="T14"/>
              <a:gd fmla="*/ 183 h 183" name="T15"/>
              <a:gd fmla="*/ 0 w 166" name="T16"/>
              <a:gd fmla="*/ 112 h 183" name="T17"/>
              <a:gd fmla="*/ 7 w 166" name="T18"/>
              <a:gd fmla="*/ 112 h 183" name="T19"/>
              <a:gd fmla="*/ 7 w 166" name="T20"/>
              <a:gd fmla="*/ 87 h 183" name="T21"/>
              <a:gd fmla="*/ 0 w 166" name="T22"/>
              <a:gd fmla="*/ 87 h 183" name="T23"/>
              <a:gd fmla="*/ 0 w 166" name="T24"/>
              <a:gd fmla="*/ 35 h 183" name="T25"/>
              <a:gd fmla="*/ 36 w 166" name="T26"/>
              <a:gd fmla="*/ 0 h 183" name="T27"/>
              <a:gd fmla="*/ 36 w 166" name="T28"/>
              <a:gd fmla="*/ 0 h 183" name="T29"/>
              <a:gd fmla="*/ 14 w 166" name="T30"/>
              <a:gd fmla="*/ 35 h 183" name="T31"/>
              <a:gd fmla="*/ 14 w 166" name="T32"/>
              <a:gd fmla="*/ 73 h 183" name="T33"/>
              <a:gd fmla="*/ 32 w 166" name="T34"/>
              <a:gd fmla="*/ 73 h 183" name="T35"/>
              <a:gd fmla="*/ 32 w 166" name="T36"/>
              <a:gd fmla="*/ 35 h 183" name="T37"/>
              <a:gd fmla="*/ 14 w 166" name="T38"/>
              <a:gd fmla="*/ 35 h 183" name="T39"/>
              <a:gd fmla="*/ 14 w 166" name="T40"/>
              <a:gd fmla="*/ 35 h 183" name="T41"/>
              <a:gd fmla="*/ 137 w 166" name="T42"/>
              <a:gd fmla="*/ 10 h 183" name="T43"/>
              <a:gd fmla="*/ 137 w 166" name="T44"/>
              <a:gd fmla="*/ 46 h 183" name="T45"/>
              <a:gd fmla="*/ 155 w 166" name="T46"/>
              <a:gd fmla="*/ 46 h 183" name="T47"/>
              <a:gd fmla="*/ 155 w 166" name="T48"/>
              <a:gd fmla="*/ 10 h 183" name="T49"/>
              <a:gd fmla="*/ 137 w 166" name="T50"/>
              <a:gd fmla="*/ 10 h 183" name="T51"/>
              <a:gd fmla="*/ 137 w 166" name="T52"/>
              <a:gd fmla="*/ 10 h 183" name="T53"/>
              <a:gd fmla="*/ 112 w 166" name="T54"/>
              <a:gd fmla="*/ 10 h 183" name="T55"/>
              <a:gd fmla="*/ 112 w 166" name="T56"/>
              <a:gd fmla="*/ 46 h 183" name="T57"/>
              <a:gd fmla="*/ 130 w 166" name="T58"/>
              <a:gd fmla="*/ 46 h 183" name="T59"/>
              <a:gd fmla="*/ 130 w 166" name="T60"/>
              <a:gd fmla="*/ 10 h 183" name="T61"/>
              <a:gd fmla="*/ 112 w 166" name="T62"/>
              <a:gd fmla="*/ 10 h 183" name="T63"/>
              <a:gd fmla="*/ 112 w 166" name="T64"/>
              <a:gd fmla="*/ 10 h 183" name="T65"/>
              <a:gd fmla="*/ 87 w 166" name="T66"/>
              <a:gd fmla="*/ 10 h 183" name="T67"/>
              <a:gd fmla="*/ 87 w 166" name="T68"/>
              <a:gd fmla="*/ 46 h 183" name="T69"/>
              <a:gd fmla="*/ 105 w 166" name="T70"/>
              <a:gd fmla="*/ 46 h 183" name="T71"/>
              <a:gd fmla="*/ 105 w 166" name="T72"/>
              <a:gd fmla="*/ 10 h 183" name="T73"/>
              <a:gd fmla="*/ 87 w 166" name="T74"/>
              <a:gd fmla="*/ 10 h 183" name="T75"/>
              <a:gd fmla="*/ 87 w 166" name="T76"/>
              <a:gd fmla="*/ 10 h 183" name="T77"/>
              <a:gd fmla="*/ 64 w 166" name="T78"/>
              <a:gd fmla="*/ 10 h 183" name="T79"/>
              <a:gd fmla="*/ 64 w 166" name="T80"/>
              <a:gd fmla="*/ 46 h 183" name="T81"/>
              <a:gd fmla="*/ 82 w 166" name="T82"/>
              <a:gd fmla="*/ 46 h 183" name="T83"/>
              <a:gd fmla="*/ 82 w 166" name="T84"/>
              <a:gd fmla="*/ 10 h 183" name="T85"/>
              <a:gd fmla="*/ 64 w 166" name="T86"/>
              <a:gd fmla="*/ 10 h 183" name="T87"/>
              <a:gd fmla="*/ 64 w 166" name="T88"/>
              <a:gd fmla="*/ 10 h 183" name="T89"/>
              <a:gd fmla="*/ 39 w 166" name="T90"/>
              <a:gd fmla="*/ 10 h 183" name="T91"/>
              <a:gd fmla="*/ 39 w 166" name="T92"/>
              <a:gd fmla="*/ 46 h 183" name="T93"/>
              <a:gd fmla="*/ 57 w 166" name="T94"/>
              <a:gd fmla="*/ 46 h 183" name="T95"/>
              <a:gd fmla="*/ 57 w 166" name="T96"/>
              <a:gd fmla="*/ 10 h 183" name="T97"/>
              <a:gd fmla="*/ 39 w 166" name="T98"/>
              <a:gd fmla="*/ 10 h 183" name="T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b="b" l="0" r="r" t="0"/>
            <a:pathLst>
              <a:path h="183" w="166">
                <a:moveTo>
                  <a:pt x="36" y="0"/>
                </a:moveTo>
                <a:lnTo>
                  <a:pt x="166" y="0"/>
                </a:lnTo>
                <a:lnTo>
                  <a:pt x="166" y="62"/>
                </a:lnTo>
                <a:lnTo>
                  <a:pt x="157" y="62"/>
                </a:lnTo>
                <a:lnTo>
                  <a:pt x="157" y="112"/>
                </a:lnTo>
                <a:lnTo>
                  <a:pt x="166" y="112"/>
                </a:lnTo>
                <a:lnTo>
                  <a:pt x="166" y="183"/>
                </a:lnTo>
                <a:lnTo>
                  <a:pt x="0" y="183"/>
                </a:lnTo>
                <a:lnTo>
                  <a:pt x="0" y="112"/>
                </a:lnTo>
                <a:lnTo>
                  <a:pt x="7" y="112"/>
                </a:lnTo>
                <a:lnTo>
                  <a:pt x="7" y="87"/>
                </a:lnTo>
                <a:lnTo>
                  <a:pt x="0" y="87"/>
                </a:lnTo>
                <a:lnTo>
                  <a:pt x="0" y="35"/>
                </a:lnTo>
                <a:lnTo>
                  <a:pt x="36" y="0"/>
                </a:lnTo>
                <a:lnTo>
                  <a:pt x="36" y="0"/>
                </a:lnTo>
                <a:close/>
                <a:moveTo>
                  <a:pt x="14" y="35"/>
                </a:moveTo>
                <a:lnTo>
                  <a:pt x="14" y="73"/>
                </a:lnTo>
                <a:lnTo>
                  <a:pt x="32" y="73"/>
                </a:lnTo>
                <a:lnTo>
                  <a:pt x="32" y="35"/>
                </a:lnTo>
                <a:lnTo>
                  <a:pt x="14" y="35"/>
                </a:lnTo>
                <a:lnTo>
                  <a:pt x="14" y="35"/>
                </a:lnTo>
                <a:close/>
                <a:moveTo>
                  <a:pt x="137" y="10"/>
                </a:moveTo>
                <a:lnTo>
                  <a:pt x="137" y="46"/>
                </a:lnTo>
                <a:lnTo>
                  <a:pt x="155" y="46"/>
                </a:lnTo>
                <a:lnTo>
                  <a:pt x="155" y="10"/>
                </a:lnTo>
                <a:lnTo>
                  <a:pt x="137" y="10"/>
                </a:lnTo>
                <a:lnTo>
                  <a:pt x="137" y="10"/>
                </a:lnTo>
                <a:close/>
                <a:moveTo>
                  <a:pt x="112" y="10"/>
                </a:moveTo>
                <a:lnTo>
                  <a:pt x="112" y="46"/>
                </a:lnTo>
                <a:lnTo>
                  <a:pt x="130" y="46"/>
                </a:lnTo>
                <a:lnTo>
                  <a:pt x="130" y="10"/>
                </a:lnTo>
                <a:lnTo>
                  <a:pt x="112" y="10"/>
                </a:lnTo>
                <a:lnTo>
                  <a:pt x="112" y="10"/>
                </a:lnTo>
                <a:close/>
                <a:moveTo>
                  <a:pt x="87" y="10"/>
                </a:moveTo>
                <a:lnTo>
                  <a:pt x="87" y="46"/>
                </a:lnTo>
                <a:lnTo>
                  <a:pt x="105" y="46"/>
                </a:lnTo>
                <a:lnTo>
                  <a:pt x="105" y="10"/>
                </a:lnTo>
                <a:lnTo>
                  <a:pt x="87" y="10"/>
                </a:lnTo>
                <a:lnTo>
                  <a:pt x="87" y="10"/>
                </a:lnTo>
                <a:close/>
                <a:moveTo>
                  <a:pt x="64" y="10"/>
                </a:moveTo>
                <a:lnTo>
                  <a:pt x="64" y="46"/>
                </a:lnTo>
                <a:lnTo>
                  <a:pt x="82" y="46"/>
                </a:lnTo>
                <a:lnTo>
                  <a:pt x="82" y="10"/>
                </a:lnTo>
                <a:lnTo>
                  <a:pt x="64" y="10"/>
                </a:lnTo>
                <a:lnTo>
                  <a:pt x="64" y="10"/>
                </a:lnTo>
                <a:close/>
                <a:moveTo>
                  <a:pt x="39" y="10"/>
                </a:moveTo>
                <a:lnTo>
                  <a:pt x="39" y="46"/>
                </a:lnTo>
                <a:lnTo>
                  <a:pt x="57" y="46"/>
                </a:lnTo>
                <a:lnTo>
                  <a:pt x="57" y="10"/>
                </a:lnTo>
                <a:lnTo>
                  <a:pt x="39" y="1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2" name="文本框 21"/>
          <p:cNvSpPr txBox="1"/>
          <p:nvPr/>
        </p:nvSpPr>
        <p:spPr>
          <a:xfrm>
            <a:off x="7577990" y="2865700"/>
            <a:ext cx="1298892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 ARE THE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557604" y="4850575"/>
            <a:ext cx="1298892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 ARE THE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722071" y="2711811"/>
            <a:ext cx="1298892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 ARE THE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9831241" y="4929822"/>
            <a:ext cx="1298892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 ARE THE</a:t>
            </a:r>
          </a:p>
        </p:txBody>
      </p:sp>
      <p:sp>
        <p:nvSpPr>
          <p:cNvPr id="29" name="任意多边形 28"/>
          <p:cNvSpPr/>
          <p:nvPr/>
        </p:nvSpPr>
        <p:spPr>
          <a:xfrm rot="2568779">
            <a:off x="6975513" y="3557772"/>
            <a:ext cx="866066" cy="880728"/>
          </a:xfrm>
          <a:custGeom>
            <a:gdLst>
              <a:gd fmla="*/ 246703 w 866066" name="connsiteX0"/>
              <a:gd fmla="*/ 0 h 880728" name="connsiteY0"/>
              <a:gd fmla="*/ 487662 w 866066" name="connsiteX1"/>
              <a:gd fmla="*/ 246704 h 880728" name="connsiteY1"/>
              <a:gd fmla="*/ 365747 w 866066" name="connsiteX2"/>
              <a:gd fmla="*/ 245267 h 880728" name="connsiteY2"/>
              <a:gd fmla="*/ 361097 w 866066" name="connsiteX3"/>
              <a:gd fmla="*/ 639895 h 880728" name="connsiteY3"/>
              <a:gd fmla="*/ 866066 w 866066" name="connsiteX4"/>
              <a:gd fmla="*/ 639895 h 880728" name="connsiteY4"/>
              <a:gd fmla="*/ 866066 w 866066" name="connsiteX5"/>
              <a:gd fmla="*/ 879060 h 880728" name="connsiteY5"/>
              <a:gd fmla="*/ 358280 w 866066" name="connsiteX6"/>
              <a:gd fmla="*/ 879060 h 880728" name="connsiteY6"/>
              <a:gd fmla="*/ 358260 w 866066" name="connsiteX7"/>
              <a:gd fmla="*/ 880728 h 880728" name="connsiteY7"/>
              <a:gd fmla="*/ 216640 w 866066" name="connsiteX8"/>
              <a:gd fmla="*/ 879060 h 880728" name="connsiteY8"/>
              <a:gd fmla="*/ 116766 w 866066" name="connsiteX9"/>
              <a:gd fmla="*/ 879060 h 880728" name="connsiteY9"/>
              <a:gd fmla="*/ 116766 w 866066" name="connsiteX10"/>
              <a:gd fmla="*/ 877884 h 880728" name="connsiteY10"/>
              <a:gd fmla="*/ 114429 w 866066" name="connsiteX11"/>
              <a:gd fmla="*/ 877856 h 880728" name="connsiteY11"/>
              <a:gd fmla="*/ 116766 w 866066" name="connsiteX12"/>
              <a:gd fmla="*/ 679477 h 880728" name="connsiteY12"/>
              <a:gd fmla="*/ 116766 w 866066" name="connsiteX13"/>
              <a:gd fmla="*/ 639895 h 880728" name="connsiteY13"/>
              <a:gd fmla="*/ 117232 w 866066" name="connsiteX14"/>
              <a:gd fmla="*/ 639895 h 880728" name="connsiteY14"/>
              <a:gd fmla="*/ 121915 w 866066" name="connsiteX15"/>
              <a:gd fmla="*/ 242395 h 880728" name="connsiteY15"/>
              <a:gd fmla="*/ 0 w 866066" name="connsiteX16"/>
              <a:gd fmla="*/ 240959 h 880728" name="connsiteY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b="b" l="l" r="r" t="t"/>
            <a:pathLst>
              <a:path h="880728" w="866066">
                <a:moveTo>
                  <a:pt x="246703" y="0"/>
                </a:moveTo>
                <a:lnTo>
                  <a:pt x="487662" y="246704"/>
                </a:lnTo>
                <a:lnTo>
                  <a:pt x="365747" y="245267"/>
                </a:lnTo>
                <a:lnTo>
                  <a:pt x="361097" y="639895"/>
                </a:lnTo>
                <a:lnTo>
                  <a:pt x="866066" y="639895"/>
                </a:lnTo>
                <a:lnTo>
                  <a:pt x="866066" y="879060"/>
                </a:lnTo>
                <a:lnTo>
                  <a:pt x="358280" y="879060"/>
                </a:lnTo>
                <a:lnTo>
                  <a:pt x="358260" y="880728"/>
                </a:lnTo>
                <a:lnTo>
                  <a:pt x="216640" y="879060"/>
                </a:lnTo>
                <a:lnTo>
                  <a:pt x="116766" y="879060"/>
                </a:lnTo>
                <a:lnTo>
                  <a:pt x="116766" y="877884"/>
                </a:lnTo>
                <a:lnTo>
                  <a:pt x="114429" y="877856"/>
                </a:lnTo>
                <a:lnTo>
                  <a:pt x="116766" y="679477"/>
                </a:lnTo>
                <a:lnTo>
                  <a:pt x="116766" y="639895"/>
                </a:lnTo>
                <a:lnTo>
                  <a:pt x="117232" y="639895"/>
                </a:lnTo>
                <a:lnTo>
                  <a:pt x="121915" y="242395"/>
                </a:lnTo>
                <a:lnTo>
                  <a:pt x="0" y="240959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任意多边形 29"/>
          <p:cNvSpPr/>
          <p:nvPr/>
        </p:nvSpPr>
        <p:spPr>
          <a:xfrm rot="13632723">
            <a:off x="10709786" y="3592039"/>
            <a:ext cx="866066" cy="880728"/>
          </a:xfrm>
          <a:custGeom>
            <a:gdLst>
              <a:gd fmla="*/ 246703 w 866066" name="connsiteX0"/>
              <a:gd fmla="*/ 0 h 880728" name="connsiteY0"/>
              <a:gd fmla="*/ 487662 w 866066" name="connsiteX1"/>
              <a:gd fmla="*/ 246704 h 880728" name="connsiteY1"/>
              <a:gd fmla="*/ 365747 w 866066" name="connsiteX2"/>
              <a:gd fmla="*/ 245267 h 880728" name="connsiteY2"/>
              <a:gd fmla="*/ 361097 w 866066" name="connsiteX3"/>
              <a:gd fmla="*/ 639895 h 880728" name="connsiteY3"/>
              <a:gd fmla="*/ 866066 w 866066" name="connsiteX4"/>
              <a:gd fmla="*/ 639895 h 880728" name="connsiteY4"/>
              <a:gd fmla="*/ 866066 w 866066" name="connsiteX5"/>
              <a:gd fmla="*/ 879060 h 880728" name="connsiteY5"/>
              <a:gd fmla="*/ 358280 w 866066" name="connsiteX6"/>
              <a:gd fmla="*/ 879060 h 880728" name="connsiteY6"/>
              <a:gd fmla="*/ 358260 w 866066" name="connsiteX7"/>
              <a:gd fmla="*/ 880728 h 880728" name="connsiteY7"/>
              <a:gd fmla="*/ 216640 w 866066" name="connsiteX8"/>
              <a:gd fmla="*/ 879060 h 880728" name="connsiteY8"/>
              <a:gd fmla="*/ 116766 w 866066" name="connsiteX9"/>
              <a:gd fmla="*/ 879060 h 880728" name="connsiteY9"/>
              <a:gd fmla="*/ 116766 w 866066" name="connsiteX10"/>
              <a:gd fmla="*/ 877884 h 880728" name="connsiteY10"/>
              <a:gd fmla="*/ 114429 w 866066" name="connsiteX11"/>
              <a:gd fmla="*/ 877856 h 880728" name="connsiteY11"/>
              <a:gd fmla="*/ 116766 w 866066" name="connsiteX12"/>
              <a:gd fmla="*/ 679477 h 880728" name="connsiteY12"/>
              <a:gd fmla="*/ 116766 w 866066" name="connsiteX13"/>
              <a:gd fmla="*/ 639895 h 880728" name="connsiteY13"/>
              <a:gd fmla="*/ 117232 w 866066" name="connsiteX14"/>
              <a:gd fmla="*/ 639895 h 880728" name="connsiteY14"/>
              <a:gd fmla="*/ 121915 w 866066" name="connsiteX15"/>
              <a:gd fmla="*/ 242395 h 880728" name="connsiteY15"/>
              <a:gd fmla="*/ 0 w 866066" name="connsiteX16"/>
              <a:gd fmla="*/ 240959 h 880728" name="connsiteY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b="b" l="l" r="r" t="t"/>
            <a:pathLst>
              <a:path h="880728" w="866066">
                <a:moveTo>
                  <a:pt x="246703" y="0"/>
                </a:moveTo>
                <a:lnTo>
                  <a:pt x="487662" y="246704"/>
                </a:lnTo>
                <a:lnTo>
                  <a:pt x="365747" y="245267"/>
                </a:lnTo>
                <a:lnTo>
                  <a:pt x="361097" y="639895"/>
                </a:lnTo>
                <a:lnTo>
                  <a:pt x="866066" y="639895"/>
                </a:lnTo>
                <a:lnTo>
                  <a:pt x="866066" y="879060"/>
                </a:lnTo>
                <a:lnTo>
                  <a:pt x="358280" y="879060"/>
                </a:lnTo>
                <a:lnTo>
                  <a:pt x="358260" y="880728"/>
                </a:lnTo>
                <a:lnTo>
                  <a:pt x="216640" y="879060"/>
                </a:lnTo>
                <a:lnTo>
                  <a:pt x="116766" y="879060"/>
                </a:lnTo>
                <a:lnTo>
                  <a:pt x="116766" y="877884"/>
                </a:lnTo>
                <a:lnTo>
                  <a:pt x="114429" y="877856"/>
                </a:lnTo>
                <a:lnTo>
                  <a:pt x="116766" y="679477"/>
                </a:lnTo>
                <a:lnTo>
                  <a:pt x="116766" y="639895"/>
                </a:lnTo>
                <a:lnTo>
                  <a:pt x="117232" y="639895"/>
                </a:lnTo>
                <a:lnTo>
                  <a:pt x="121915" y="242395"/>
                </a:lnTo>
                <a:lnTo>
                  <a:pt x="0" y="240959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任意多边形 31"/>
          <p:cNvSpPr/>
          <p:nvPr/>
        </p:nvSpPr>
        <p:spPr>
          <a:xfrm rot="18940530">
            <a:off x="8845989" y="5375432"/>
            <a:ext cx="866066" cy="880728"/>
          </a:xfrm>
          <a:custGeom>
            <a:gdLst>
              <a:gd fmla="*/ 246703 w 866066" name="connsiteX0"/>
              <a:gd fmla="*/ 0 h 880728" name="connsiteY0"/>
              <a:gd fmla="*/ 487662 w 866066" name="connsiteX1"/>
              <a:gd fmla="*/ 246704 h 880728" name="connsiteY1"/>
              <a:gd fmla="*/ 365747 w 866066" name="connsiteX2"/>
              <a:gd fmla="*/ 245267 h 880728" name="connsiteY2"/>
              <a:gd fmla="*/ 361097 w 866066" name="connsiteX3"/>
              <a:gd fmla="*/ 639895 h 880728" name="connsiteY3"/>
              <a:gd fmla="*/ 866066 w 866066" name="connsiteX4"/>
              <a:gd fmla="*/ 639895 h 880728" name="connsiteY4"/>
              <a:gd fmla="*/ 866066 w 866066" name="connsiteX5"/>
              <a:gd fmla="*/ 879060 h 880728" name="connsiteY5"/>
              <a:gd fmla="*/ 358280 w 866066" name="connsiteX6"/>
              <a:gd fmla="*/ 879060 h 880728" name="connsiteY6"/>
              <a:gd fmla="*/ 358260 w 866066" name="connsiteX7"/>
              <a:gd fmla="*/ 880728 h 880728" name="connsiteY7"/>
              <a:gd fmla="*/ 216640 w 866066" name="connsiteX8"/>
              <a:gd fmla="*/ 879060 h 880728" name="connsiteY8"/>
              <a:gd fmla="*/ 116766 w 866066" name="connsiteX9"/>
              <a:gd fmla="*/ 879060 h 880728" name="connsiteY9"/>
              <a:gd fmla="*/ 116766 w 866066" name="connsiteX10"/>
              <a:gd fmla="*/ 877884 h 880728" name="connsiteY10"/>
              <a:gd fmla="*/ 114429 w 866066" name="connsiteX11"/>
              <a:gd fmla="*/ 877856 h 880728" name="connsiteY11"/>
              <a:gd fmla="*/ 116766 w 866066" name="connsiteX12"/>
              <a:gd fmla="*/ 679477 h 880728" name="connsiteY12"/>
              <a:gd fmla="*/ 116766 w 866066" name="connsiteX13"/>
              <a:gd fmla="*/ 639895 h 880728" name="connsiteY13"/>
              <a:gd fmla="*/ 117232 w 866066" name="connsiteX14"/>
              <a:gd fmla="*/ 639895 h 880728" name="connsiteY14"/>
              <a:gd fmla="*/ 121915 w 866066" name="connsiteX15"/>
              <a:gd fmla="*/ 242395 h 880728" name="connsiteY15"/>
              <a:gd fmla="*/ 0 w 866066" name="connsiteX16"/>
              <a:gd fmla="*/ 240959 h 880728" name="connsiteY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b="b" l="l" r="r" t="t"/>
            <a:pathLst>
              <a:path h="880728" w="866066">
                <a:moveTo>
                  <a:pt x="246703" y="0"/>
                </a:moveTo>
                <a:lnTo>
                  <a:pt x="487662" y="246704"/>
                </a:lnTo>
                <a:lnTo>
                  <a:pt x="365747" y="245267"/>
                </a:lnTo>
                <a:lnTo>
                  <a:pt x="361097" y="639895"/>
                </a:lnTo>
                <a:lnTo>
                  <a:pt x="866066" y="639895"/>
                </a:lnTo>
                <a:lnTo>
                  <a:pt x="866066" y="879060"/>
                </a:lnTo>
                <a:lnTo>
                  <a:pt x="358280" y="879060"/>
                </a:lnTo>
                <a:lnTo>
                  <a:pt x="358260" y="880728"/>
                </a:lnTo>
                <a:lnTo>
                  <a:pt x="216640" y="879060"/>
                </a:lnTo>
                <a:lnTo>
                  <a:pt x="116766" y="879060"/>
                </a:lnTo>
                <a:lnTo>
                  <a:pt x="116766" y="877884"/>
                </a:lnTo>
                <a:lnTo>
                  <a:pt x="114429" y="877856"/>
                </a:lnTo>
                <a:lnTo>
                  <a:pt x="116766" y="679477"/>
                </a:lnTo>
                <a:lnTo>
                  <a:pt x="116766" y="639895"/>
                </a:lnTo>
                <a:lnTo>
                  <a:pt x="117232" y="639895"/>
                </a:lnTo>
                <a:lnTo>
                  <a:pt x="121915" y="242395"/>
                </a:lnTo>
                <a:lnTo>
                  <a:pt x="0" y="240959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任意多边形 32"/>
          <p:cNvSpPr/>
          <p:nvPr/>
        </p:nvSpPr>
        <p:spPr>
          <a:xfrm rot="8031474">
            <a:off x="8845988" y="1717397"/>
            <a:ext cx="866066" cy="880728"/>
          </a:xfrm>
          <a:custGeom>
            <a:gdLst>
              <a:gd fmla="*/ 246703 w 866066" name="connsiteX0"/>
              <a:gd fmla="*/ 0 h 880728" name="connsiteY0"/>
              <a:gd fmla="*/ 487662 w 866066" name="connsiteX1"/>
              <a:gd fmla="*/ 246704 h 880728" name="connsiteY1"/>
              <a:gd fmla="*/ 365747 w 866066" name="connsiteX2"/>
              <a:gd fmla="*/ 245267 h 880728" name="connsiteY2"/>
              <a:gd fmla="*/ 361097 w 866066" name="connsiteX3"/>
              <a:gd fmla="*/ 639895 h 880728" name="connsiteY3"/>
              <a:gd fmla="*/ 866066 w 866066" name="connsiteX4"/>
              <a:gd fmla="*/ 639895 h 880728" name="connsiteY4"/>
              <a:gd fmla="*/ 866066 w 866066" name="connsiteX5"/>
              <a:gd fmla="*/ 879060 h 880728" name="connsiteY5"/>
              <a:gd fmla="*/ 358280 w 866066" name="connsiteX6"/>
              <a:gd fmla="*/ 879060 h 880728" name="connsiteY6"/>
              <a:gd fmla="*/ 358260 w 866066" name="connsiteX7"/>
              <a:gd fmla="*/ 880728 h 880728" name="connsiteY7"/>
              <a:gd fmla="*/ 216640 w 866066" name="connsiteX8"/>
              <a:gd fmla="*/ 879060 h 880728" name="connsiteY8"/>
              <a:gd fmla="*/ 116766 w 866066" name="connsiteX9"/>
              <a:gd fmla="*/ 879060 h 880728" name="connsiteY9"/>
              <a:gd fmla="*/ 116766 w 866066" name="connsiteX10"/>
              <a:gd fmla="*/ 877884 h 880728" name="connsiteY10"/>
              <a:gd fmla="*/ 114429 w 866066" name="connsiteX11"/>
              <a:gd fmla="*/ 877856 h 880728" name="connsiteY11"/>
              <a:gd fmla="*/ 116766 w 866066" name="connsiteX12"/>
              <a:gd fmla="*/ 679477 h 880728" name="connsiteY12"/>
              <a:gd fmla="*/ 116766 w 866066" name="connsiteX13"/>
              <a:gd fmla="*/ 639895 h 880728" name="connsiteY13"/>
              <a:gd fmla="*/ 117232 w 866066" name="connsiteX14"/>
              <a:gd fmla="*/ 639895 h 880728" name="connsiteY14"/>
              <a:gd fmla="*/ 121915 w 866066" name="connsiteX15"/>
              <a:gd fmla="*/ 242395 h 880728" name="connsiteY15"/>
              <a:gd fmla="*/ 0 w 866066" name="connsiteX16"/>
              <a:gd fmla="*/ 240959 h 880728" name="connsiteY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b="b" l="l" r="r" t="t"/>
            <a:pathLst>
              <a:path h="880728" w="866066">
                <a:moveTo>
                  <a:pt x="246703" y="0"/>
                </a:moveTo>
                <a:lnTo>
                  <a:pt x="487662" y="246704"/>
                </a:lnTo>
                <a:lnTo>
                  <a:pt x="365747" y="245267"/>
                </a:lnTo>
                <a:lnTo>
                  <a:pt x="361097" y="639895"/>
                </a:lnTo>
                <a:lnTo>
                  <a:pt x="866066" y="639895"/>
                </a:lnTo>
                <a:lnTo>
                  <a:pt x="866066" y="879060"/>
                </a:lnTo>
                <a:lnTo>
                  <a:pt x="358280" y="879060"/>
                </a:lnTo>
                <a:lnTo>
                  <a:pt x="358260" y="880728"/>
                </a:lnTo>
                <a:lnTo>
                  <a:pt x="216640" y="879060"/>
                </a:lnTo>
                <a:lnTo>
                  <a:pt x="116766" y="879060"/>
                </a:lnTo>
                <a:lnTo>
                  <a:pt x="116766" y="877884"/>
                </a:lnTo>
                <a:lnTo>
                  <a:pt x="114429" y="877856"/>
                </a:lnTo>
                <a:lnTo>
                  <a:pt x="116766" y="679477"/>
                </a:lnTo>
                <a:lnTo>
                  <a:pt x="116766" y="639895"/>
                </a:lnTo>
                <a:lnTo>
                  <a:pt x="117232" y="639895"/>
                </a:lnTo>
                <a:lnTo>
                  <a:pt x="121915" y="242395"/>
                </a:lnTo>
                <a:lnTo>
                  <a:pt x="0" y="240959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菱形 33"/>
          <p:cNvSpPr/>
          <p:nvPr/>
        </p:nvSpPr>
        <p:spPr>
          <a:xfrm>
            <a:off x="737013" y="3002713"/>
            <a:ext cx="252083" cy="252083"/>
          </a:xfrm>
          <a:prstGeom prst="diamond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菱形 34"/>
          <p:cNvSpPr/>
          <p:nvPr/>
        </p:nvSpPr>
        <p:spPr>
          <a:xfrm>
            <a:off x="737013" y="3801349"/>
            <a:ext cx="252083" cy="252083"/>
          </a:xfrm>
          <a:prstGeom prst="diamond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" name="菱形 35"/>
          <p:cNvSpPr/>
          <p:nvPr/>
        </p:nvSpPr>
        <p:spPr>
          <a:xfrm>
            <a:off x="737013" y="4641229"/>
            <a:ext cx="252083" cy="252083"/>
          </a:xfrm>
          <a:prstGeom prst="diamond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菱形 36"/>
          <p:cNvSpPr/>
          <p:nvPr/>
        </p:nvSpPr>
        <p:spPr>
          <a:xfrm>
            <a:off x="737013" y="5471351"/>
            <a:ext cx="252083" cy="252083"/>
          </a:xfrm>
          <a:prstGeom prst="diamond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34753478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259</Paragraphs>
  <Slides>19</Slides>
  <Notes>0</Notes>
  <TotalTime>628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baseType="lpstr" size="26">
      <vt:lpstr>Arial</vt:lpstr>
      <vt:lpstr>等线 Light</vt:lpstr>
      <vt:lpstr>等线</vt:lpstr>
      <vt:lpstr>Calibri Light</vt:lpstr>
      <vt:lpstr>Calibri</vt:lpstr>
      <vt:lpstr>微软雅黑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2015-11-30T12:05:22Z</dcterms:created>
  <cp:lastModifiedBy>Administrator</cp:lastModifiedBy>
  <dcterms:modified xsi:type="dcterms:W3CDTF">2021-08-20T11:21:01Z</dcterms:modified>
  <cp:revision>44</cp:revision>
  <dc:title>PowerPoint 演示文稿</dc:title>
</cp:coreProperties>
</file>