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64" r:id="rId13"/>
    <p:sldId id="265" r:id="rId14"/>
    <p:sldId id="266" r:id="rId15"/>
    <p:sldId id="267" r:id="rId16"/>
    <p:sldId id="268" r:id="rId17"/>
    <p:sldId id="278" r:id="rId18"/>
    <p:sldId id="269" r:id="rId19"/>
    <p:sldId id="270" r:id="rId20"/>
    <p:sldId id="271" r:id="rId21"/>
    <p:sldId id="272" r:id="rId22"/>
    <p:sldId id="279" r:id="rId23"/>
    <p:sldId id="273" r:id="rId24"/>
    <p:sldId id="274" r:id="rId25"/>
    <p:sldId id="276" r:id="rId26"/>
    <p:sldId id="275" r:id="rId27"/>
    <p:sldId id="28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9C37-37E8-4E87-8E52-1BA05B9ADFAB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2CA4-A9CF-4EB4-ACAA-2FA9224486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987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071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911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902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108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0774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195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247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4682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065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854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303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2444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5992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793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9432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5990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3193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82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87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723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987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532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743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845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339899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97831B-7F3D-4B5E-A6E4-B1C6D5D527F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26302549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F8567-EDB8-44AB-BA3A-E5230B6C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576E1F-3B7E-42F8-8064-7FC453B1B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BA5A55-0892-4EE4-B0E2-35877947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190178-A59D-48E9-AC8F-E3455237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8DF8A-1268-474B-A7F3-B378C038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3572373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9B3A1D7-09C6-49FC-8532-15860E579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78DC43-A2E4-459B-BC89-B2F74873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4A9894-CBF4-4E6F-B8BD-DE747AD1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C8AAF5-7348-49A2-A9F6-99E73BC9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9491B-9BF2-4DAE-BEAD-5F3A051A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999053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827924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69130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645387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17894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809970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636438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04723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8232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4A75EA-6FC5-435C-909A-672DBC02BF5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255224719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704669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649284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19707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AA47D4-43D4-4D29-B9C2-8312ADD2603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293705920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51FBDD-369F-4398-A93E-6714C266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5D5542-F899-4D40-BCBB-04AEFBFDF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987BA9-3C4E-460B-8F25-524EE78A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C10F9F-25EB-4E5D-A78B-76DD11B5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5A392C-6A51-47B1-9199-78107546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C769B9-AA10-451C-9618-C755ED82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353035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25E16-ED91-482E-9A87-D857F00D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7E56CB-056F-4977-9894-0967F04F4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C61865-1689-4E7A-B8B5-922BBF1B4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A61109-B98E-48BA-B59E-23B666CA6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691CA6-2795-4147-B984-7E5BD438B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4888DD-9C34-4A1A-B3DC-67FF6CB5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94A35E-62A1-40EC-9FB9-DBA5F2A1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15359-9CAD-4E3B-8686-7F196CF5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707257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D920F-5678-4B1D-BD74-282CA03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81BBD4-ACC4-47FB-A4C8-B5B35A35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6ABCE-15FE-4605-A9A2-E1508771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891A98-0CB3-4218-BE5C-97992F22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1347679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40AE0C-54C2-4F0A-A205-5AD2925D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8DDC0-F8BF-473F-AD84-A2DC5BC5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6A27C0-742E-4418-AF19-09FA1F88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067595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EB80-C274-4E50-B2C6-8FC2294C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17CC97-F094-460D-84D3-53B766D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30CC79-2C74-4E04-996E-23590A5A4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56050E-0ADE-4726-816A-97270A68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D67F3-176C-4124-9499-91445A29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188C0B-211A-4102-B01E-A5415364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330228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0C7A3-B375-4453-A52A-59B98BB8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E025A9-DA2F-49E3-84B0-6D89F3673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852F0-72C3-46F0-9D62-4BB7957B8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270169-ACD4-4E17-AC1C-0AAA361A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8694A-F68B-4167-A275-EA950E4E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229D77-EE94-48C5-8A28-45E83CE2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161329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C59C8F-117F-42FF-9757-6BB01A6D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CE253B-4B18-4D8C-801F-CD10BBC01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AC983-41D3-4C17-803D-710E21DEB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E092-F89F-40F2-A16D-7A021A24145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FF543-3978-4474-8716-814E94E0F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659F3C-8748-4CCC-82A0-0F8642A79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90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3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wdp" Type="http://schemas.microsoft.com/office/2007/relationships/hdphoto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Relationship Id="rId4" Target="../media/image10.png" Type="http://schemas.openxmlformats.org/officeDocument/2006/relationships/image"/><Relationship Id="rId5" Target="../media/image6.pn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.jpeg" Type="http://schemas.openxmlformats.org/officeDocument/2006/relationships/image"/><Relationship Id="rId6" Target="../media/image13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3.png" Type="http://schemas.openxmlformats.org/officeDocument/2006/relationships/image"/><Relationship Id="rId4" Target="../media/image3.png" Type="http://schemas.openxmlformats.org/officeDocument/2006/relationships/image"/><Relationship Id="rId5" Target="../media/image1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2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3.pn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jpeg" Type="http://schemas.openxmlformats.org/officeDocument/2006/relationships/image"/><Relationship Id="rId4" Target="../media/image11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13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5.png" Type="http://schemas.openxmlformats.org/officeDocument/2006/relationships/image"/><Relationship Id="rId4" Target="../media/image2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1.png" Type="http://schemas.openxmlformats.org/officeDocument/2006/relationships/image"/><Relationship Id="rId4" Target="../media/image1.png" Type="http://schemas.openxmlformats.org/officeDocument/2006/relationships/image"/><Relationship Id="rId5" Target="../media/image4.png" Type="http://schemas.openxmlformats.org/officeDocument/2006/relationships/image"/><Relationship Id="rId6" Target="../media/image13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17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media/image2.jpeg" Type="http://schemas.openxmlformats.org/officeDocument/2006/relationships/image"/><Relationship Id="rId6" Target="../media/image10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png" Type="http://schemas.openxmlformats.org/officeDocument/2006/relationships/image"/><Relationship Id="rId4" Target="../media/image1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Relationship Id="rId4" Target="../media/image11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18" name="图片 17">
            <a:extLst>
              <a:ext uri="{FF2B5EF4-FFF2-40B4-BE49-F238E27FC236}">
                <a16:creationId xmlns:a16="http://schemas.microsoft.com/office/drawing/2014/main" id="{564FB9FC-B344-412F-970E-2CC2AE9A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30081" y="132273"/>
            <a:ext cx="5648325" cy="3733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93C68D6-579C-4265-A493-4E0EED5B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190" l="32526" r="33954" t="24218"/>
          <a:stretch>
            <a:fillRect/>
          </a:stretch>
        </p:blipFill>
        <p:spPr>
          <a:xfrm>
            <a:off x="3530081" y="978677"/>
            <a:ext cx="4830147" cy="4830147"/>
          </a:xfrm>
          <a:custGeom>
            <a:gdLst>
              <a:gd fmla="*/ 2043404 w 4086808" name="connsiteX0"/>
              <a:gd fmla="*/ 0 h 4086808" name="connsiteY0"/>
              <a:gd fmla="*/ 4086808 w 4086808" name="connsiteX1"/>
              <a:gd fmla="*/ 2043404 h 4086808" name="connsiteY1"/>
              <a:gd fmla="*/ 2043404 w 4086808" name="connsiteX2"/>
              <a:gd fmla="*/ 4086808 h 4086808" name="connsiteY2"/>
              <a:gd fmla="*/ 0 w 4086808" name="connsiteX3"/>
              <a:gd fmla="*/ 2043404 h 4086808" name="connsiteY3"/>
              <a:gd fmla="*/ 2043404 w 4086808" name="connsiteX4"/>
              <a:gd fmla="*/ 0 h 40868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86808" w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户外, 霉菌  已生成高可信度的说明" id="16" name="图片 15">
            <a:extLst>
              <a:ext uri="{FF2B5EF4-FFF2-40B4-BE49-F238E27FC236}">
                <a16:creationId xmlns:a16="http://schemas.microsoft.com/office/drawing/2014/main" id="{D13DDBE1-C79D-43C3-8A0A-80B8831A8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82239" y="2482931"/>
            <a:ext cx="2266950" cy="2381250"/>
          </a:xfrm>
          <a:prstGeom prst="rect">
            <a:avLst/>
          </a:prstGeom>
        </p:spPr>
      </p:pic>
      <p:pic>
        <p:nvPicPr>
          <p:cNvPr descr="图片包含 室内, 鲜花, 植物, 掌握  已生成极高可信度的说明" id="14" name="图片 13">
            <a:extLst>
              <a:ext uri="{FF2B5EF4-FFF2-40B4-BE49-F238E27FC236}">
                <a16:creationId xmlns:a16="http://schemas.microsoft.com/office/drawing/2014/main" id="{58087EA7-80D6-4B21-B4F4-ED0B420A5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71028">
            <a:off x="3113260" y="2840789"/>
            <a:ext cx="2133600" cy="2752725"/>
          </a:xfrm>
          <a:prstGeom prst="rect">
            <a:avLst/>
          </a:prstGeom>
        </p:spPr>
      </p:pic>
      <p:pic>
        <p:nvPicPr>
          <p:cNvPr descr="图片包含 浅色  已生成高可信度的说明" id="20" name="图片 19">
            <a:extLst>
              <a:ext uri="{FF2B5EF4-FFF2-40B4-BE49-F238E27FC236}">
                <a16:creationId xmlns:a16="http://schemas.microsoft.com/office/drawing/2014/main" id="{39660018-EB87-4D0F-BB8E-C50C23C77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52052" y="4712477"/>
            <a:ext cx="578239" cy="60233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190F259-96A3-4A5E-83EE-3A54FFBDC32C}"/>
              </a:ext>
            </a:extLst>
          </p:cNvPr>
          <p:cNvSpPr txBox="1"/>
          <p:nvPr/>
        </p:nvSpPr>
        <p:spPr>
          <a:xfrm>
            <a:off x="5424858" y="1398131"/>
            <a:ext cx="914400" cy="311120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4800">
                <a:solidFill>
                  <a:srgbClr val="54402C"/>
                </a:solidFill>
              </a:rPr>
              <a:t>创意中国风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DD594F8-5C1A-44E7-9F44-49D1897012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714741">
            <a:off x="6224321" y="1621987"/>
            <a:ext cx="1184301" cy="148098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4391A49-1256-4394-80FB-57042E92209A}"/>
              </a:ext>
            </a:extLst>
          </p:cNvPr>
          <p:cNvSpPr txBox="1"/>
          <p:nvPr/>
        </p:nvSpPr>
        <p:spPr>
          <a:xfrm>
            <a:off x="6177126" y="3111035"/>
            <a:ext cx="141890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54402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33204230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7041A7E-87BA-4EDC-8D97-E3E9AB1F3569}"/>
              </a:ext>
            </a:extLst>
          </p:cNvPr>
          <p:cNvGrpSpPr/>
          <p:nvPr/>
        </p:nvGrpSpPr>
        <p:grpSpPr>
          <a:xfrm>
            <a:off x="1152071" y="0"/>
            <a:ext cx="3628571" cy="6858000"/>
            <a:chOff x="1152071" y="0"/>
            <a:chExt cx="3628571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EE9E01F-6D4A-42EB-B3F0-E4B0D62F8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152071" y="0"/>
              <a:ext cx="3628571" cy="68580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5010B83-77BE-4645-9DC7-85CB2C6A7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98813" y="5894360"/>
              <a:ext cx="3381829" cy="963639"/>
            </a:xfrm>
            <a:prstGeom prst="rect">
              <a:avLst/>
            </a:prstGeom>
          </p:spPr>
        </p:pic>
        <p:pic>
          <p:nvPicPr>
            <p:cNvPr descr="图片包含 浅色  已生成高可信度的说明" id="7" name="图片 6">
              <a:extLst>
                <a:ext uri="{FF2B5EF4-FFF2-40B4-BE49-F238E27FC236}">
                  <a16:creationId xmlns:a16="http://schemas.microsoft.com/office/drawing/2014/main" id="{8F80DB8B-B214-433C-A523-1795F3B7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62722" y="401735"/>
              <a:ext cx="578239" cy="60233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E8BA94A-0780-46A9-9886-A4EC89EF224B}"/>
                </a:ext>
              </a:extLst>
            </p:cNvPr>
            <p:cNvSpPr/>
            <p:nvPr/>
          </p:nvSpPr>
          <p:spPr>
            <a:xfrm>
              <a:off x="2227695" y="1405802"/>
              <a:ext cx="1463040" cy="36933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90BA87-06CA-45B1-806E-C414D9D69E82}"/>
              </a:ext>
            </a:extLst>
          </p:cNvPr>
          <p:cNvGrpSpPr/>
          <p:nvPr/>
        </p:nvGrpSpPr>
        <p:grpSpPr>
          <a:xfrm>
            <a:off x="5728851" y="747762"/>
            <a:ext cx="5681216" cy="1265599"/>
            <a:chOff x="5728851" y="747762"/>
            <a:chExt cx="5681216" cy="126559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B2BC8C5-8D80-4364-9A53-A4F7A0A54A66}"/>
                </a:ext>
              </a:extLst>
            </p:cNvPr>
            <p:cNvGrpSpPr/>
            <p:nvPr/>
          </p:nvGrpSpPr>
          <p:grpSpPr>
            <a:xfrm>
              <a:off x="10313374" y="787353"/>
              <a:ext cx="1096693" cy="1096693"/>
              <a:chOff x="5856266" y="702901"/>
              <a:chExt cx="1096693" cy="1096693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04BCC6A-39C2-4EF2-AC89-641F47D2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b="16190" l="32526" r="33954" t="24218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gdLst>
                  <a:gd fmla="*/ 2043404 w 4086808" name="connsiteX0"/>
                  <a:gd fmla="*/ 0 h 4086808" name="connsiteY0"/>
                  <a:gd fmla="*/ 4086808 w 4086808" name="connsiteX1"/>
                  <a:gd fmla="*/ 2043404 h 4086808" name="connsiteY1"/>
                  <a:gd fmla="*/ 2043404 w 4086808" name="connsiteX2"/>
                  <a:gd fmla="*/ 4086808 h 4086808" name="connsiteY2"/>
                  <a:gd fmla="*/ 0 w 4086808" name="connsiteX3"/>
                  <a:gd fmla="*/ 2043404 h 4086808" name="connsiteY3"/>
                  <a:gd fmla="*/ 2043404 w 4086808" name="connsiteX4"/>
                  <a:gd fmla="*/ 0 h 408680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86808" w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D0E5AF-45EE-4F6E-B0CA-B3963B10346F}"/>
                  </a:ext>
                </a:extLst>
              </p:cNvPr>
              <p:cNvSpPr txBox="1"/>
              <p:nvPr/>
            </p:nvSpPr>
            <p:spPr>
              <a:xfrm>
                <a:off x="5927557" y="702901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壹</a:t>
                </a: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F88F2-79E4-4A7C-8E6A-BD0806DD96A8}"/>
                </a:ext>
              </a:extLst>
            </p:cNvPr>
            <p:cNvSpPr/>
            <p:nvPr/>
          </p:nvSpPr>
          <p:spPr>
            <a:xfrm>
              <a:off x="5728851" y="747762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09ED668-C037-4649-87B3-2F4FB897EC87}"/>
              </a:ext>
            </a:extLst>
          </p:cNvPr>
          <p:cNvGrpSpPr/>
          <p:nvPr/>
        </p:nvGrpSpPr>
        <p:grpSpPr>
          <a:xfrm>
            <a:off x="5728851" y="2531701"/>
            <a:ext cx="5609922" cy="1318508"/>
            <a:chOff x="5728851" y="2531701"/>
            <a:chExt cx="5609922" cy="131850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75A5360-0021-41F4-B87F-35D7E5046B13}"/>
                </a:ext>
              </a:extLst>
            </p:cNvPr>
            <p:cNvGrpSpPr/>
            <p:nvPr/>
          </p:nvGrpSpPr>
          <p:grpSpPr>
            <a:xfrm>
              <a:off x="5728851" y="2531701"/>
              <a:ext cx="1096693" cy="1096693"/>
              <a:chOff x="5856266" y="702901"/>
              <a:chExt cx="1096693" cy="10966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7D2B5951-AB92-4241-A2E3-892424B69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b="16190" l="32526" r="33954" t="24218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gdLst>
                  <a:gd fmla="*/ 2043404 w 4086808" name="connsiteX0"/>
                  <a:gd fmla="*/ 0 h 4086808" name="connsiteY0"/>
                  <a:gd fmla="*/ 4086808 w 4086808" name="connsiteX1"/>
                  <a:gd fmla="*/ 2043404 h 4086808" name="connsiteY1"/>
                  <a:gd fmla="*/ 2043404 w 4086808" name="connsiteX2"/>
                  <a:gd fmla="*/ 4086808 h 4086808" name="connsiteY2"/>
                  <a:gd fmla="*/ 0 w 4086808" name="connsiteX3"/>
                  <a:gd fmla="*/ 2043404 h 4086808" name="connsiteY3"/>
                  <a:gd fmla="*/ 2043404 w 4086808" name="connsiteX4"/>
                  <a:gd fmla="*/ 0 h 408680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86808" w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B1358E4-437F-477E-B6A5-9A21C161EFEC}"/>
                  </a:ext>
                </a:extLst>
              </p:cNvPr>
              <p:cNvSpPr txBox="1"/>
              <p:nvPr/>
            </p:nvSpPr>
            <p:spPr>
              <a:xfrm>
                <a:off x="5927559" y="702901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贰</a:t>
                </a: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DCF06AE-9421-4D77-AFE0-D922D433C16F}"/>
                </a:ext>
              </a:extLst>
            </p:cNvPr>
            <p:cNvSpPr/>
            <p:nvPr/>
          </p:nvSpPr>
          <p:spPr>
            <a:xfrm>
              <a:off x="6952955" y="2584610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CEF7FE0-2E7B-4D6E-B374-7D94E58A97DC}"/>
              </a:ext>
            </a:extLst>
          </p:cNvPr>
          <p:cNvGrpSpPr/>
          <p:nvPr/>
        </p:nvGrpSpPr>
        <p:grpSpPr>
          <a:xfrm>
            <a:off x="5892039" y="4466320"/>
            <a:ext cx="5601436" cy="1265599"/>
            <a:chOff x="5892039" y="4466320"/>
            <a:chExt cx="5601436" cy="126559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A93ED53-A9BC-463A-9EEF-640CBAD99214}"/>
                </a:ext>
              </a:extLst>
            </p:cNvPr>
            <p:cNvGrpSpPr/>
            <p:nvPr/>
          </p:nvGrpSpPr>
          <p:grpSpPr>
            <a:xfrm>
              <a:off x="10396782" y="4550774"/>
              <a:ext cx="1096693" cy="1096693"/>
              <a:chOff x="5856266" y="702901"/>
              <a:chExt cx="1096693" cy="1096693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C03624A0-256C-400A-BE69-69FF4DEF7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b="16190" l="32526" r="33954" t="24218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gdLst>
                  <a:gd fmla="*/ 2043404 w 4086808" name="connsiteX0"/>
                  <a:gd fmla="*/ 0 h 4086808" name="connsiteY0"/>
                  <a:gd fmla="*/ 4086808 w 4086808" name="connsiteX1"/>
                  <a:gd fmla="*/ 2043404 h 4086808" name="connsiteY1"/>
                  <a:gd fmla="*/ 2043404 w 4086808" name="connsiteX2"/>
                  <a:gd fmla="*/ 4086808 h 4086808" name="connsiteY2"/>
                  <a:gd fmla="*/ 0 w 4086808" name="connsiteX3"/>
                  <a:gd fmla="*/ 2043404 h 4086808" name="connsiteY3"/>
                  <a:gd fmla="*/ 2043404 w 4086808" name="connsiteX4"/>
                  <a:gd fmla="*/ 0 h 408680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86808" w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03253F0-C043-4284-983D-9E2E0C99E384}"/>
                  </a:ext>
                </a:extLst>
              </p:cNvPr>
              <p:cNvSpPr txBox="1"/>
              <p:nvPr/>
            </p:nvSpPr>
            <p:spPr>
              <a:xfrm>
                <a:off x="5927559" y="702901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叁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AB16962-8023-478D-BEDA-8EB479BDF212}"/>
                </a:ext>
              </a:extLst>
            </p:cNvPr>
            <p:cNvSpPr/>
            <p:nvPr/>
          </p:nvSpPr>
          <p:spPr>
            <a:xfrm>
              <a:off x="5892040" y="4466320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26468272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4" name="图片 3">
            <a:extLst>
              <a:ext uri="{FF2B5EF4-FFF2-40B4-BE49-F238E27FC236}">
                <a16:creationId xmlns:a16="http://schemas.microsoft.com/office/drawing/2014/main" id="{DA9660D9-AFD4-4B69-B1DA-6F7CA577B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4399645">
            <a:off x="4468642" y="902661"/>
            <a:ext cx="4102682" cy="271206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C318A66-1FB1-454E-B54D-D19014D37939}"/>
              </a:ext>
            </a:extLst>
          </p:cNvPr>
          <p:cNvGrpSpPr/>
          <p:nvPr/>
        </p:nvGrpSpPr>
        <p:grpSpPr>
          <a:xfrm>
            <a:off x="5085084" y="0"/>
            <a:ext cx="1157877" cy="5966974"/>
            <a:chOff x="5085084" y="0"/>
            <a:chExt cx="1157877" cy="5966974"/>
          </a:xfrm>
        </p:grpSpPr>
        <p:pic>
          <p:nvPicPr>
            <p:cNvPr descr="图片包含 户外, 地面, 人员, 建筑物  已生成高可信度的说明" id="2" name="图片 1">
              <a:extLst>
                <a:ext uri="{FF2B5EF4-FFF2-40B4-BE49-F238E27FC236}">
                  <a16:creationId xmlns:a16="http://schemas.microsoft.com/office/drawing/2014/main" id="{ABFE97BE-8B41-4CE2-8B36-7E1A46925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3836" t="31667"/>
            <a:stretch>
              <a:fillRect/>
            </a:stretch>
          </p:blipFill>
          <p:spPr>
            <a:xfrm flipV="1" rot="5400000">
              <a:off x="2680536" y="2404548"/>
              <a:ext cx="5966974" cy="115787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429EE0F-0501-497D-9E21-6B214D09D7B9}"/>
                </a:ext>
              </a:extLst>
            </p:cNvPr>
            <p:cNvSpPr/>
            <p:nvPr/>
          </p:nvSpPr>
          <p:spPr>
            <a:xfrm>
              <a:off x="5410749" y="485086"/>
              <a:ext cx="608147" cy="3078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8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请输入你的题目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A119D2C-ADEA-457A-8E75-C92D12D3B1F6}"/>
              </a:ext>
            </a:extLst>
          </p:cNvPr>
          <p:cNvGrpSpPr/>
          <p:nvPr/>
        </p:nvGrpSpPr>
        <p:grpSpPr>
          <a:xfrm>
            <a:off x="601222" y="1183671"/>
            <a:ext cx="1231549" cy="3719977"/>
            <a:chOff x="601222" y="1183671"/>
            <a:chExt cx="1231549" cy="371997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05E78D3-59DA-4D84-8E6C-4DD4DD39A5EC}"/>
                </a:ext>
              </a:extLst>
            </p:cNvPr>
            <p:cNvGrpSpPr/>
            <p:nvPr/>
          </p:nvGrpSpPr>
          <p:grpSpPr>
            <a:xfrm>
              <a:off x="601222" y="1183671"/>
              <a:ext cx="1108879" cy="1108879"/>
              <a:chOff x="1963334" y="2190000"/>
              <a:chExt cx="1108879" cy="1108879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0A0BDD-32EF-4ED4-AF64-51AF3BD83706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35739C41-5A8D-458B-884F-C67E24699ECA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34617AD-E32B-4760-9CDF-237586B74E4B}"/>
                </a:ext>
              </a:extLst>
            </p:cNvPr>
            <p:cNvSpPr txBox="1"/>
            <p:nvPr/>
          </p:nvSpPr>
          <p:spPr>
            <a:xfrm>
              <a:off x="678609" y="2492583"/>
              <a:ext cx="1143000" cy="241106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EF53B37-12EE-4A46-8AF8-DF24DA730507}"/>
              </a:ext>
            </a:extLst>
          </p:cNvPr>
          <p:cNvGrpSpPr/>
          <p:nvPr/>
        </p:nvGrpSpPr>
        <p:grpSpPr>
          <a:xfrm>
            <a:off x="3003450" y="1183671"/>
            <a:ext cx="1231549" cy="3757918"/>
            <a:chOff x="3003450" y="1183671"/>
            <a:chExt cx="1231549" cy="375791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59453F4-9E59-4CEA-A732-1E4F86E786BA}"/>
                </a:ext>
              </a:extLst>
            </p:cNvPr>
            <p:cNvGrpSpPr/>
            <p:nvPr/>
          </p:nvGrpSpPr>
          <p:grpSpPr>
            <a:xfrm>
              <a:off x="3003450" y="1183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7B6101B-7685-447A-ABC9-D06E9A39B228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贰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9FCEDA49-17FF-4A0B-B470-05FB0B24F529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74809C9-7286-467B-94BB-2E7D2671075A}"/>
                </a:ext>
              </a:extLst>
            </p:cNvPr>
            <p:cNvSpPr txBox="1"/>
            <p:nvPr/>
          </p:nvSpPr>
          <p:spPr>
            <a:xfrm>
              <a:off x="3080837" y="2496553"/>
              <a:ext cx="1143000" cy="244503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79BD1C4-EF95-4E1C-93DF-746D297A0FC0}"/>
              </a:ext>
            </a:extLst>
          </p:cNvPr>
          <p:cNvGrpSpPr/>
          <p:nvPr/>
        </p:nvGrpSpPr>
        <p:grpSpPr>
          <a:xfrm>
            <a:off x="8032584" y="1183671"/>
            <a:ext cx="1231549" cy="3719977"/>
            <a:chOff x="8032584" y="1183671"/>
            <a:chExt cx="1231549" cy="371997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3C8D652-23B9-43B6-91BA-05A435520296}"/>
                </a:ext>
              </a:extLst>
            </p:cNvPr>
            <p:cNvGrpSpPr/>
            <p:nvPr/>
          </p:nvGrpSpPr>
          <p:grpSpPr>
            <a:xfrm>
              <a:off x="8032584" y="1183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0AA7DA-CEDD-4914-A9C7-647F65C60400}"/>
                  </a:ext>
                </a:extLst>
              </p:cNvPr>
              <p:cNvSpPr txBox="1"/>
              <p:nvPr/>
            </p:nvSpPr>
            <p:spPr>
              <a:xfrm>
                <a:off x="2040722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叁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85471A9-3308-47BF-85A1-E0D04ED826A6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9692F51-0DDE-421C-90E3-35C62211A384}"/>
                </a:ext>
              </a:extLst>
            </p:cNvPr>
            <p:cNvSpPr txBox="1"/>
            <p:nvPr/>
          </p:nvSpPr>
          <p:spPr>
            <a:xfrm>
              <a:off x="8109972" y="2492583"/>
              <a:ext cx="1143000" cy="241106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926869-F176-41BA-84D1-CAA845B02468}"/>
              </a:ext>
            </a:extLst>
          </p:cNvPr>
          <p:cNvGrpSpPr/>
          <p:nvPr/>
        </p:nvGrpSpPr>
        <p:grpSpPr>
          <a:xfrm>
            <a:off x="10434812" y="1183671"/>
            <a:ext cx="1231549" cy="3757918"/>
            <a:chOff x="10434812" y="1183671"/>
            <a:chExt cx="1231549" cy="375791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A19EDB-66C4-407C-AEA0-2D13DB28651D}"/>
                </a:ext>
              </a:extLst>
            </p:cNvPr>
            <p:cNvGrpSpPr/>
            <p:nvPr/>
          </p:nvGrpSpPr>
          <p:grpSpPr>
            <a:xfrm>
              <a:off x="10434812" y="1183671"/>
              <a:ext cx="1108879" cy="1108879"/>
              <a:chOff x="1963334" y="2190000"/>
              <a:chExt cx="1108879" cy="1108879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6DB82D8-207A-4E3C-AE51-9097C85F1A9D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肆</a:t>
                </a: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586624B-D6BC-4E08-B45C-6DAE153EC5D4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D5922A3-9743-4526-B58C-902204FF1351}"/>
                </a:ext>
              </a:extLst>
            </p:cNvPr>
            <p:cNvSpPr txBox="1"/>
            <p:nvPr/>
          </p:nvSpPr>
          <p:spPr>
            <a:xfrm>
              <a:off x="10512199" y="2496553"/>
              <a:ext cx="1143000" cy="244503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descr="图片包含 鲜花, 花瓶, 餐桌, 植物  已生成极高可信度的说明" id="3" name="图片 2">
            <a:extLst>
              <a:ext uri="{FF2B5EF4-FFF2-40B4-BE49-F238E27FC236}">
                <a16:creationId xmlns:a16="http://schemas.microsoft.com/office/drawing/2014/main" id="{BD4A615D-8A48-48CF-A978-953024652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18336">
            <a:off x="3613154" y="3000358"/>
            <a:ext cx="2379889" cy="3224967"/>
          </a:xfrm>
          <a:prstGeom prst="rect">
            <a:avLst/>
          </a:prstGeom>
        </p:spPr>
      </p:pic>
    </p:spTree>
    <p:extLst>
      <p:ext uri="{BB962C8B-B14F-4D97-AF65-F5344CB8AC3E}">
        <p14:creationId val="7354463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5" name="图片 4">
            <a:extLst>
              <a:ext uri="{FF2B5EF4-FFF2-40B4-BE49-F238E27FC236}">
                <a16:creationId xmlns:a16="http://schemas.microsoft.com/office/drawing/2014/main" id="{D74AEF10-C890-4F4C-AD87-7AE05FCA0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7132152">
            <a:off x="5032835" y="796215"/>
            <a:ext cx="5648325" cy="3733800"/>
          </a:xfrm>
          <a:prstGeom prst="rect">
            <a:avLst/>
          </a:prstGeom>
        </p:spPr>
      </p:pic>
      <p:pic>
        <p:nvPicPr>
          <p:cNvPr descr="图片包含 户外, 霉菌  已生成高可信度的说明" id="9" name="图片 8">
            <a:extLst>
              <a:ext uri="{FF2B5EF4-FFF2-40B4-BE49-F238E27FC236}">
                <a16:creationId xmlns:a16="http://schemas.microsoft.com/office/drawing/2014/main" id="{60D2ABAE-E0B9-41AB-9F36-2A7207523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3009" y="302104"/>
            <a:ext cx="2208865" cy="232023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58EE14-B2B3-4CF5-9169-9AE8F8B27E43}"/>
              </a:ext>
            </a:extLst>
          </p:cNvPr>
          <p:cNvGrpSpPr/>
          <p:nvPr/>
        </p:nvGrpSpPr>
        <p:grpSpPr>
          <a:xfrm>
            <a:off x="7298871" y="749300"/>
            <a:ext cx="3628571" cy="5803900"/>
            <a:chOff x="7298871" y="749300"/>
            <a:chExt cx="3628571" cy="58039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A303C06-89D0-4834-A691-E6E874AD5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7298871" y="749300"/>
              <a:ext cx="3628571" cy="58039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C150855-FA48-42AA-A911-7F821F4BF486}"/>
                </a:ext>
              </a:extLst>
            </p:cNvPr>
            <p:cNvSpPr/>
            <p:nvPr/>
          </p:nvSpPr>
          <p:spPr>
            <a:xfrm>
              <a:off x="7856997" y="3947868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FE439B7-8416-47BD-8518-EC5E41BA476E}"/>
                </a:ext>
              </a:extLst>
            </p:cNvPr>
            <p:cNvSpPr/>
            <p:nvPr/>
          </p:nvSpPr>
          <p:spPr>
            <a:xfrm>
              <a:off x="7856997" y="1892816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7EC0364-9713-4EF5-9EFB-EEF32BEE7D1C}"/>
              </a:ext>
            </a:extLst>
          </p:cNvPr>
          <p:cNvGrpSpPr/>
          <p:nvPr/>
        </p:nvGrpSpPr>
        <p:grpSpPr>
          <a:xfrm>
            <a:off x="643802" y="1994565"/>
            <a:ext cx="4477504" cy="2461199"/>
            <a:chOff x="643802" y="1994565"/>
            <a:chExt cx="4477504" cy="2461199"/>
          </a:xfrm>
        </p:grpSpPr>
        <p:pic>
          <p:nvPicPr>
            <p:cNvPr descr="图片包含 白色, 室内, 餐桌, 鲜花  已生成极高可信度的说明" id="14" name="图片 13">
              <a:extLst>
                <a:ext uri="{FF2B5EF4-FFF2-40B4-BE49-F238E27FC236}">
                  <a16:creationId xmlns:a16="http://schemas.microsoft.com/office/drawing/2014/main" id="{72655D73-1358-4C88-87D3-DD37DB9A7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845076">
              <a:off x="423063" y="2215304"/>
              <a:ext cx="2182864" cy="174138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3C1343C-741B-4D73-BB54-9E73D9E0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492735" y="2436464"/>
              <a:ext cx="3628571" cy="20193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715A158-42FB-490D-8954-1AAD3F0B966F}"/>
                </a:ext>
              </a:extLst>
            </p:cNvPr>
            <p:cNvSpPr/>
            <p:nvPr/>
          </p:nvSpPr>
          <p:spPr>
            <a:xfrm>
              <a:off x="1891433" y="2680987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72DF3F0-7BBB-4620-A319-73CBFD908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53200" y="4838700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val="40122432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白色, 室内, 餐桌, 鲜花  已生成极高可信度的说明" id="7" name="图片 6">
            <a:extLst>
              <a:ext uri="{FF2B5EF4-FFF2-40B4-BE49-F238E27FC236}">
                <a16:creationId xmlns:a16="http://schemas.microsoft.com/office/drawing/2014/main" id="{1850F4D5-8F72-496F-AD8E-C7041AF26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845076">
            <a:off x="2797963" y="2305327"/>
            <a:ext cx="2182864" cy="1741386"/>
          </a:xfrm>
          <a:prstGeom prst="rect">
            <a:avLst/>
          </a:prstGeom>
        </p:spPr>
      </p:pic>
      <p:pic>
        <p:nvPicPr>
          <p:cNvPr descr="图片包含 植物  已生成极高可信度的说明" id="6" name="图片 5">
            <a:extLst>
              <a:ext uri="{FF2B5EF4-FFF2-40B4-BE49-F238E27FC236}">
                <a16:creationId xmlns:a16="http://schemas.microsoft.com/office/drawing/2014/main" id="{1D9DD969-E77B-4AD1-906A-4E49D450B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820474">
            <a:off x="273142" y="1708248"/>
            <a:ext cx="4440763" cy="293554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9D0A495-E7A1-4D30-A6DD-19628118D3DB}"/>
              </a:ext>
            </a:extLst>
          </p:cNvPr>
          <p:cNvSpPr/>
          <p:nvPr/>
        </p:nvSpPr>
        <p:spPr>
          <a:xfrm>
            <a:off x="1" y="3417320"/>
            <a:ext cx="12192000" cy="3505200"/>
          </a:xfrm>
          <a:prstGeom prst="rect">
            <a:avLst/>
          </a:prstGeom>
          <a:blipFill dpi="0" rotWithShape="1">
            <a:blip r:embed="rId5"/>
            <a:tile algn="tl" flip="none" sx="100000" sy="100000" tx="0" ty="0"/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DB17817-6A2E-4051-9F64-08D88E3CB9EE}"/>
              </a:ext>
            </a:extLst>
          </p:cNvPr>
          <p:cNvGrpSpPr/>
          <p:nvPr/>
        </p:nvGrpSpPr>
        <p:grpSpPr>
          <a:xfrm>
            <a:off x="5585881" y="1190842"/>
            <a:ext cx="5773107" cy="1321399"/>
            <a:chOff x="5585881" y="1190842"/>
            <a:chExt cx="5773107" cy="132139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8181EE6-119F-4CD9-9DDD-36E91BFDA42F}"/>
                </a:ext>
              </a:extLst>
            </p:cNvPr>
            <p:cNvGrpSpPr/>
            <p:nvPr/>
          </p:nvGrpSpPr>
          <p:grpSpPr>
            <a:xfrm>
              <a:off x="10250109" y="1190842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85A73B-B3FD-45D3-AFAE-5BCFB36A67FB}"/>
                  </a:ext>
                </a:extLst>
              </p:cNvPr>
              <p:cNvSpPr txBox="1"/>
              <p:nvPr/>
            </p:nvSpPr>
            <p:spPr>
              <a:xfrm>
                <a:off x="2040720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54FCA9D-BE5C-4E27-80E7-112C6F42FE95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126019B-807D-4259-9A71-F70EA2CB3B3F}"/>
                </a:ext>
              </a:extLst>
            </p:cNvPr>
            <p:cNvSpPr/>
            <p:nvPr/>
          </p:nvSpPr>
          <p:spPr>
            <a:xfrm>
              <a:off x="5585881" y="1246642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660441B-06DF-48E7-9257-5EF0EA539A4D}"/>
              </a:ext>
            </a:extLst>
          </p:cNvPr>
          <p:cNvGrpSpPr/>
          <p:nvPr/>
        </p:nvGrpSpPr>
        <p:grpSpPr>
          <a:xfrm>
            <a:off x="777837" y="4751033"/>
            <a:ext cx="5887336" cy="1332633"/>
            <a:chOff x="777837" y="4751033"/>
            <a:chExt cx="5887336" cy="133263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7BF8F21-202A-4E19-A337-0DE75D19CA21}"/>
                </a:ext>
              </a:extLst>
            </p:cNvPr>
            <p:cNvGrpSpPr/>
            <p:nvPr/>
          </p:nvGrpSpPr>
          <p:grpSpPr>
            <a:xfrm>
              <a:off x="777837" y="4751033"/>
              <a:ext cx="1108879" cy="1108879"/>
              <a:chOff x="1963334" y="2190000"/>
              <a:chExt cx="1108879" cy="110887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3C5A6F9-52CB-4C8F-9AD4-9BF9A5155528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贰</a:t>
                </a: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F9D954F2-17FA-4E63-A7EC-09C01CB8A6A7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AECC268-C5CB-4AE6-9318-8698158FB505}"/>
                </a:ext>
              </a:extLst>
            </p:cNvPr>
            <p:cNvSpPr/>
            <p:nvPr/>
          </p:nvSpPr>
          <p:spPr>
            <a:xfrm>
              <a:off x="2279357" y="4818067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descr="图片包含 户外, 霉菌  已生成高可信度的说明" id="18" name="图片 17">
            <a:extLst>
              <a:ext uri="{FF2B5EF4-FFF2-40B4-BE49-F238E27FC236}">
                <a16:creationId xmlns:a16="http://schemas.microsoft.com/office/drawing/2014/main" id="{6B72597E-B336-4827-A4B7-3B7C35ECF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6592" y="2961798"/>
            <a:ext cx="3015917" cy="3167980"/>
          </a:xfrm>
          <a:prstGeom prst="rect">
            <a:avLst/>
          </a:prstGeom>
        </p:spPr>
      </p:pic>
      <p:pic>
        <p:nvPicPr>
          <p:cNvPr descr="图片包含 室内, 鲜花, 植物, 掌握  已生成极高可信度的说明" id="20" name="图片 19">
            <a:extLst>
              <a:ext uri="{FF2B5EF4-FFF2-40B4-BE49-F238E27FC236}">
                <a16:creationId xmlns:a16="http://schemas.microsoft.com/office/drawing/2014/main" id="{D6613004-2D7E-4B7A-A736-711091D48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5646">
            <a:off x="-834106" y="3707315"/>
            <a:ext cx="2409923" cy="3109230"/>
          </a:xfrm>
          <a:prstGeom prst="rect">
            <a:avLst/>
          </a:prstGeom>
        </p:spPr>
      </p:pic>
    </p:spTree>
    <p:extLst>
      <p:ext uri="{BB962C8B-B14F-4D97-AF65-F5344CB8AC3E}">
        <p14:creationId val="9830277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3" name="图片 2">
            <a:extLst>
              <a:ext uri="{FF2B5EF4-FFF2-40B4-BE49-F238E27FC236}">
                <a16:creationId xmlns:a16="http://schemas.microsoft.com/office/drawing/2014/main" id="{C5FA6475-440A-4732-BF8E-F0C05356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4399645">
            <a:off x="4753545" y="854769"/>
            <a:ext cx="4102682" cy="271206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6143ED5-86DB-471A-A543-E9C458E33CF0}"/>
              </a:ext>
            </a:extLst>
          </p:cNvPr>
          <p:cNvSpPr/>
          <p:nvPr/>
        </p:nvSpPr>
        <p:spPr>
          <a:xfrm>
            <a:off x="1" y="0"/>
            <a:ext cx="6045199" cy="6922520"/>
          </a:xfrm>
          <a:prstGeom prst="rect">
            <a:avLst/>
          </a:prstGeom>
          <a:blipFill dpi="0" rotWithShape="1">
            <a:blip r:embed="rId4"/>
            <a:tile algn="tl" flip="none" sx="100000" sy="100000" tx="0" ty="0"/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植物  已生成极高可信度的说明" id="20" name="图片 19">
            <a:extLst>
              <a:ext uri="{FF2B5EF4-FFF2-40B4-BE49-F238E27FC236}">
                <a16:creationId xmlns:a16="http://schemas.microsoft.com/office/drawing/2014/main" id="{23398A37-8934-4C83-A1F2-77BA6CF1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8850836">
            <a:off x="2287431" y="1099844"/>
            <a:ext cx="5910314" cy="390698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8817CB36-2DB7-4054-A209-D7CDE888B651}"/>
              </a:ext>
            </a:extLst>
          </p:cNvPr>
          <p:cNvGrpSpPr/>
          <p:nvPr/>
        </p:nvGrpSpPr>
        <p:grpSpPr>
          <a:xfrm>
            <a:off x="1" y="2385663"/>
            <a:ext cx="6045199" cy="2156111"/>
            <a:chOff x="1" y="2385663"/>
            <a:chExt cx="6045199" cy="21561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A0DCC67-CB21-4C8D-93F7-60B33FF3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" y="2385663"/>
              <a:ext cx="6045199" cy="2156111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89FBD9D-C62B-4264-A437-A6B282C855F6}"/>
                </a:ext>
              </a:extLst>
            </p:cNvPr>
            <p:cNvSpPr/>
            <p:nvPr/>
          </p:nvSpPr>
          <p:spPr>
            <a:xfrm>
              <a:off x="1348186" y="2630187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3A57DC1-1E47-47C7-A86D-DE2786366786}"/>
                </a:ext>
              </a:extLst>
            </p:cNvPr>
            <p:cNvGrpSpPr/>
            <p:nvPr/>
          </p:nvGrpSpPr>
          <p:grpSpPr>
            <a:xfrm>
              <a:off x="4497383" y="2846046"/>
              <a:ext cx="1108879" cy="1108879"/>
              <a:chOff x="1963334" y="2190000"/>
              <a:chExt cx="1108879" cy="1108879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FCA349-B235-41A6-B117-4B373261479B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04733E7-57A6-4155-BA4A-3D78D4BC77C3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91D146B-EB6F-4ABA-994D-99EF3D84F184}"/>
              </a:ext>
            </a:extLst>
          </p:cNvPr>
          <p:cNvGrpSpPr/>
          <p:nvPr/>
        </p:nvGrpSpPr>
        <p:grpSpPr>
          <a:xfrm>
            <a:off x="6045200" y="2385664"/>
            <a:ext cx="6146800" cy="2156111"/>
            <a:chOff x="6045200" y="2385664"/>
            <a:chExt cx="6146800" cy="215611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8E66343-FF1B-4917-ABF1-8233162CF08D}"/>
                </a:ext>
              </a:extLst>
            </p:cNvPr>
            <p:cNvSpPr/>
            <p:nvPr/>
          </p:nvSpPr>
          <p:spPr>
            <a:xfrm flipH="1">
              <a:off x="6045200" y="2385664"/>
              <a:ext cx="6146800" cy="2156111"/>
            </a:xfrm>
            <a:prstGeom prst="rect">
              <a:avLst/>
            </a:prstGeom>
            <a:blipFill dpi="0" rotWithShape="1">
              <a:blip r:embed="rId4"/>
              <a:tile algn="tl" flip="none" sx="100000" sy="100000" tx="0" ty="0"/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4B2C644-5397-4F01-B14C-C3A48CA69C90}"/>
                </a:ext>
              </a:extLst>
            </p:cNvPr>
            <p:cNvGrpSpPr/>
            <p:nvPr/>
          </p:nvGrpSpPr>
          <p:grpSpPr>
            <a:xfrm>
              <a:off x="6561523" y="2846046"/>
              <a:ext cx="1108879" cy="1108879"/>
              <a:chOff x="1963334" y="2190000"/>
              <a:chExt cx="1108879" cy="1108879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DF604E1-96E6-45BE-8145-51B01EE49A8B}"/>
                  </a:ext>
                </a:extLst>
              </p:cNvPr>
              <p:cNvSpPr txBox="1"/>
              <p:nvPr/>
            </p:nvSpPr>
            <p:spPr>
              <a:xfrm>
                <a:off x="2040720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贰</a:t>
                </a: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F6E3063-8DDD-4DDE-B77A-B9053922CFB3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37CA9A8-39C5-42D7-9A40-F09E6DA4AC97}"/>
                </a:ext>
              </a:extLst>
            </p:cNvPr>
            <p:cNvSpPr/>
            <p:nvPr/>
          </p:nvSpPr>
          <p:spPr>
            <a:xfrm>
              <a:off x="8031954" y="2646913"/>
              <a:ext cx="3383280" cy="162869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descr="图片包含 户外, 霉菌  已生成高可信度的说明" id="19" name="图片 18">
            <a:extLst>
              <a:ext uri="{FF2B5EF4-FFF2-40B4-BE49-F238E27FC236}">
                <a16:creationId xmlns:a16="http://schemas.microsoft.com/office/drawing/2014/main" id="{88CDF5A0-0496-4791-85D1-5DBD527DD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85512" y="4240355"/>
            <a:ext cx="1450468" cy="1523601"/>
          </a:xfrm>
          <a:prstGeom prst="rect">
            <a:avLst/>
          </a:prstGeom>
        </p:spPr>
      </p:pic>
    </p:spTree>
    <p:extLst>
      <p:ext uri="{BB962C8B-B14F-4D97-AF65-F5344CB8AC3E}">
        <p14:creationId val="13199537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6" name="图片 5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190" l="32526" r="33954" t="24218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gdLst>
              <a:gd fmla="*/ 2043404 w 4086808" name="connsiteX0"/>
              <a:gd fmla="*/ 0 h 4086808" name="connsiteY0"/>
              <a:gd fmla="*/ 4086808 w 4086808" name="connsiteX1"/>
              <a:gd fmla="*/ 2043404 h 4086808" name="connsiteY1"/>
              <a:gd fmla="*/ 2043404 w 4086808" name="connsiteX2"/>
              <a:gd fmla="*/ 4086808 h 4086808" name="connsiteY2"/>
              <a:gd fmla="*/ 0 w 4086808" name="connsiteX3"/>
              <a:gd fmla="*/ 2043404 h 4086808" name="connsiteY3"/>
              <a:gd fmla="*/ 2043404 w 4086808" name="connsiteX4"/>
              <a:gd fmla="*/ 0 h 40868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86808" w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B18D6E"/>
                </a:solidFill>
              </a:rPr>
              <a:t>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43200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descr="图片包含 鲜花, 花瓶, 餐桌, 植物  已生成极高可信度的说明" id="11" name="图片 10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995632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val="772241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C15B3591-290F-4E2F-BFBC-D133F02AAE7F}"/>
              </a:ext>
            </a:extLst>
          </p:cNvPr>
          <p:cNvGrpSpPr/>
          <p:nvPr/>
        </p:nvGrpSpPr>
        <p:grpSpPr>
          <a:xfrm>
            <a:off x="-446258" y="1283661"/>
            <a:ext cx="5565205" cy="2879631"/>
            <a:chOff x="-446258" y="1283661"/>
            <a:chExt cx="5565205" cy="2879631"/>
          </a:xfrm>
        </p:grpSpPr>
        <p:pic>
          <p:nvPicPr>
            <p:cNvPr descr="图片包含 植物  已生成极高可信度的说明" id="3" name="图片 2">
              <a:extLst>
                <a:ext uri="{FF2B5EF4-FFF2-40B4-BE49-F238E27FC236}">
                  <a16:creationId xmlns:a16="http://schemas.microsoft.com/office/drawing/2014/main" id="{0622B144-5005-4B7A-A4A4-4EDBE085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19694200">
              <a:off x="-446258" y="1283661"/>
              <a:ext cx="4102682" cy="2712060"/>
            </a:xfrm>
            <a:prstGeom prst="rect">
              <a:avLst/>
            </a:prstGeom>
          </p:spPr>
        </p:pic>
        <p:pic>
          <p:nvPicPr>
            <p:cNvPr descr="图片包含 户外, 地面, 人员, 建筑物  已生成高可信度的说明" id="2" name="图片 1">
              <a:extLst>
                <a:ext uri="{FF2B5EF4-FFF2-40B4-BE49-F238E27FC236}">
                  <a16:creationId xmlns:a16="http://schemas.microsoft.com/office/drawing/2014/main" id="{42154647-689A-43FA-896D-8BCEAD246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3836" t="31667"/>
            <a:stretch>
              <a:fillRect/>
            </a:stretch>
          </p:blipFill>
          <p:spPr>
            <a:xfrm flipV="1" rot="10800000">
              <a:off x="0" y="2810949"/>
              <a:ext cx="4724400" cy="770452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图片包含 户外, 霉菌  已生成高可信度的说明" id="4" name="图片 3">
              <a:extLst>
                <a:ext uri="{FF2B5EF4-FFF2-40B4-BE49-F238E27FC236}">
                  <a16:creationId xmlns:a16="http://schemas.microsoft.com/office/drawing/2014/main" id="{F84C784C-32E2-42B2-BC87-4F16FDED2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68479" y="2639691"/>
              <a:ext cx="1450468" cy="152360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C703556-1062-4AF9-A963-E3E3C8E96C41}"/>
                </a:ext>
              </a:extLst>
            </p:cNvPr>
            <p:cNvSpPr/>
            <p:nvPr/>
          </p:nvSpPr>
          <p:spPr>
            <a:xfrm>
              <a:off x="357053" y="2965342"/>
              <a:ext cx="319712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请输入你的题目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EBA5F39-1435-4717-992C-32623E0AA3CF}"/>
              </a:ext>
            </a:extLst>
          </p:cNvPr>
          <p:cNvGrpSpPr/>
          <p:nvPr/>
        </p:nvGrpSpPr>
        <p:grpSpPr>
          <a:xfrm>
            <a:off x="5756703" y="827316"/>
            <a:ext cx="5688194" cy="1316567"/>
            <a:chOff x="5756703" y="827316"/>
            <a:chExt cx="5688194" cy="131656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28A5F25-8410-4762-A664-8DDAADFE2DB9}"/>
                </a:ext>
              </a:extLst>
            </p:cNvPr>
            <p:cNvGrpSpPr/>
            <p:nvPr/>
          </p:nvGrpSpPr>
          <p:grpSpPr>
            <a:xfrm>
              <a:off x="5756703" y="827316"/>
              <a:ext cx="954107" cy="1146633"/>
              <a:chOff x="2856713" y="2148116"/>
              <a:chExt cx="954107" cy="1146633"/>
            </a:xfrm>
          </p:grpSpPr>
          <p:pic>
            <p:nvPicPr>
              <p:cNvPr descr="图片包含 户外, 地面, 人员, 建筑物  已生成高可信度的说明" id="7" name="图片 6">
                <a:extLst>
                  <a:ext uri="{FF2B5EF4-FFF2-40B4-BE49-F238E27FC236}">
                    <a16:creationId xmlns:a16="http://schemas.microsoft.com/office/drawing/2014/main" id="{706E8F4C-7E71-4266-9AEB-C5E6F229D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2759071" y="2271404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DFFDF1A-0AA1-4F85-8890-991F1D37246B}"/>
                  </a:ext>
                </a:extLst>
              </p:cNvPr>
              <p:cNvSpPr txBox="1"/>
              <p:nvPr/>
            </p:nvSpPr>
            <p:spPr>
              <a:xfrm>
                <a:off x="2856712" y="2199084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0D7E25D-B30F-43DF-BE54-BDC72C884F22}"/>
                </a:ext>
              </a:extLst>
            </p:cNvPr>
            <p:cNvSpPr/>
            <p:nvPr/>
          </p:nvSpPr>
          <p:spPr>
            <a:xfrm>
              <a:off x="7059080" y="878284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2BAF91-0C6D-465C-AEC3-8C82923C3DB6}"/>
              </a:ext>
            </a:extLst>
          </p:cNvPr>
          <p:cNvGrpSpPr/>
          <p:nvPr/>
        </p:nvGrpSpPr>
        <p:grpSpPr>
          <a:xfrm>
            <a:off x="5780970" y="2694425"/>
            <a:ext cx="5663927" cy="1265599"/>
            <a:chOff x="5780970" y="2694425"/>
            <a:chExt cx="5663927" cy="126559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E63AF71-4976-4F57-8DB4-636A94355677}"/>
                </a:ext>
              </a:extLst>
            </p:cNvPr>
            <p:cNvGrpSpPr/>
            <p:nvPr/>
          </p:nvGrpSpPr>
          <p:grpSpPr>
            <a:xfrm>
              <a:off x="5780970" y="2715891"/>
              <a:ext cx="954107" cy="1146633"/>
              <a:chOff x="4599543" y="2148115"/>
              <a:chExt cx="954107" cy="1146633"/>
            </a:xfrm>
          </p:grpSpPr>
          <p:pic>
            <p:nvPicPr>
              <p:cNvPr descr="图片包含 户外, 地面, 人员, 建筑物  已生成高可信度的说明" id="10" name="图片 9">
                <a:extLst>
                  <a:ext uri="{FF2B5EF4-FFF2-40B4-BE49-F238E27FC236}">
                    <a16:creationId xmlns:a16="http://schemas.microsoft.com/office/drawing/2014/main" id="{4934ED3D-D17F-43D3-B25E-50125CE93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4479014" y="2271403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299BDC-CF9F-4771-9DAD-4041F7CDBF63}"/>
                  </a:ext>
                </a:extLst>
              </p:cNvPr>
              <p:cNvSpPr txBox="1"/>
              <p:nvPr/>
            </p:nvSpPr>
            <p:spPr>
              <a:xfrm>
                <a:off x="4599543" y="2199084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A951D91-51B7-4EBC-8480-93467D7F1C7D}"/>
                </a:ext>
              </a:extLst>
            </p:cNvPr>
            <p:cNvSpPr/>
            <p:nvPr/>
          </p:nvSpPr>
          <p:spPr>
            <a:xfrm>
              <a:off x="7059079" y="2694425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FC87753-335D-4B14-AFA7-F2AA67CBFDBF}"/>
              </a:ext>
            </a:extLst>
          </p:cNvPr>
          <p:cNvGrpSpPr/>
          <p:nvPr/>
        </p:nvGrpSpPr>
        <p:grpSpPr>
          <a:xfrm>
            <a:off x="5780970" y="4684468"/>
            <a:ext cx="5752827" cy="1265599"/>
            <a:chOff x="5780970" y="4684468"/>
            <a:chExt cx="5752827" cy="126559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259E890-BADE-40BC-A1C7-31313CA5E4A6}"/>
                </a:ext>
              </a:extLst>
            </p:cNvPr>
            <p:cNvGrpSpPr/>
            <p:nvPr/>
          </p:nvGrpSpPr>
          <p:grpSpPr>
            <a:xfrm>
              <a:off x="5780970" y="4684468"/>
              <a:ext cx="954107" cy="1146633"/>
              <a:chOff x="6289079" y="2133600"/>
              <a:chExt cx="954107" cy="1146633"/>
            </a:xfrm>
          </p:grpSpPr>
          <p:pic>
            <p:nvPicPr>
              <p:cNvPr descr="图片包含 户外, 地面, 人员, 建筑物  已生成高可信度的说明" id="13" name="图片 12">
                <a:extLst>
                  <a:ext uri="{FF2B5EF4-FFF2-40B4-BE49-F238E27FC236}">
                    <a16:creationId xmlns:a16="http://schemas.microsoft.com/office/drawing/2014/main" id="{4A7E9A6D-F668-41DD-AA31-EC7059157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6196199" y="2256888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422D18-663D-41E2-9FED-B3240F423585}"/>
                  </a:ext>
                </a:extLst>
              </p:cNvPr>
              <p:cNvSpPr txBox="1"/>
              <p:nvPr/>
            </p:nvSpPr>
            <p:spPr>
              <a:xfrm>
                <a:off x="6289080" y="2213599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叁</a:t>
                </a: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FBD9F40-52E8-41EF-A93B-B1E59984E36B}"/>
                </a:ext>
              </a:extLst>
            </p:cNvPr>
            <p:cNvSpPr/>
            <p:nvPr/>
          </p:nvSpPr>
          <p:spPr>
            <a:xfrm>
              <a:off x="7147979" y="4684468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2500991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58F20FDD-78F4-4EAD-826C-9FCF9420C39B}"/>
              </a:ext>
            </a:extLst>
          </p:cNvPr>
          <p:cNvGrpSpPr/>
          <p:nvPr/>
        </p:nvGrpSpPr>
        <p:grpSpPr>
          <a:xfrm>
            <a:off x="770802" y="673765"/>
            <a:ext cx="4477504" cy="2461199"/>
            <a:chOff x="770802" y="673765"/>
            <a:chExt cx="4477504" cy="2461199"/>
          </a:xfrm>
        </p:grpSpPr>
        <p:pic>
          <p:nvPicPr>
            <p:cNvPr descr="图片包含 白色, 室内, 餐桌, 鲜花  已生成极高可信度的说明" id="2" name="图片 1">
              <a:extLst>
                <a:ext uri="{FF2B5EF4-FFF2-40B4-BE49-F238E27FC236}">
                  <a16:creationId xmlns:a16="http://schemas.microsoft.com/office/drawing/2014/main" id="{82F6270F-2020-4E4A-AAFF-56D12037E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845076">
              <a:off x="550063" y="894504"/>
              <a:ext cx="2182864" cy="1741386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1DD35D4-DE3D-47EE-9BA9-605DBE8FD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619735" y="1115664"/>
              <a:ext cx="3628571" cy="20193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0D4F26A-25A5-4126-BDB0-25FF3F095FBF}"/>
                </a:ext>
              </a:extLst>
            </p:cNvPr>
            <p:cNvSpPr/>
            <p:nvPr/>
          </p:nvSpPr>
          <p:spPr>
            <a:xfrm>
              <a:off x="2018433" y="1360187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0D5C07-4065-43DC-96F2-E91725C7F24E}"/>
              </a:ext>
            </a:extLst>
          </p:cNvPr>
          <p:cNvGrpSpPr/>
          <p:nvPr/>
        </p:nvGrpSpPr>
        <p:grpSpPr>
          <a:xfrm>
            <a:off x="639166" y="3273172"/>
            <a:ext cx="4609140" cy="2935547"/>
            <a:chOff x="639166" y="3273172"/>
            <a:chExt cx="4609140" cy="2935547"/>
          </a:xfrm>
        </p:grpSpPr>
        <p:pic>
          <p:nvPicPr>
            <p:cNvPr descr="图片包含 植物  已生成极高可信度的说明" id="15" name="图片 14">
              <a:extLst>
                <a:ext uri="{FF2B5EF4-FFF2-40B4-BE49-F238E27FC236}">
                  <a16:creationId xmlns:a16="http://schemas.microsoft.com/office/drawing/2014/main" id="{D02CDF94-8140-4FFD-980F-D61C143E8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20820474">
              <a:off x="639166" y="3273172"/>
              <a:ext cx="4440763" cy="293554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0500DC-10A3-4215-884E-A6D7D1DF6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619735" y="3865542"/>
              <a:ext cx="3628571" cy="20193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4F7967D-A758-4B6C-8272-949622C9D40C}"/>
                </a:ext>
              </a:extLst>
            </p:cNvPr>
            <p:cNvSpPr/>
            <p:nvPr/>
          </p:nvSpPr>
          <p:spPr>
            <a:xfrm>
              <a:off x="2018433" y="4110065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EDC53D-F548-41FF-B69C-E4B517633DDB}"/>
              </a:ext>
            </a:extLst>
          </p:cNvPr>
          <p:cNvGrpSpPr/>
          <p:nvPr/>
        </p:nvGrpSpPr>
        <p:grpSpPr>
          <a:xfrm>
            <a:off x="6610835" y="5946"/>
            <a:ext cx="4066059" cy="4440763"/>
            <a:chOff x="6610835" y="5946"/>
            <a:chExt cx="4066059" cy="4440763"/>
          </a:xfrm>
        </p:grpSpPr>
        <p:pic>
          <p:nvPicPr>
            <p:cNvPr descr="图片包含 植物  已生成极高可信度的说明" id="16" name="图片 15">
              <a:extLst>
                <a:ext uri="{FF2B5EF4-FFF2-40B4-BE49-F238E27FC236}">
                  <a16:creationId xmlns:a16="http://schemas.microsoft.com/office/drawing/2014/main" id="{31B3AB08-CFAF-4A43-8947-966BE811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7243949">
              <a:off x="6988739" y="758554"/>
              <a:ext cx="4440763" cy="29355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0F68BF5-942D-4D12-B9F9-5D2810BC7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6610835" y="1126007"/>
              <a:ext cx="3628571" cy="20193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F80BF8-29AD-427B-99C7-2B756FC9CF2D}"/>
                </a:ext>
              </a:extLst>
            </p:cNvPr>
            <p:cNvSpPr/>
            <p:nvPr/>
          </p:nvSpPr>
          <p:spPr>
            <a:xfrm>
              <a:off x="7009533" y="1370530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1F4787-B70B-4362-A3DA-0DB58270CB93}"/>
              </a:ext>
            </a:extLst>
          </p:cNvPr>
          <p:cNvGrpSpPr/>
          <p:nvPr/>
        </p:nvGrpSpPr>
        <p:grpSpPr>
          <a:xfrm>
            <a:off x="6610835" y="3911183"/>
            <a:ext cx="4443895" cy="2208505"/>
            <a:chOff x="6610835" y="3911183"/>
            <a:chExt cx="4443895" cy="2208505"/>
          </a:xfrm>
        </p:grpSpPr>
        <p:pic>
          <p:nvPicPr>
            <p:cNvPr descr="图片包含 白色, 室内, 餐桌, 鲜花  已生成极高可信度的说明" id="11" name="图片 10">
              <a:extLst>
                <a:ext uri="{FF2B5EF4-FFF2-40B4-BE49-F238E27FC236}">
                  <a16:creationId xmlns:a16="http://schemas.microsoft.com/office/drawing/2014/main" id="{C6EA34EE-6AE9-4641-97A3-603A63C3A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3691">
              <a:off x="8871866" y="4378302"/>
              <a:ext cx="2182864" cy="174138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7D1875-7F05-4498-B6F9-EB7A10A18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6610835" y="3911183"/>
              <a:ext cx="3628571" cy="20193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196CC7F-6397-4215-BA45-0778719D1332}"/>
                </a:ext>
              </a:extLst>
            </p:cNvPr>
            <p:cNvSpPr/>
            <p:nvPr/>
          </p:nvSpPr>
          <p:spPr>
            <a:xfrm>
              <a:off x="7009533" y="4155706"/>
              <a:ext cx="2651759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descr="图片包含 户外, 霉菌  已生成高可信度的说明" id="14" name="图片 13">
            <a:extLst>
              <a:ext uri="{FF2B5EF4-FFF2-40B4-BE49-F238E27FC236}">
                <a16:creationId xmlns:a16="http://schemas.microsoft.com/office/drawing/2014/main" id="{3D11B0EA-2C70-474A-831F-73433A42D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3888" y="2615053"/>
            <a:ext cx="2464534" cy="2588797"/>
          </a:xfrm>
          <a:prstGeom prst="rect">
            <a:avLst/>
          </a:prstGeom>
        </p:spPr>
      </p:pic>
    </p:spTree>
    <p:extLst>
      <p:ext uri="{BB962C8B-B14F-4D97-AF65-F5344CB8AC3E}">
        <p14:creationId val="25441619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4" name="图片 3">
            <a:extLst>
              <a:ext uri="{FF2B5EF4-FFF2-40B4-BE49-F238E27FC236}">
                <a16:creationId xmlns:a16="http://schemas.microsoft.com/office/drawing/2014/main" id="{71273EC2-54C3-45D7-AA46-3D11DB405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5682990">
            <a:off x="5983896" y="1285958"/>
            <a:ext cx="5358162" cy="35419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F48BE2A-B151-4ECE-8DB0-0993075475FA}"/>
              </a:ext>
            </a:extLst>
          </p:cNvPr>
          <p:cNvSpPr/>
          <p:nvPr/>
        </p:nvSpPr>
        <p:spPr>
          <a:xfrm flipH="1">
            <a:off x="2565400" y="1633172"/>
            <a:ext cx="6832600" cy="3467404"/>
          </a:xfrm>
          <a:prstGeom prst="rect">
            <a:avLst/>
          </a:prstGeom>
          <a:blipFill dpi="0" rotWithShape="1">
            <a:blip r:embed="rId4"/>
            <a:tile algn="tl" flip="none" sx="100000" sy="100000" tx="0" ty="0"/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户外, 霉菌  已生成高可信度的说明" id="3" name="图片 2">
            <a:extLst>
              <a:ext uri="{FF2B5EF4-FFF2-40B4-BE49-F238E27FC236}">
                <a16:creationId xmlns:a16="http://schemas.microsoft.com/office/drawing/2014/main" id="{2CB08A1F-E0F2-47D2-A6F1-5DB3C2A94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923810">
            <a:off x="1642388" y="3860837"/>
            <a:ext cx="2464534" cy="25887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C3D3D26-57E9-4AF4-AB6D-14BC4B2F04E1}"/>
              </a:ext>
            </a:extLst>
          </p:cNvPr>
          <p:cNvSpPr/>
          <p:nvPr/>
        </p:nvSpPr>
        <p:spPr>
          <a:xfrm>
            <a:off x="2980602" y="2175457"/>
            <a:ext cx="2103120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F9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C7A8FD-4CA5-40D8-8D3F-F06CBC28D018}"/>
              </a:ext>
            </a:extLst>
          </p:cNvPr>
          <p:cNvSpPr/>
          <p:nvPr/>
        </p:nvSpPr>
        <p:spPr>
          <a:xfrm>
            <a:off x="6562003" y="2175457"/>
            <a:ext cx="2103120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F9E7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6340CED-F1F1-44DD-8B5C-658F44DF58C9}"/>
              </a:ext>
            </a:extLst>
          </p:cNvPr>
          <p:cNvCxnSpPr/>
          <p:nvPr/>
        </p:nvCxnSpPr>
        <p:spPr>
          <a:xfrm flipH="1">
            <a:off x="5981700" y="1866900"/>
            <a:ext cx="0" cy="2920972"/>
          </a:xfrm>
          <a:prstGeom prst="line">
            <a:avLst/>
          </a:prstGeom>
          <a:ln>
            <a:solidFill>
              <a:srgbClr val="F9E7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139504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831CED-3FEE-4365-A580-BEA1F7E59DFC}"/>
              </a:ext>
            </a:extLst>
          </p:cNvPr>
          <p:cNvGrpSpPr/>
          <p:nvPr/>
        </p:nvGrpSpPr>
        <p:grpSpPr>
          <a:xfrm>
            <a:off x="0" y="829510"/>
            <a:ext cx="9648789" cy="2229254"/>
            <a:chOff x="0" y="829510"/>
            <a:chExt cx="9648789" cy="222925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F98B330-D807-4074-A612-D25337028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0" y="1039464"/>
              <a:ext cx="9105900" cy="20193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C86FEF7-32BA-4D53-ABE1-4FD2B5CE6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9918" y="829510"/>
              <a:ext cx="1688871" cy="2070100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4DEFA75-C4FB-4E9F-A1EF-709AC194FBF5}"/>
                </a:ext>
              </a:extLst>
            </p:cNvPr>
            <p:cNvGrpSpPr/>
            <p:nvPr/>
          </p:nvGrpSpPr>
          <p:grpSpPr>
            <a:xfrm>
              <a:off x="1387943" y="1378987"/>
              <a:ext cx="954107" cy="1146633"/>
              <a:chOff x="2856713" y="2148116"/>
              <a:chExt cx="954107" cy="1146633"/>
            </a:xfrm>
          </p:grpSpPr>
          <p:pic>
            <p:nvPicPr>
              <p:cNvPr descr="图片包含 户外, 地面, 人员, 建筑物  已生成高可信度的说明" id="13" name="图片 12">
                <a:extLst>
                  <a:ext uri="{FF2B5EF4-FFF2-40B4-BE49-F238E27FC236}">
                    <a16:creationId xmlns:a16="http://schemas.microsoft.com/office/drawing/2014/main" id="{91036294-1130-4631-AA4F-D15EA7C88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2759071" y="2271404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D03077A-A1CF-4194-A30F-4F81802FB64C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57669C5-835A-48AB-8D01-FE87AF0033F9}"/>
                </a:ext>
              </a:extLst>
            </p:cNvPr>
            <p:cNvSpPr/>
            <p:nvPr/>
          </p:nvSpPr>
          <p:spPr>
            <a:xfrm>
              <a:off x="2690322" y="1429955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7543967-022D-493A-B8A3-A380B8D2505B}"/>
              </a:ext>
            </a:extLst>
          </p:cNvPr>
          <p:cNvGrpSpPr/>
          <p:nvPr/>
        </p:nvGrpSpPr>
        <p:grpSpPr>
          <a:xfrm>
            <a:off x="2422718" y="3757264"/>
            <a:ext cx="9769282" cy="2070100"/>
            <a:chOff x="2422718" y="3757264"/>
            <a:chExt cx="9769282" cy="20701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3AA2E88-1090-4018-8DDF-3465813C9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3086100" y="3808064"/>
              <a:ext cx="9105900" cy="20193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1C1AB47-7892-4A28-8330-3BEB3BAA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422718" y="3757264"/>
              <a:ext cx="1688871" cy="2070100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DD3BC87-BC40-4FB8-8BF2-D59284A96F20}"/>
                </a:ext>
              </a:extLst>
            </p:cNvPr>
            <p:cNvGrpSpPr/>
            <p:nvPr/>
          </p:nvGrpSpPr>
          <p:grpSpPr>
            <a:xfrm>
              <a:off x="10169762" y="4244397"/>
              <a:ext cx="954107" cy="1146633"/>
              <a:chOff x="4599543" y="2148115"/>
              <a:chExt cx="954107" cy="1146633"/>
            </a:xfrm>
          </p:grpSpPr>
          <p:pic>
            <p:nvPicPr>
              <p:cNvPr descr="图片包含 户外, 地面, 人员, 建筑物  已生成高可信度的说明" id="17" name="图片 16">
                <a:extLst>
                  <a:ext uri="{FF2B5EF4-FFF2-40B4-BE49-F238E27FC236}">
                    <a16:creationId xmlns:a16="http://schemas.microsoft.com/office/drawing/2014/main" id="{5A5DE8EA-AB27-4632-B5D5-AE7F1AAEF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4479014" y="2271403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E4C760F-0A4A-4DFD-9A96-2C046E91D61C}"/>
                  </a:ext>
                </a:extLst>
              </p:cNvPr>
              <p:cNvSpPr txBox="1"/>
              <p:nvPr/>
            </p:nvSpPr>
            <p:spPr>
              <a:xfrm>
                <a:off x="4599543" y="2199085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71A67BE-2F19-4445-BF41-8A6972FE5355}"/>
                </a:ext>
              </a:extLst>
            </p:cNvPr>
            <p:cNvSpPr/>
            <p:nvPr/>
          </p:nvSpPr>
          <p:spPr>
            <a:xfrm>
              <a:off x="5262974" y="4218425"/>
              <a:ext cx="4023360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39897361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6" name="图片 5">
            <a:extLst>
              <a:ext uri="{FF2B5EF4-FFF2-40B4-BE49-F238E27FC236}">
                <a16:creationId xmlns:a16="http://schemas.microsoft.com/office/drawing/2014/main" id="{5F436051-667D-4CD3-93FD-5EC41258F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727611">
            <a:off x="-268011" y="1300840"/>
            <a:ext cx="5648325" cy="3733800"/>
          </a:xfrm>
          <a:prstGeom prst="rect">
            <a:avLst/>
          </a:prstGeom>
        </p:spPr>
      </p:pic>
      <p:pic>
        <p:nvPicPr>
          <p:cNvPr descr="图片包含 户外, 地面, 人员, 建筑物  已生成高可信度的说明" id="2" name="图片 1">
            <a:extLst>
              <a:ext uri="{FF2B5EF4-FFF2-40B4-BE49-F238E27FC236}">
                <a16:creationId xmlns:a16="http://schemas.microsoft.com/office/drawing/2014/main" id="{8DA84953-41C8-45C4-BC71-9B5443D5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836" t="31667"/>
          <a:stretch>
            <a:fillRect/>
          </a:stretch>
        </p:blipFill>
        <p:spPr>
          <a:xfrm flipV="1" rot="5400000">
            <a:off x="-1167565" y="2404548"/>
            <a:ext cx="5966974" cy="1157877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BC5371D-C582-4223-9C19-9F8C5444F564}"/>
              </a:ext>
            </a:extLst>
          </p:cNvPr>
          <p:cNvSpPr txBox="1"/>
          <p:nvPr/>
        </p:nvSpPr>
        <p:spPr>
          <a:xfrm>
            <a:off x="1295039" y="769256"/>
            <a:ext cx="1157878" cy="41148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6600">
                <a:solidFill>
                  <a:srgbClr val="F9E7C6"/>
                </a:solidFill>
              </a:rPr>
              <a:t>目录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4CE0386-D82A-42D3-A196-C0FDD25A8057}"/>
              </a:ext>
            </a:extLst>
          </p:cNvPr>
          <p:cNvGrpSpPr/>
          <p:nvPr/>
        </p:nvGrpSpPr>
        <p:grpSpPr>
          <a:xfrm>
            <a:off x="5048370" y="1"/>
            <a:ext cx="954107" cy="1146633"/>
            <a:chOff x="5048370" y="1"/>
            <a:chExt cx="954107" cy="1146633"/>
          </a:xfrm>
        </p:grpSpPr>
        <p:pic>
          <p:nvPicPr>
            <p:cNvPr descr="图片包含 户外, 地面, 人员, 建筑物  已生成高可信度的说明" id="8" name="图片 7">
              <a:extLst>
                <a:ext uri="{FF2B5EF4-FFF2-40B4-BE49-F238E27FC236}">
                  <a16:creationId xmlns:a16="http://schemas.microsoft.com/office/drawing/2014/main" id="{096D2D11-343F-4815-B433-D337D0833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3836" r="80784" t="31667"/>
            <a:stretch>
              <a:fillRect/>
            </a:stretch>
          </p:blipFill>
          <p:spPr>
            <a:xfrm flipV="1" rot="5400000">
              <a:off x="4950728" y="123289"/>
              <a:ext cx="1146633" cy="9000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D7F1919-BF8B-4775-9D33-766257C706C8}"/>
                </a:ext>
              </a:extLst>
            </p:cNvPr>
            <p:cNvSpPr txBox="1"/>
            <p:nvPr/>
          </p:nvSpPr>
          <p:spPr>
            <a:xfrm>
              <a:off x="5048371" y="50969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6000">
                  <a:solidFill>
                    <a:srgbClr val="F9E7C6"/>
                  </a:solidFill>
                </a:rPr>
                <a:t>壹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09C328-44BB-4705-8C20-14F369585A8B}"/>
              </a:ext>
            </a:extLst>
          </p:cNvPr>
          <p:cNvGrpSpPr/>
          <p:nvPr/>
        </p:nvGrpSpPr>
        <p:grpSpPr>
          <a:xfrm>
            <a:off x="6791200" y="0"/>
            <a:ext cx="954107" cy="1146633"/>
            <a:chOff x="6791200" y="0"/>
            <a:chExt cx="954107" cy="1146633"/>
          </a:xfrm>
        </p:grpSpPr>
        <p:pic>
          <p:nvPicPr>
            <p:cNvPr descr="图片包含 户外, 地面, 人员, 建筑物  已生成高可信度的说明" id="9" name="图片 8">
              <a:extLst>
                <a:ext uri="{FF2B5EF4-FFF2-40B4-BE49-F238E27FC236}">
                  <a16:creationId xmlns:a16="http://schemas.microsoft.com/office/drawing/2014/main" id="{B9C16CDD-EE8F-43E2-93BD-EBB0932EE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3836" r="80784" t="31667"/>
            <a:stretch>
              <a:fillRect/>
            </a:stretch>
          </p:blipFill>
          <p:spPr>
            <a:xfrm flipV="1" rot="5400000">
              <a:off x="6670671" y="123288"/>
              <a:ext cx="1146633" cy="9000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7BC4359-82EE-4F84-9429-45FB1D70E400}"/>
                </a:ext>
              </a:extLst>
            </p:cNvPr>
            <p:cNvSpPr txBox="1"/>
            <p:nvPr/>
          </p:nvSpPr>
          <p:spPr>
            <a:xfrm>
              <a:off x="6791201" y="50969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6000">
                  <a:solidFill>
                    <a:srgbClr val="F9E7C6"/>
                  </a:solidFill>
                </a:rPr>
                <a:t>贰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F5D770E-8304-4EF7-90B7-BFD65BC28B86}"/>
              </a:ext>
            </a:extLst>
          </p:cNvPr>
          <p:cNvGrpSpPr/>
          <p:nvPr/>
        </p:nvGrpSpPr>
        <p:grpSpPr>
          <a:xfrm>
            <a:off x="8480736" y="-14515"/>
            <a:ext cx="954107" cy="1146633"/>
            <a:chOff x="8480736" y="-14515"/>
            <a:chExt cx="954107" cy="1146633"/>
          </a:xfrm>
        </p:grpSpPr>
        <p:pic>
          <p:nvPicPr>
            <p:cNvPr descr="图片包含 户外, 地面, 人员, 建筑物  已生成高可信度的说明" id="10" name="图片 9">
              <a:extLst>
                <a:ext uri="{FF2B5EF4-FFF2-40B4-BE49-F238E27FC236}">
                  <a16:creationId xmlns:a16="http://schemas.microsoft.com/office/drawing/2014/main" id="{3F2AF9E4-7398-4196-90AD-6FED025C9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3836" r="80784" t="31667"/>
            <a:stretch>
              <a:fillRect/>
            </a:stretch>
          </p:blipFill>
          <p:spPr>
            <a:xfrm flipV="1" rot="5400000">
              <a:off x="8387856" y="108773"/>
              <a:ext cx="1146633" cy="9000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68DFF77-D20B-41D3-ABAE-63D0151D194A}"/>
                </a:ext>
              </a:extLst>
            </p:cNvPr>
            <p:cNvSpPr txBox="1"/>
            <p:nvPr/>
          </p:nvSpPr>
          <p:spPr>
            <a:xfrm>
              <a:off x="8480737" y="65483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6000">
                  <a:solidFill>
                    <a:srgbClr val="F9E7C6"/>
                  </a:solidFill>
                </a:rPr>
                <a:t>叁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1330C35-CBFF-4DDA-8193-D464F3CEF3E2}"/>
              </a:ext>
            </a:extLst>
          </p:cNvPr>
          <p:cNvGrpSpPr/>
          <p:nvPr/>
        </p:nvGrpSpPr>
        <p:grpSpPr>
          <a:xfrm>
            <a:off x="10150286" y="-1"/>
            <a:ext cx="954107" cy="1146633"/>
            <a:chOff x="10150286" y="-1"/>
            <a:chExt cx="954107" cy="1146633"/>
          </a:xfrm>
        </p:grpSpPr>
        <p:pic>
          <p:nvPicPr>
            <p:cNvPr descr="图片包含 户外, 地面, 人员, 建筑物  已生成高可信度的说明" id="12" name="图片 11">
              <a:extLst>
                <a:ext uri="{FF2B5EF4-FFF2-40B4-BE49-F238E27FC236}">
                  <a16:creationId xmlns:a16="http://schemas.microsoft.com/office/drawing/2014/main" id="{F0B009A0-0E99-4E91-AF8E-B50F0A5A2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3836" r="80784" t="31667"/>
            <a:stretch>
              <a:fillRect/>
            </a:stretch>
          </p:blipFill>
          <p:spPr>
            <a:xfrm flipV="1" rot="5400000">
              <a:off x="10050083" y="123287"/>
              <a:ext cx="1146633" cy="9000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D0401D6-3053-4E9F-B898-5ECD8465B34D}"/>
                </a:ext>
              </a:extLst>
            </p:cNvPr>
            <p:cNvSpPr txBox="1"/>
            <p:nvPr/>
          </p:nvSpPr>
          <p:spPr>
            <a:xfrm>
              <a:off x="10150285" y="50968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6000">
                  <a:solidFill>
                    <a:srgbClr val="F9E7C6"/>
                  </a:solidFill>
                </a:rPr>
                <a:t>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E15AD443-920F-4B79-9DD5-3AF6BDABD651}"/>
              </a:ext>
            </a:extLst>
          </p:cNvPr>
          <p:cNvSpPr txBox="1"/>
          <p:nvPr/>
        </p:nvSpPr>
        <p:spPr>
          <a:xfrm>
            <a:off x="5216267" y="1515704"/>
            <a:ext cx="609600" cy="265894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8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53FE7E-2B88-4B7C-AB18-EE09BCB19F9B}"/>
              </a:ext>
            </a:extLst>
          </p:cNvPr>
          <p:cNvSpPr txBox="1"/>
          <p:nvPr/>
        </p:nvSpPr>
        <p:spPr>
          <a:xfrm>
            <a:off x="6960475" y="1515704"/>
            <a:ext cx="609600" cy="265894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8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B33EEC-1809-45C7-8E91-41040ABB50BC}"/>
              </a:ext>
            </a:extLst>
          </p:cNvPr>
          <p:cNvSpPr txBox="1"/>
          <p:nvPr/>
        </p:nvSpPr>
        <p:spPr>
          <a:xfrm>
            <a:off x="8650013" y="1515704"/>
            <a:ext cx="609600" cy="265894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8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6929E6D-2F66-4BDA-BCFD-202C546AE30F}"/>
              </a:ext>
            </a:extLst>
          </p:cNvPr>
          <p:cNvSpPr txBox="1"/>
          <p:nvPr/>
        </p:nvSpPr>
        <p:spPr>
          <a:xfrm>
            <a:off x="10339549" y="1515704"/>
            <a:ext cx="609600" cy="265894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8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pic>
        <p:nvPicPr>
          <p:cNvPr descr="图片包含 户外, 地面, 人员, 建筑物  已生成高可信度的说明" id="21" name="图片 20">
            <a:extLst>
              <a:ext uri="{FF2B5EF4-FFF2-40B4-BE49-F238E27FC236}">
                <a16:creationId xmlns:a16="http://schemas.microsoft.com/office/drawing/2014/main" id="{B846E4C1-5684-41E5-AFF7-9CF962044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030" l="4622" r="57006" t="33249"/>
          <a:stretch>
            <a:fillRect/>
          </a:stretch>
        </p:blipFill>
        <p:spPr>
          <a:xfrm flipV="1" rot="5400000">
            <a:off x="4348557" y="5650726"/>
            <a:ext cx="2289632" cy="1249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户外, 地面, 人员, 建筑物  已生成高可信度的说明" id="22" name="图片 21">
            <a:extLst>
              <a:ext uri="{FF2B5EF4-FFF2-40B4-BE49-F238E27FC236}">
                <a16:creationId xmlns:a16="http://schemas.microsoft.com/office/drawing/2014/main" id="{8A5182CA-CF3D-4AAB-8E08-D3687AA64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030" l="4622" r="57006" t="33249"/>
          <a:stretch>
            <a:fillRect/>
          </a:stretch>
        </p:blipFill>
        <p:spPr>
          <a:xfrm flipV="1" rot="5400000">
            <a:off x="6123436" y="5650726"/>
            <a:ext cx="2289632" cy="1249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户外, 地面, 人员, 建筑物  已生成高可信度的说明" id="23" name="图片 22">
            <a:extLst>
              <a:ext uri="{FF2B5EF4-FFF2-40B4-BE49-F238E27FC236}">
                <a16:creationId xmlns:a16="http://schemas.microsoft.com/office/drawing/2014/main" id="{CDC2E701-300F-41DE-8C17-A3FC1091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030" l="4622" r="57006" t="33249"/>
          <a:stretch>
            <a:fillRect/>
          </a:stretch>
        </p:blipFill>
        <p:spPr>
          <a:xfrm flipV="1" rot="5400000">
            <a:off x="7812972" y="5650726"/>
            <a:ext cx="2289632" cy="1249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户外, 地面, 人员, 建筑物  已生成高可信度的说明" id="24" name="图片 23">
            <a:extLst>
              <a:ext uri="{FF2B5EF4-FFF2-40B4-BE49-F238E27FC236}">
                <a16:creationId xmlns:a16="http://schemas.microsoft.com/office/drawing/2014/main" id="{D5DD63FF-F473-4D94-8D99-68D30BB81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030" l="4622" r="57006" t="33249"/>
          <a:stretch>
            <a:fillRect/>
          </a:stretch>
        </p:blipFill>
        <p:spPr>
          <a:xfrm flipV="1" rot="5400000">
            <a:off x="9502508" y="5650726"/>
            <a:ext cx="2289632" cy="12491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6724117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 nodeType="clickPar">
                      <p:stCondLst>
                        <p:cond delay="indefinite"/>
                      </p:stCondLst>
                      <p:childTnLst>
                        <p:par>
                          <p:cTn fill="hold" id="7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7"/>
      <p:bldP grpId="0" spid="18"/>
      <p:bldP grpId="0" spid="19"/>
      <p:bldP grpId="0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6" name="图片 5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190" l="32526" r="33954" t="24218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gdLst>
              <a:gd fmla="*/ 2043404 w 4086808" name="connsiteX0"/>
              <a:gd fmla="*/ 0 h 4086808" name="connsiteY0"/>
              <a:gd fmla="*/ 4086808 w 4086808" name="connsiteX1"/>
              <a:gd fmla="*/ 2043404 h 4086808" name="connsiteY1"/>
              <a:gd fmla="*/ 2043404 w 4086808" name="connsiteX2"/>
              <a:gd fmla="*/ 4086808 h 4086808" name="connsiteY2"/>
              <a:gd fmla="*/ 0 w 4086808" name="connsiteX3"/>
              <a:gd fmla="*/ 2043404 h 4086808" name="connsiteY3"/>
              <a:gd fmla="*/ 2043404 w 4086808" name="connsiteX4"/>
              <a:gd fmla="*/ 0 h 40868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86808" w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B18D6E"/>
                </a:solidFill>
              </a:rPr>
              <a:t>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43200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descr="图片包含 鲜花, 花瓶, 餐桌, 植物  已生成极高可信度的说明" id="11" name="图片 10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995632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val="18295459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5029DA-7702-478F-B812-D401B62A4CCD}"/>
              </a:ext>
            </a:extLst>
          </p:cNvPr>
          <p:cNvGrpSpPr/>
          <p:nvPr/>
        </p:nvGrpSpPr>
        <p:grpSpPr>
          <a:xfrm>
            <a:off x="4927605" y="653713"/>
            <a:ext cx="2471528" cy="6204287"/>
            <a:chOff x="4927605" y="653713"/>
            <a:chExt cx="2471528" cy="6204287"/>
          </a:xfrm>
        </p:grpSpPr>
        <p:pic>
          <p:nvPicPr>
            <p:cNvPr descr="图片包含 户外, 地面, 人员, 建筑物  已生成高可信度的说明" id="5" name="图片 4">
              <a:extLst>
                <a:ext uri="{FF2B5EF4-FFF2-40B4-BE49-F238E27FC236}">
                  <a16:creationId xmlns:a16="http://schemas.microsoft.com/office/drawing/2014/main" id="{AA62231A-2EE9-4DAB-864E-9AD7BB31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3836" t="31667"/>
            <a:stretch>
              <a:fillRect/>
            </a:stretch>
          </p:blipFill>
          <p:spPr>
            <a:xfrm flipV="1" rot="5400000">
              <a:off x="3543304" y="3365501"/>
              <a:ext cx="4876800" cy="2108198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图片包含 户外, 霉菌  已生成高可信度的说明" id="8" name="图片 7">
              <a:extLst>
                <a:ext uri="{FF2B5EF4-FFF2-40B4-BE49-F238E27FC236}">
                  <a16:creationId xmlns:a16="http://schemas.microsoft.com/office/drawing/2014/main" id="{22A6BBF6-1C55-4E2D-B33E-A3B2E862E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923810">
              <a:off x="5127138" y="597844"/>
              <a:ext cx="2216126" cy="232786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E7B93FB-2E2F-4F34-90D7-1BBA79AC474F}"/>
                </a:ext>
              </a:extLst>
            </p:cNvPr>
            <p:cNvSpPr/>
            <p:nvPr/>
          </p:nvSpPr>
          <p:spPr>
            <a:xfrm>
              <a:off x="5327045" y="2593183"/>
              <a:ext cx="1463040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FC62642-660E-4F18-949E-E7C9A07B3791}"/>
              </a:ext>
            </a:extLst>
          </p:cNvPr>
          <p:cNvGrpSpPr/>
          <p:nvPr/>
        </p:nvGrpSpPr>
        <p:grpSpPr>
          <a:xfrm>
            <a:off x="1600205" y="0"/>
            <a:ext cx="3042967" cy="4737100"/>
            <a:chOff x="1600205" y="0"/>
            <a:chExt cx="3042967" cy="4737100"/>
          </a:xfrm>
        </p:grpSpPr>
        <p:pic>
          <p:nvPicPr>
            <p:cNvPr descr="图片包含 户外, 地面, 人员, 建筑物  已生成高可信度的说明" id="2" name="图片 1">
              <a:extLst>
                <a:ext uri="{FF2B5EF4-FFF2-40B4-BE49-F238E27FC236}">
                  <a16:creationId xmlns:a16="http://schemas.microsoft.com/office/drawing/2014/main" id="{C0393086-C1E0-4345-900D-B0CC48D92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3836" t="31667"/>
            <a:stretch>
              <a:fillRect/>
            </a:stretch>
          </p:blipFill>
          <p:spPr>
            <a:xfrm flipV="1" rot="5400000">
              <a:off x="285754" y="1314451"/>
              <a:ext cx="4737100" cy="2108198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图片包含 白色, 室内, 餐桌, 鲜花  已生成极高可信度的说明" id="7" name="图片 6">
              <a:extLst>
                <a:ext uri="{FF2B5EF4-FFF2-40B4-BE49-F238E27FC236}">
                  <a16:creationId xmlns:a16="http://schemas.microsoft.com/office/drawing/2014/main" id="{03DDEDA5-164D-4902-B123-6167D113E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845076">
              <a:off x="2681047" y="2669897"/>
              <a:ext cx="2182864" cy="174138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E995BF-F28B-4171-9ACD-7F8897F8BC5A}"/>
                </a:ext>
              </a:extLst>
            </p:cNvPr>
            <p:cNvSpPr/>
            <p:nvPr/>
          </p:nvSpPr>
          <p:spPr>
            <a:xfrm>
              <a:off x="1915640" y="401239"/>
              <a:ext cx="1463040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F6D43C3-797F-4A07-8095-5437067A4F48}"/>
              </a:ext>
            </a:extLst>
          </p:cNvPr>
          <p:cNvGrpSpPr/>
          <p:nvPr/>
        </p:nvGrpSpPr>
        <p:grpSpPr>
          <a:xfrm>
            <a:off x="8255005" y="0"/>
            <a:ext cx="3289368" cy="4737100"/>
            <a:chOff x="8255005" y="0"/>
            <a:chExt cx="3289368" cy="4737100"/>
          </a:xfrm>
        </p:grpSpPr>
        <p:pic>
          <p:nvPicPr>
            <p:cNvPr descr="图片包含 室内, 鲜花, 植物, 掌握  已生成极高可信度的说明" id="6" name="图片 5">
              <a:extLst>
                <a:ext uri="{FF2B5EF4-FFF2-40B4-BE49-F238E27FC236}">
                  <a16:creationId xmlns:a16="http://schemas.microsoft.com/office/drawing/2014/main" id="{DBF4C5F4-A0CF-4AF3-B824-091980A6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05646">
              <a:off x="9134450" y="1433856"/>
              <a:ext cx="2409923" cy="3109230"/>
            </a:xfrm>
            <a:prstGeom prst="rect">
              <a:avLst/>
            </a:prstGeom>
          </p:spPr>
        </p:pic>
        <p:pic>
          <p:nvPicPr>
            <p:cNvPr descr="图片包含 户外, 地面, 人员, 建筑物  已生成高可信度的说明" id="4" name="图片 3">
              <a:extLst>
                <a:ext uri="{FF2B5EF4-FFF2-40B4-BE49-F238E27FC236}">
                  <a16:creationId xmlns:a16="http://schemas.microsoft.com/office/drawing/2014/main" id="{AC2F825D-FB69-43E4-9B92-AB28D60FB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3836" t="31667"/>
            <a:stretch>
              <a:fillRect/>
            </a:stretch>
          </p:blipFill>
          <p:spPr>
            <a:xfrm flipV="1" rot="5400000">
              <a:off x="6940554" y="1314451"/>
              <a:ext cx="4737100" cy="2108198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4D6D318-A0EB-4536-B008-C5FE8032455D}"/>
                </a:ext>
              </a:extLst>
            </p:cNvPr>
            <p:cNvSpPr/>
            <p:nvPr/>
          </p:nvSpPr>
          <p:spPr>
            <a:xfrm>
              <a:off x="8570440" y="401240"/>
              <a:ext cx="1463040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17327400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C21A6FA-A378-4AEC-B3FA-5403BD5C7E84}"/>
              </a:ext>
            </a:extLst>
          </p:cNvPr>
          <p:cNvGrpSpPr/>
          <p:nvPr/>
        </p:nvGrpSpPr>
        <p:grpSpPr>
          <a:xfrm>
            <a:off x="1530056" y="1752600"/>
            <a:ext cx="2839648" cy="3027298"/>
            <a:chOff x="1530056" y="1752600"/>
            <a:chExt cx="2839648" cy="302729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15F98C2-107C-45C1-A6F4-3FAAB99B6BDE}"/>
                </a:ext>
              </a:extLst>
            </p:cNvPr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descr="图片包含 植物  已生成极高可信度的说明" id="2" name="图片 1">
                <a:extLst>
                  <a:ext uri="{FF2B5EF4-FFF2-40B4-BE49-F238E27FC236}">
                    <a16:creationId xmlns:a16="http://schemas.microsoft.com/office/drawing/2014/main" id="{DCBDB6ED-72FC-4D25-B1A1-1A06F6428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845CCE9-A094-4AA5-9D29-A6673323B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16190" l="32526" r="33954" t="24218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gdLst>
                  <a:gd fmla="*/ 2043404 w 4086808" name="connsiteX0"/>
                  <a:gd fmla="*/ 0 h 4086808" name="connsiteY0"/>
                  <a:gd fmla="*/ 4086808 w 4086808" name="connsiteX1"/>
                  <a:gd fmla="*/ 2043404 h 4086808" name="connsiteY1"/>
                  <a:gd fmla="*/ 2043404 w 4086808" name="connsiteX2"/>
                  <a:gd fmla="*/ 4086808 h 4086808" name="connsiteY2"/>
                  <a:gd fmla="*/ 0 w 4086808" name="connsiteX3"/>
                  <a:gd fmla="*/ 2043404 h 4086808" name="connsiteY3"/>
                  <a:gd fmla="*/ 2043404 w 4086808" name="connsiteX4"/>
                  <a:gd fmla="*/ 0 h 408680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86808" w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8ABDB0C-CE25-41EA-9DE9-7CA91E0F7794}"/>
                  </a:ext>
                </a:extLst>
              </p:cNvPr>
              <p:cNvSpPr/>
              <p:nvPr/>
            </p:nvSpPr>
            <p:spPr>
              <a:xfrm>
                <a:off x="5097276" y="1867815"/>
                <a:ext cx="2434801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pic>
          <p:nvPicPr>
            <p:cNvPr descr="图片包含 户外, 霉菌  已生成高可信度的说明" id="7" name="图片 6">
              <a:extLst>
                <a:ext uri="{FF2B5EF4-FFF2-40B4-BE49-F238E27FC236}">
                  <a16:creationId xmlns:a16="http://schemas.microsoft.com/office/drawing/2014/main" id="{DF9D7731-C474-4445-B8A0-C7E20AD0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37A35E0-409A-4CE9-8843-F31D8CD62025}"/>
              </a:ext>
            </a:extLst>
          </p:cNvPr>
          <p:cNvGrpSpPr/>
          <p:nvPr/>
        </p:nvGrpSpPr>
        <p:grpSpPr>
          <a:xfrm>
            <a:off x="4823530" y="1780524"/>
            <a:ext cx="2839648" cy="3027298"/>
            <a:chOff x="1530056" y="1752600"/>
            <a:chExt cx="2839648" cy="302729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1291F70-1EC5-449F-B97E-426C0D6BFAAF}"/>
                </a:ext>
              </a:extLst>
            </p:cNvPr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descr="图片包含 植物  已生成极高可信度的说明" id="12" name="图片 11">
                <a:extLst>
                  <a:ext uri="{FF2B5EF4-FFF2-40B4-BE49-F238E27FC236}">
                    <a16:creationId xmlns:a16="http://schemas.microsoft.com/office/drawing/2014/main" id="{F1B31D6F-9DC5-4C26-9E14-BC8558FAE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AF46D9BD-594D-4E8D-B018-DC3AC430C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16190" l="32526" r="33954" t="24218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gdLst>
                  <a:gd fmla="*/ 2043404 w 4086808" name="connsiteX0"/>
                  <a:gd fmla="*/ 0 h 4086808" name="connsiteY0"/>
                  <a:gd fmla="*/ 4086808 w 4086808" name="connsiteX1"/>
                  <a:gd fmla="*/ 2043404 h 4086808" name="connsiteY1"/>
                  <a:gd fmla="*/ 2043404 w 4086808" name="connsiteX2"/>
                  <a:gd fmla="*/ 4086808 h 4086808" name="connsiteY2"/>
                  <a:gd fmla="*/ 0 w 4086808" name="connsiteX3"/>
                  <a:gd fmla="*/ 2043404 h 4086808" name="connsiteY3"/>
                  <a:gd fmla="*/ 2043404 w 4086808" name="connsiteX4"/>
                  <a:gd fmla="*/ 0 h 408680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86808" w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B5DE86-AEEB-473B-8216-81CFBA864347}"/>
                  </a:ext>
                </a:extLst>
              </p:cNvPr>
              <p:cNvSpPr/>
              <p:nvPr/>
            </p:nvSpPr>
            <p:spPr>
              <a:xfrm>
                <a:off x="5097276" y="1867815"/>
                <a:ext cx="2434801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pic>
          <p:nvPicPr>
            <p:cNvPr descr="图片包含 户外, 霉菌  已生成高可信度的说明" id="11" name="图片 10">
              <a:extLst>
                <a:ext uri="{FF2B5EF4-FFF2-40B4-BE49-F238E27FC236}">
                  <a16:creationId xmlns:a16="http://schemas.microsoft.com/office/drawing/2014/main" id="{4ADE3786-845E-4E0C-8D62-21C1CF20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F2D8331-B4C5-4A88-B128-E62EE85AD688}"/>
              </a:ext>
            </a:extLst>
          </p:cNvPr>
          <p:cNvGrpSpPr/>
          <p:nvPr/>
        </p:nvGrpSpPr>
        <p:grpSpPr>
          <a:xfrm>
            <a:off x="8126411" y="1839642"/>
            <a:ext cx="2839648" cy="3027298"/>
            <a:chOff x="1530056" y="1752600"/>
            <a:chExt cx="2839648" cy="302729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D7EE158-C111-46BD-966C-221B218119FA}"/>
                </a:ext>
              </a:extLst>
            </p:cNvPr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descr="图片包含 植物  已生成极高可信度的说明" id="18" name="图片 17">
                <a:extLst>
                  <a:ext uri="{FF2B5EF4-FFF2-40B4-BE49-F238E27FC236}">
                    <a16:creationId xmlns:a16="http://schemas.microsoft.com/office/drawing/2014/main" id="{86D8EEDF-EA72-44DF-AD4D-73A4112A4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7BAEA689-F302-4AE3-B2C3-5394556D1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16190" l="32526" r="33954" t="24218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gdLst>
                  <a:gd fmla="*/ 2043404 w 4086808" name="connsiteX0"/>
                  <a:gd fmla="*/ 0 h 4086808" name="connsiteY0"/>
                  <a:gd fmla="*/ 4086808 w 4086808" name="connsiteX1"/>
                  <a:gd fmla="*/ 2043404 h 4086808" name="connsiteY1"/>
                  <a:gd fmla="*/ 2043404 w 4086808" name="connsiteX2"/>
                  <a:gd fmla="*/ 4086808 h 4086808" name="connsiteY2"/>
                  <a:gd fmla="*/ 0 w 4086808" name="connsiteX3"/>
                  <a:gd fmla="*/ 2043404 h 4086808" name="connsiteY3"/>
                  <a:gd fmla="*/ 2043404 w 4086808" name="connsiteX4"/>
                  <a:gd fmla="*/ 0 h 408680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86808" w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1990C38-9F58-4E34-B8CE-E99669166693}"/>
                  </a:ext>
                </a:extLst>
              </p:cNvPr>
              <p:cNvSpPr/>
              <p:nvPr/>
            </p:nvSpPr>
            <p:spPr>
              <a:xfrm>
                <a:off x="5097275" y="1867815"/>
                <a:ext cx="2434801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pic>
          <p:nvPicPr>
            <p:cNvPr descr="图片包含 户外, 霉菌  已生成高可信度的说明" id="17" name="图片 16">
              <a:extLst>
                <a:ext uri="{FF2B5EF4-FFF2-40B4-BE49-F238E27FC236}">
                  <a16:creationId xmlns:a16="http://schemas.microsoft.com/office/drawing/2014/main" id="{114692D1-D30E-4B15-B098-DF136B453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34791153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40A4C-1F58-470F-AA86-6AA7AC5762DC}"/>
              </a:ext>
            </a:extLst>
          </p:cNvPr>
          <p:cNvGrpSpPr/>
          <p:nvPr/>
        </p:nvGrpSpPr>
        <p:grpSpPr>
          <a:xfrm>
            <a:off x="663522" y="641267"/>
            <a:ext cx="5140593" cy="2746853"/>
            <a:chOff x="663522" y="641267"/>
            <a:chExt cx="5140593" cy="2746853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BFCBC42-EB8C-4565-994A-CB31BF57C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3522" y="641267"/>
              <a:ext cx="1688871" cy="2070100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5261C73-FB53-4A8B-98EB-FAC222444295}"/>
                </a:ext>
              </a:extLst>
            </p:cNvPr>
            <p:cNvGrpSpPr/>
            <p:nvPr/>
          </p:nvGrpSpPr>
          <p:grpSpPr>
            <a:xfrm>
              <a:off x="1001605" y="1411516"/>
              <a:ext cx="954107" cy="1146633"/>
              <a:chOff x="2856713" y="2148116"/>
              <a:chExt cx="954107" cy="1146633"/>
            </a:xfrm>
          </p:grpSpPr>
          <p:pic>
            <p:nvPicPr>
              <p:cNvPr descr="图片包含 户外, 地面, 人员, 建筑物  已生成高可信度的说明" id="2" name="图片 1">
                <a:extLst>
                  <a:ext uri="{FF2B5EF4-FFF2-40B4-BE49-F238E27FC236}">
                    <a16:creationId xmlns:a16="http://schemas.microsoft.com/office/drawing/2014/main" id="{7A6F14F9-7FE1-4D3C-BD9D-9F9B268EB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2759071" y="2271404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8791DB-0ED5-49C1-9A0E-31C3331D9583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pic>
          <p:nvPicPr>
            <p:cNvPr descr="图片包含 户外, 地面, 人员, 建筑物  已生成高可信度的说明" id="14" name="图片 13">
              <a:extLst>
                <a:ext uri="{FF2B5EF4-FFF2-40B4-BE49-F238E27FC236}">
                  <a16:creationId xmlns:a16="http://schemas.microsoft.com/office/drawing/2014/main" id="{FC0BE931-5FA7-4B5C-928F-4DD2D89A4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3698" l="-5489" r="41637" t="24942"/>
            <a:stretch>
              <a:fillRect/>
            </a:stretch>
          </p:blipFill>
          <p:spPr>
            <a:xfrm flipV="1" rot="10800000">
              <a:off x="1913153" y="1984832"/>
              <a:ext cx="3890962" cy="613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187C9C8-DFEA-439D-B857-1B12FE389266}"/>
                </a:ext>
              </a:extLst>
            </p:cNvPr>
            <p:cNvSpPr txBox="1"/>
            <p:nvPr/>
          </p:nvSpPr>
          <p:spPr>
            <a:xfrm>
              <a:off x="2484276" y="1462484"/>
              <a:ext cx="2490280" cy="5029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altLang="en-US" lang="zh-CN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请输入你的题目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DDA3BB4-3E53-4FE7-ADD2-FE8C46065FD8}"/>
                </a:ext>
              </a:extLst>
            </p:cNvPr>
            <p:cNvSpPr txBox="1"/>
            <p:nvPr/>
          </p:nvSpPr>
          <p:spPr>
            <a:xfrm>
              <a:off x="2126462" y="2281406"/>
              <a:ext cx="3200399" cy="110671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536F600-41A4-466E-BE84-9F7AA7DD4BE6}"/>
              </a:ext>
            </a:extLst>
          </p:cNvPr>
          <p:cNvGrpSpPr/>
          <p:nvPr/>
        </p:nvGrpSpPr>
        <p:grpSpPr>
          <a:xfrm>
            <a:off x="451712" y="3260221"/>
            <a:ext cx="5352403" cy="2579736"/>
            <a:chOff x="451712" y="3260221"/>
            <a:chExt cx="5352403" cy="2579736"/>
          </a:xfrm>
        </p:grpSpPr>
        <p:pic>
          <p:nvPicPr>
            <p:cNvPr descr="图片包含 户外, 霉菌  已生成高可信度的说明" id="29" name="图片 28">
              <a:extLst>
                <a:ext uri="{FF2B5EF4-FFF2-40B4-BE49-F238E27FC236}">
                  <a16:creationId xmlns:a16="http://schemas.microsoft.com/office/drawing/2014/main" id="{9A69751D-26CC-4706-9703-484E5276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1712" y="3260221"/>
              <a:ext cx="1589614" cy="1669763"/>
            </a:xfrm>
            <a:prstGeom prst="rect">
              <a:avLst/>
            </a:prstGeom>
          </p:spPr>
        </p:pic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5E8CFB1-8B73-4372-A883-A26D09538BB0}"/>
                </a:ext>
              </a:extLst>
            </p:cNvPr>
            <p:cNvGrpSpPr/>
            <p:nvPr/>
          </p:nvGrpSpPr>
          <p:grpSpPr>
            <a:xfrm>
              <a:off x="1001605" y="3863353"/>
              <a:ext cx="954107" cy="1146633"/>
              <a:chOff x="2856713" y="2148116"/>
              <a:chExt cx="954107" cy="1146633"/>
            </a:xfrm>
          </p:grpSpPr>
          <p:pic>
            <p:nvPicPr>
              <p:cNvPr descr="图片包含 户外, 地面, 人员, 建筑物  已生成高可信度的说明" id="30" name="图片 29">
                <a:extLst>
                  <a:ext uri="{FF2B5EF4-FFF2-40B4-BE49-F238E27FC236}">
                    <a16:creationId xmlns:a16="http://schemas.microsoft.com/office/drawing/2014/main" id="{586D3B8A-46FA-4B2D-BD8A-DFC4C877E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2759071" y="2271404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CCECCC3-E48B-4E7C-853C-5F4A6B891572}"/>
                  </a:ext>
                </a:extLst>
              </p:cNvPr>
              <p:cNvSpPr txBox="1"/>
              <p:nvPr/>
            </p:nvSpPr>
            <p:spPr>
              <a:xfrm>
                <a:off x="2856713" y="2199085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pic>
          <p:nvPicPr>
            <p:cNvPr descr="图片包含 户外, 地面, 人员, 建筑物  已生成高可信度的说明" id="33" name="图片 32">
              <a:extLst>
                <a:ext uri="{FF2B5EF4-FFF2-40B4-BE49-F238E27FC236}">
                  <a16:creationId xmlns:a16="http://schemas.microsoft.com/office/drawing/2014/main" id="{B2B92211-5C99-4371-9A4B-C7E7E4E92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3698" l="-5489" r="41637" t="24942"/>
            <a:stretch>
              <a:fillRect/>
            </a:stretch>
          </p:blipFill>
          <p:spPr>
            <a:xfrm flipV="1" rot="10800000">
              <a:off x="1913153" y="4436669"/>
              <a:ext cx="3890962" cy="613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046AD9F-4B53-4658-B517-B399AEE77F79}"/>
                </a:ext>
              </a:extLst>
            </p:cNvPr>
            <p:cNvSpPr txBox="1"/>
            <p:nvPr/>
          </p:nvSpPr>
          <p:spPr>
            <a:xfrm>
              <a:off x="2484277" y="3914322"/>
              <a:ext cx="2490280" cy="5029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altLang="en-US" lang="zh-CN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请输入你的题目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4E3A359-5659-48AB-B568-0065BB4CC788}"/>
                </a:ext>
              </a:extLst>
            </p:cNvPr>
            <p:cNvSpPr txBox="1"/>
            <p:nvPr/>
          </p:nvSpPr>
          <p:spPr>
            <a:xfrm>
              <a:off x="2126462" y="4733242"/>
              <a:ext cx="3200399" cy="110671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FBB177C-B99F-4C40-AAA7-EB7E53FE280F}"/>
              </a:ext>
            </a:extLst>
          </p:cNvPr>
          <p:cNvGrpSpPr/>
          <p:nvPr/>
        </p:nvGrpSpPr>
        <p:grpSpPr>
          <a:xfrm>
            <a:off x="6247065" y="699175"/>
            <a:ext cx="4525950" cy="2666272"/>
            <a:chOff x="6247065" y="699175"/>
            <a:chExt cx="4525950" cy="2666272"/>
          </a:xfrm>
        </p:grpSpPr>
        <p:pic>
          <p:nvPicPr>
            <p:cNvPr descr="图片包含 白色, 室内, 餐桌, 鲜花  已生成极高可信度的说明" id="43" name="图片 42">
              <a:extLst>
                <a:ext uri="{FF2B5EF4-FFF2-40B4-BE49-F238E27FC236}">
                  <a16:creationId xmlns:a16="http://schemas.microsoft.com/office/drawing/2014/main" id="{76061C65-84B4-42F8-8398-D1C6FE1D7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819612">
              <a:off x="9029034" y="895373"/>
              <a:ext cx="1940179" cy="1547783"/>
            </a:xfrm>
            <a:prstGeom prst="rect">
              <a:avLst/>
            </a:prstGeom>
          </p:spPr>
        </p:pic>
        <p:pic>
          <p:nvPicPr>
            <p:cNvPr descr="图片包含 户外, 地面, 人员, 建筑物  已生成高可信度的说明" id="40" name="图片 39">
              <a:extLst>
                <a:ext uri="{FF2B5EF4-FFF2-40B4-BE49-F238E27FC236}">
                  <a16:creationId xmlns:a16="http://schemas.microsoft.com/office/drawing/2014/main" id="{CDC1BF3A-AA51-43DB-B084-92ECF791E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3698" l="-5489" r="41637" t="24942"/>
            <a:stretch>
              <a:fillRect/>
            </a:stretch>
          </p:blipFill>
          <p:spPr>
            <a:xfrm flipV="1" rot="10800000">
              <a:off x="6247065" y="1962159"/>
              <a:ext cx="3890962" cy="613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4C8F8BD-2E58-433A-A71A-3F952956B5E5}"/>
                </a:ext>
              </a:extLst>
            </p:cNvPr>
            <p:cNvSpPr txBox="1"/>
            <p:nvPr/>
          </p:nvSpPr>
          <p:spPr>
            <a:xfrm>
              <a:off x="6818188" y="1439811"/>
              <a:ext cx="2490280" cy="5029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altLang="en-US" lang="zh-CN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请输入你的题目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25C0AFF9-84D6-4BE8-B78E-4BE07B4E7E18}"/>
                </a:ext>
              </a:extLst>
            </p:cNvPr>
            <p:cNvSpPr txBox="1"/>
            <p:nvPr/>
          </p:nvSpPr>
          <p:spPr>
            <a:xfrm>
              <a:off x="6460373" y="2258733"/>
              <a:ext cx="3200399" cy="110671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10B2850-2EA1-40E5-9A0B-16A01CF28948}"/>
                </a:ext>
              </a:extLst>
            </p:cNvPr>
            <p:cNvGrpSpPr/>
            <p:nvPr/>
          </p:nvGrpSpPr>
          <p:grpSpPr>
            <a:xfrm>
              <a:off x="9763557" y="1411516"/>
              <a:ext cx="954107" cy="1146633"/>
              <a:chOff x="2856713" y="2148116"/>
              <a:chExt cx="954107" cy="1146633"/>
            </a:xfrm>
          </p:grpSpPr>
          <p:pic>
            <p:nvPicPr>
              <p:cNvPr descr="图片包含 户外, 地面, 人员, 建筑物  已生成高可信度的说明" id="38" name="图片 37">
                <a:extLst>
                  <a:ext uri="{FF2B5EF4-FFF2-40B4-BE49-F238E27FC236}">
                    <a16:creationId xmlns:a16="http://schemas.microsoft.com/office/drawing/2014/main" id="{9C9B71D9-4D72-42E5-8226-C12045B7B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2759071" y="2271404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B15C02-4D30-42C0-864E-7BEC31076C68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叁</a:t>
                </a: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6569503-41A4-4DAD-B81B-10EDD192472B}"/>
              </a:ext>
            </a:extLst>
          </p:cNvPr>
          <p:cNvGrpSpPr/>
          <p:nvPr/>
        </p:nvGrpSpPr>
        <p:grpSpPr>
          <a:xfrm>
            <a:off x="6247065" y="3555790"/>
            <a:ext cx="5285889" cy="2322851"/>
            <a:chOff x="6247065" y="3555790"/>
            <a:chExt cx="5285889" cy="2322851"/>
          </a:xfrm>
        </p:grpSpPr>
        <p:pic>
          <p:nvPicPr>
            <p:cNvPr descr="图片包含 植物  已生成极高可信度的说明" id="9" name="图片 8">
              <a:extLst>
                <a:ext uri="{FF2B5EF4-FFF2-40B4-BE49-F238E27FC236}">
                  <a16:creationId xmlns:a16="http://schemas.microsoft.com/office/drawing/2014/main" id="{258E7A57-1A92-4D5C-9F26-54F56F65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83933" y="3555790"/>
              <a:ext cx="2049021" cy="1354496"/>
            </a:xfrm>
            <a:prstGeom prst="rect">
              <a:avLst/>
            </a:prstGeom>
          </p:spPr>
        </p:pic>
        <p:pic>
          <p:nvPicPr>
            <p:cNvPr descr="图片包含 户外, 地面, 人员, 建筑物  已生成高可信度的说明" id="45" name="图片 44">
              <a:extLst>
                <a:ext uri="{FF2B5EF4-FFF2-40B4-BE49-F238E27FC236}">
                  <a16:creationId xmlns:a16="http://schemas.microsoft.com/office/drawing/2014/main" id="{55CA25D4-A4B6-4F6B-BC7D-CE45E8B5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3698" l="-5489" r="41637" t="24942"/>
            <a:stretch>
              <a:fillRect/>
            </a:stretch>
          </p:blipFill>
          <p:spPr>
            <a:xfrm flipV="1" rot="10800000">
              <a:off x="6247065" y="4475353"/>
              <a:ext cx="3890962" cy="613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6F8B2BA-7720-4B1D-B71D-21164D80049D}"/>
                </a:ext>
              </a:extLst>
            </p:cNvPr>
            <p:cNvSpPr txBox="1"/>
            <p:nvPr/>
          </p:nvSpPr>
          <p:spPr>
            <a:xfrm>
              <a:off x="6818188" y="3953005"/>
              <a:ext cx="2490280" cy="5029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altLang="en-US" lang="zh-CN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请输入你的题目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03C9D96-93BF-4B9F-A08E-77B0CFBD784B}"/>
                </a:ext>
              </a:extLst>
            </p:cNvPr>
            <p:cNvSpPr txBox="1"/>
            <p:nvPr/>
          </p:nvSpPr>
          <p:spPr>
            <a:xfrm>
              <a:off x="6460373" y="4771927"/>
              <a:ext cx="3200399" cy="110671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403435A7-3AB2-42F0-B941-AAF97E3DE87B}"/>
                </a:ext>
              </a:extLst>
            </p:cNvPr>
            <p:cNvGrpSpPr/>
            <p:nvPr/>
          </p:nvGrpSpPr>
          <p:grpSpPr>
            <a:xfrm>
              <a:off x="9763557" y="3924710"/>
              <a:ext cx="954107" cy="1146633"/>
              <a:chOff x="2856713" y="2148116"/>
              <a:chExt cx="954107" cy="1146633"/>
            </a:xfrm>
          </p:grpSpPr>
          <p:pic>
            <p:nvPicPr>
              <p:cNvPr descr="图片包含 户外, 地面, 人员, 建筑物  已生成高可信度的说明" id="49" name="图片 48">
                <a:extLst>
                  <a:ext uri="{FF2B5EF4-FFF2-40B4-BE49-F238E27FC236}">
                    <a16:creationId xmlns:a16="http://schemas.microsoft.com/office/drawing/2014/main" id="{DF79A2E3-F080-4A9A-8558-E55D8E034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2759071" y="2271404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13753AE-E8C1-4FEB-B151-048E392E954C}"/>
                  </a:ext>
                </a:extLst>
              </p:cNvPr>
              <p:cNvSpPr txBox="1"/>
              <p:nvPr/>
            </p:nvSpPr>
            <p:spPr>
              <a:xfrm>
                <a:off x="2856713" y="2199085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肆</a:t>
                </a:r>
              </a:p>
            </p:txBody>
          </p:sp>
        </p:grpSp>
      </p:grpSp>
    </p:spTree>
    <p:extLst>
      <p:ext uri="{BB962C8B-B14F-4D97-AF65-F5344CB8AC3E}">
        <p14:creationId val="36375904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6" name="图片 5">
            <a:extLst>
              <a:ext uri="{FF2B5EF4-FFF2-40B4-BE49-F238E27FC236}">
                <a16:creationId xmlns:a16="http://schemas.microsoft.com/office/drawing/2014/main" id="{9AEC93DB-AC67-4F6D-B8E5-25B95D9C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6725246">
            <a:off x="7190396" y="1692358"/>
            <a:ext cx="5358162" cy="35419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EF2FD6-4EF7-4F1E-8203-F9600C57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2738" r="37500"/>
          <a:stretch>
            <a:fillRect/>
          </a:stretch>
        </p:blipFill>
        <p:spPr>
          <a:xfrm rot="5400000">
            <a:off x="4747986" y="-1292676"/>
            <a:ext cx="2608034" cy="910499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BF2289F-EB59-4A66-862A-12B03AE244FA}"/>
              </a:ext>
            </a:extLst>
          </p:cNvPr>
          <p:cNvCxnSpPr/>
          <p:nvPr/>
        </p:nvCxnSpPr>
        <p:spPr>
          <a:xfrm flipH="1">
            <a:off x="6045200" y="2133600"/>
            <a:ext cx="0" cy="2171700"/>
          </a:xfrm>
          <a:prstGeom prst="line">
            <a:avLst/>
          </a:prstGeom>
          <a:ln>
            <a:solidFill>
              <a:srgbClr val="B1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图片包含 鲜花, 花瓶, 餐桌, 植物  已生成极高可信度的说明" id="7" name="图片 6">
            <a:extLst>
              <a:ext uri="{FF2B5EF4-FFF2-40B4-BE49-F238E27FC236}">
                <a16:creationId xmlns:a16="http://schemas.microsoft.com/office/drawing/2014/main" id="{B5D5F5BE-4446-4E2F-B3E0-3E56E301A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18336">
            <a:off x="-184145" y="1647336"/>
            <a:ext cx="2379889" cy="32249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3C33D62-A0A9-4D5C-BA7C-881F6FA80AB2}"/>
              </a:ext>
            </a:extLst>
          </p:cNvPr>
          <p:cNvSpPr txBox="1"/>
          <p:nvPr/>
        </p:nvSpPr>
        <p:spPr>
          <a:xfrm>
            <a:off x="2479532" y="2666093"/>
            <a:ext cx="3200399" cy="11067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3AF631-9874-44B4-8057-E61CC5B0CD59}"/>
              </a:ext>
            </a:extLst>
          </p:cNvPr>
          <p:cNvSpPr txBox="1"/>
          <p:nvPr/>
        </p:nvSpPr>
        <p:spPr>
          <a:xfrm>
            <a:off x="6725824" y="2706462"/>
            <a:ext cx="3200399" cy="11067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0026789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18" name="图片 17">
            <a:extLst>
              <a:ext uri="{FF2B5EF4-FFF2-40B4-BE49-F238E27FC236}">
                <a16:creationId xmlns:a16="http://schemas.microsoft.com/office/drawing/2014/main" id="{564FB9FC-B344-412F-970E-2CC2AE9A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30081" y="132273"/>
            <a:ext cx="5648325" cy="3733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93C68D6-579C-4265-A493-4E0EED5B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190" l="32526" r="33954" t="24218"/>
          <a:stretch>
            <a:fillRect/>
          </a:stretch>
        </p:blipFill>
        <p:spPr>
          <a:xfrm>
            <a:off x="3530081" y="978677"/>
            <a:ext cx="4830147" cy="4830147"/>
          </a:xfrm>
          <a:custGeom>
            <a:gdLst>
              <a:gd fmla="*/ 2043404 w 4086808" name="connsiteX0"/>
              <a:gd fmla="*/ 0 h 4086808" name="connsiteY0"/>
              <a:gd fmla="*/ 4086808 w 4086808" name="connsiteX1"/>
              <a:gd fmla="*/ 2043404 h 4086808" name="connsiteY1"/>
              <a:gd fmla="*/ 2043404 w 4086808" name="connsiteX2"/>
              <a:gd fmla="*/ 4086808 h 4086808" name="connsiteY2"/>
              <a:gd fmla="*/ 0 w 4086808" name="connsiteX3"/>
              <a:gd fmla="*/ 2043404 h 4086808" name="connsiteY3"/>
              <a:gd fmla="*/ 2043404 w 4086808" name="connsiteX4"/>
              <a:gd fmla="*/ 0 h 40868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86808" w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户外, 霉菌  已生成高可信度的说明" id="16" name="图片 15">
            <a:extLst>
              <a:ext uri="{FF2B5EF4-FFF2-40B4-BE49-F238E27FC236}">
                <a16:creationId xmlns:a16="http://schemas.microsoft.com/office/drawing/2014/main" id="{D13DDBE1-C79D-43C3-8A0A-80B8831A8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82239" y="2482931"/>
            <a:ext cx="2266950" cy="2381250"/>
          </a:xfrm>
          <a:prstGeom prst="rect">
            <a:avLst/>
          </a:prstGeom>
        </p:spPr>
      </p:pic>
      <p:pic>
        <p:nvPicPr>
          <p:cNvPr descr="图片包含 室内, 鲜花, 植物, 掌握  已生成极高可信度的说明" id="14" name="图片 13">
            <a:extLst>
              <a:ext uri="{FF2B5EF4-FFF2-40B4-BE49-F238E27FC236}">
                <a16:creationId xmlns:a16="http://schemas.microsoft.com/office/drawing/2014/main" id="{58087EA7-80D6-4B21-B4F4-ED0B420A5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71028">
            <a:off x="3113260" y="2840789"/>
            <a:ext cx="2133600" cy="275272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190F259-96A3-4A5E-83EE-3A54FFBDC32C}"/>
              </a:ext>
            </a:extLst>
          </p:cNvPr>
          <p:cNvSpPr txBox="1"/>
          <p:nvPr/>
        </p:nvSpPr>
        <p:spPr>
          <a:xfrm>
            <a:off x="5449808" y="978677"/>
            <a:ext cx="799378" cy="4480561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800">
                <a:solidFill>
                  <a:srgbClr val="54402C"/>
                </a:solidFill>
              </a:rPr>
              <a:t>谢谢聆听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DD594F8-5C1A-44E7-9F44-49D189701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714741">
            <a:off x="6224321" y="1621987"/>
            <a:ext cx="1184301" cy="148098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4391A49-1256-4394-80FB-57042E92209A}"/>
              </a:ext>
            </a:extLst>
          </p:cNvPr>
          <p:cNvSpPr txBox="1"/>
          <p:nvPr/>
        </p:nvSpPr>
        <p:spPr>
          <a:xfrm>
            <a:off x="6177126" y="3111035"/>
            <a:ext cx="141890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54402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9527078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6" name="图片 5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190" l="32526" r="33954" t="24218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gdLst>
              <a:gd fmla="*/ 2043404 w 4086808" name="connsiteX0"/>
              <a:gd fmla="*/ 0 h 4086808" name="connsiteY0"/>
              <a:gd fmla="*/ 4086808 w 4086808" name="connsiteX1"/>
              <a:gd fmla="*/ 2043404 h 4086808" name="connsiteY1"/>
              <a:gd fmla="*/ 2043404 w 4086808" name="connsiteX2"/>
              <a:gd fmla="*/ 4086808 h 4086808" name="connsiteY2"/>
              <a:gd fmla="*/ 0 w 4086808" name="connsiteX3"/>
              <a:gd fmla="*/ 2043404 h 4086808" name="connsiteY3"/>
              <a:gd fmla="*/ 2043404 w 4086808" name="connsiteX4"/>
              <a:gd fmla="*/ 0 h 40868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86808" w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B18D6E"/>
                </a:solidFill>
              </a:rPr>
              <a:t>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43200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descr="图片包含 鲜花, 花瓶, 餐桌, 植物  已生成极高可信度的说明" id="11" name="图片 10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995632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val="22120892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19" name="图片 18">
            <a:extLst>
              <a:ext uri="{FF2B5EF4-FFF2-40B4-BE49-F238E27FC236}">
                <a16:creationId xmlns:a16="http://schemas.microsoft.com/office/drawing/2014/main" id="{BC992E8C-9A57-4103-AFF4-EB02E8973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60920" y="424636"/>
            <a:ext cx="5648325" cy="3733800"/>
          </a:xfrm>
          <a:prstGeom prst="rect">
            <a:avLst/>
          </a:prstGeom>
        </p:spPr>
      </p:pic>
      <p:pic>
        <p:nvPicPr>
          <p:cNvPr descr="图片包含 户外, 地面, 人员, 建筑物  已生成高可信度的说明" id="3" name="图片 2">
            <a:extLst>
              <a:ext uri="{FF2B5EF4-FFF2-40B4-BE49-F238E27FC236}">
                <a16:creationId xmlns:a16="http://schemas.microsoft.com/office/drawing/2014/main" id="{EB0DE196-43FD-42EF-B35B-A419D3A77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40535"/>
          <a:stretch>
            <a:fillRect/>
          </a:stretch>
        </p:blipFill>
        <p:spPr>
          <a:xfrm>
            <a:off x="160920" y="1685473"/>
            <a:ext cx="10972800" cy="3670300"/>
          </a:xfrm>
          <a:prstGeom prst="rect">
            <a:avLst/>
          </a:prstGeom>
        </p:spPr>
      </p:pic>
      <p:pic>
        <p:nvPicPr>
          <p:cNvPr descr="图片包含 鲜花, 花瓶, 餐桌, 植物  已生成极高可信度的说明" id="4" name="图片 3">
            <a:extLst>
              <a:ext uri="{FF2B5EF4-FFF2-40B4-BE49-F238E27FC236}">
                <a16:creationId xmlns:a16="http://schemas.microsoft.com/office/drawing/2014/main" id="{53CC1435-6A4D-4988-92F5-452E547B9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18336">
            <a:off x="8673293" y="936598"/>
            <a:ext cx="3618302" cy="490313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3085918-51B4-4A94-8480-02508B738FFD}"/>
              </a:ext>
            </a:extLst>
          </p:cNvPr>
          <p:cNvGrpSpPr/>
          <p:nvPr/>
        </p:nvGrpSpPr>
        <p:grpSpPr>
          <a:xfrm>
            <a:off x="1436209" y="1943259"/>
            <a:ext cx="1477328" cy="3169058"/>
            <a:chOff x="1436209" y="1943259"/>
            <a:chExt cx="1477328" cy="316905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E245E35-12F2-4C3F-8843-A22AB3CADEBD}"/>
                </a:ext>
              </a:extLst>
            </p:cNvPr>
            <p:cNvGrpSpPr/>
            <p:nvPr/>
          </p:nvGrpSpPr>
          <p:grpSpPr>
            <a:xfrm>
              <a:off x="1620434" y="1943259"/>
              <a:ext cx="1108879" cy="1108879"/>
              <a:chOff x="1963334" y="2190000"/>
              <a:chExt cx="1108879" cy="1108879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1C6903-6785-4BCC-B3F9-4D049C05C24D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壹</a:t>
                </a: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7132D01-678A-46EC-8261-49F6C0A23DB9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C940B4B-D851-4894-9912-B8D011ACB7F2}"/>
                </a:ext>
              </a:extLst>
            </p:cNvPr>
            <p:cNvSpPr txBox="1"/>
            <p:nvPr/>
          </p:nvSpPr>
          <p:spPr>
            <a:xfrm>
              <a:off x="1436209" y="3204555"/>
              <a:ext cx="1463040" cy="190776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1816749-58EA-4D84-B752-565DCD3DC113}"/>
              </a:ext>
            </a:extLst>
          </p:cNvPr>
          <p:cNvGrpSpPr/>
          <p:nvPr/>
        </p:nvGrpSpPr>
        <p:grpSpPr>
          <a:xfrm>
            <a:off x="4119646" y="1959015"/>
            <a:ext cx="1477328" cy="3213049"/>
            <a:chOff x="4119646" y="1959015"/>
            <a:chExt cx="1477328" cy="321304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87756D2-39E1-4A6F-A9BF-9C564D779CB1}"/>
                </a:ext>
              </a:extLst>
            </p:cNvPr>
            <p:cNvGrpSpPr/>
            <p:nvPr/>
          </p:nvGrpSpPr>
          <p:grpSpPr>
            <a:xfrm>
              <a:off x="4272470" y="1959015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7B5357-F21C-4858-9BC5-B29870A72D19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贰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FAFA4D5-FE9A-4C2C-90F2-6559199C0750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F45325F-BD21-4076-953D-8B601102CDCA}"/>
                </a:ext>
              </a:extLst>
            </p:cNvPr>
            <p:cNvSpPr txBox="1"/>
            <p:nvPr/>
          </p:nvSpPr>
          <p:spPr>
            <a:xfrm>
              <a:off x="4119645" y="3264302"/>
              <a:ext cx="1463040" cy="190776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D91549F-4C66-4C6C-95DA-70F8A9D4D1D7}"/>
              </a:ext>
            </a:extLst>
          </p:cNvPr>
          <p:cNvGrpSpPr/>
          <p:nvPr/>
        </p:nvGrpSpPr>
        <p:grpSpPr>
          <a:xfrm>
            <a:off x="6808320" y="1959015"/>
            <a:ext cx="1477328" cy="3188664"/>
            <a:chOff x="6808320" y="1959015"/>
            <a:chExt cx="1477328" cy="318866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EDE34FF-2D9C-44B0-BB75-A6864945574A}"/>
                </a:ext>
              </a:extLst>
            </p:cNvPr>
            <p:cNvGrpSpPr/>
            <p:nvPr/>
          </p:nvGrpSpPr>
          <p:grpSpPr>
            <a:xfrm>
              <a:off x="6948719" y="1959015"/>
              <a:ext cx="1108879" cy="1108879"/>
              <a:chOff x="1963334" y="2190000"/>
              <a:chExt cx="1108879" cy="110887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7B2070-1D08-439D-B12B-AD825496A15C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叁</a:t>
                </a: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F1AF625-9191-46C6-8E30-C27F2EB594F3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7883DB7-F473-4CEF-970A-E7F9E5BCA230}"/>
                </a:ext>
              </a:extLst>
            </p:cNvPr>
            <p:cNvSpPr txBox="1"/>
            <p:nvPr/>
          </p:nvSpPr>
          <p:spPr>
            <a:xfrm>
              <a:off x="6808320" y="3239917"/>
              <a:ext cx="1463040" cy="190776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19448979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室内, 鲜花, 植物, 掌握  已生成极高可信度的说明" id="18" name="图片 17">
            <a:extLst>
              <a:ext uri="{FF2B5EF4-FFF2-40B4-BE49-F238E27FC236}">
                <a16:creationId xmlns:a16="http://schemas.microsoft.com/office/drawing/2014/main" id="{78833244-C955-43B2-B426-36B716C41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1128972">
            <a:off x="6265248" y="2610670"/>
            <a:ext cx="3225800" cy="4161858"/>
          </a:xfrm>
          <a:prstGeom prst="rect">
            <a:avLst/>
          </a:prstGeom>
        </p:spPr>
      </p:pic>
      <p:pic>
        <p:nvPicPr>
          <p:cNvPr descr="图片包含 植物  已生成极高可信度的说明" id="14" name="图片 13">
            <a:extLst>
              <a:ext uri="{FF2B5EF4-FFF2-40B4-BE49-F238E27FC236}">
                <a16:creationId xmlns:a16="http://schemas.microsoft.com/office/drawing/2014/main" id="{2BCA155A-DAE3-4B6A-89DF-0CE0BE530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7132152">
            <a:off x="1841045" y="-9071"/>
            <a:ext cx="5648325" cy="3733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1058A4-AC7D-44F5-948B-8004F9854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32738" r="37500"/>
          <a:stretch>
            <a:fillRect/>
          </a:stretch>
        </p:blipFill>
        <p:spPr>
          <a:xfrm>
            <a:off x="4136571" y="0"/>
            <a:ext cx="3628571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112A17-CBD9-4404-8DF1-8F0195152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83313" y="5894360"/>
            <a:ext cx="3381829" cy="963639"/>
          </a:xfrm>
          <a:prstGeom prst="rect">
            <a:avLst/>
          </a:prstGeom>
        </p:spPr>
      </p:pic>
      <p:pic>
        <p:nvPicPr>
          <p:cNvPr descr="图片包含 浅色  已生成高可信度的说明" id="16" name="图片 15">
            <a:extLst>
              <a:ext uri="{FF2B5EF4-FFF2-40B4-BE49-F238E27FC236}">
                <a16:creationId xmlns:a16="http://schemas.microsoft.com/office/drawing/2014/main" id="{3DE085D6-5FD2-476D-AB01-BB5736C8A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47222" y="401735"/>
            <a:ext cx="578239" cy="6023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5E47EC1-ED40-43B8-984C-CB45B15586EB}"/>
              </a:ext>
            </a:extLst>
          </p:cNvPr>
          <p:cNvSpPr/>
          <p:nvPr/>
        </p:nvSpPr>
        <p:spPr>
          <a:xfrm>
            <a:off x="5212195" y="1405802"/>
            <a:ext cx="1463040" cy="3693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5379853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BD6F28F4-8E36-4D99-B3C7-DE0C4CDCFEDD}"/>
              </a:ext>
            </a:extLst>
          </p:cNvPr>
          <p:cNvGrpSpPr/>
          <p:nvPr/>
        </p:nvGrpSpPr>
        <p:grpSpPr>
          <a:xfrm>
            <a:off x="1173371" y="831767"/>
            <a:ext cx="2106122" cy="5480133"/>
            <a:chOff x="1173371" y="831767"/>
            <a:chExt cx="2106122" cy="5480133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BFCBC42-EB8C-4565-994A-CB31BF57C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90622" y="831767"/>
              <a:ext cx="1688871" cy="2070100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5261C73-FB53-4A8B-98EB-FAC222444295}"/>
                </a:ext>
              </a:extLst>
            </p:cNvPr>
            <p:cNvGrpSpPr/>
            <p:nvPr/>
          </p:nvGrpSpPr>
          <p:grpSpPr>
            <a:xfrm>
              <a:off x="1928705" y="1602016"/>
              <a:ext cx="954107" cy="1146633"/>
              <a:chOff x="2856713" y="2148116"/>
              <a:chExt cx="954107" cy="1146633"/>
            </a:xfrm>
          </p:grpSpPr>
          <p:pic>
            <p:nvPicPr>
              <p:cNvPr descr="图片包含 户外, 地面, 人员, 建筑物  已生成高可信度的说明" id="2" name="图片 1">
                <a:extLst>
                  <a:ext uri="{FF2B5EF4-FFF2-40B4-BE49-F238E27FC236}">
                    <a16:creationId xmlns:a16="http://schemas.microsoft.com/office/drawing/2014/main" id="{7A6F14F9-7FE1-4D3C-BD9D-9F9B268EB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2759071" y="2271404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8791DB-0ED5-49C1-9A0E-31C3331D9583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74BFE86-C177-4908-A4BE-9EE9E43EF506}"/>
                </a:ext>
              </a:extLst>
            </p:cNvPr>
            <p:cNvGrpSpPr/>
            <p:nvPr/>
          </p:nvGrpSpPr>
          <p:grpSpPr>
            <a:xfrm>
              <a:off x="1173371" y="2420938"/>
              <a:ext cx="1851413" cy="3890962"/>
              <a:chOff x="1173371" y="1811338"/>
              <a:chExt cx="1851413" cy="3890962"/>
            </a:xfrm>
          </p:grpSpPr>
          <p:pic>
            <p:nvPicPr>
              <p:cNvPr descr="图片包含 户外, 地面, 人员, 建筑物  已生成高可信度的说明" id="14" name="图片 13">
                <a:extLst>
                  <a:ext uri="{FF2B5EF4-FFF2-40B4-BE49-F238E27FC236}">
                    <a16:creationId xmlns:a16="http://schemas.microsoft.com/office/drawing/2014/main" id="{FC0BE931-5FA7-4B5C-928F-4DD2D89A4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73698" l="-5489" r="41637" t="24942"/>
              <a:stretch>
                <a:fillRect/>
              </a:stretch>
            </p:blipFill>
            <p:spPr>
              <a:xfrm flipV="1" rot="5400000">
                <a:off x="458898" y="3726140"/>
                <a:ext cx="3890962" cy="613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187C9C8-DFEA-439D-B857-1B12FE389266}"/>
                  </a:ext>
                </a:extLst>
              </p:cNvPr>
              <p:cNvSpPr txBox="1"/>
              <p:nvPr/>
            </p:nvSpPr>
            <p:spPr>
              <a:xfrm>
                <a:off x="2491384" y="2420264"/>
                <a:ext cx="533400" cy="297180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请输入你的题目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DA3BB4-3E53-4FE7-ADD2-FE8C46065FD8}"/>
                  </a:ext>
                </a:extLst>
              </p:cNvPr>
              <p:cNvSpPr txBox="1"/>
              <p:nvPr/>
            </p:nvSpPr>
            <p:spPr>
              <a:xfrm>
                <a:off x="1173371" y="2525486"/>
                <a:ext cx="1188720" cy="2895599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100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0912351-A783-408A-BCE8-AE95322F1D7C}"/>
              </a:ext>
            </a:extLst>
          </p:cNvPr>
          <p:cNvGrpSpPr/>
          <p:nvPr/>
        </p:nvGrpSpPr>
        <p:grpSpPr>
          <a:xfrm>
            <a:off x="4662102" y="930963"/>
            <a:ext cx="2016884" cy="5380936"/>
            <a:chOff x="4662102" y="930963"/>
            <a:chExt cx="2016884" cy="5380936"/>
          </a:xfrm>
        </p:grpSpPr>
        <p:pic>
          <p:nvPicPr>
            <p:cNvPr descr="图片包含 户外, 霉菌  已生成高可信度的说明" id="29" name="图片 28">
              <a:extLst>
                <a:ext uri="{FF2B5EF4-FFF2-40B4-BE49-F238E27FC236}">
                  <a16:creationId xmlns:a16="http://schemas.microsoft.com/office/drawing/2014/main" id="{9A69751D-26CC-4706-9703-484E5276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89372" y="930963"/>
              <a:ext cx="1589614" cy="1669763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9CE55F7-0E12-4C2C-B1B2-67770D73593B}"/>
                </a:ext>
              </a:extLst>
            </p:cNvPr>
            <p:cNvGrpSpPr/>
            <p:nvPr/>
          </p:nvGrpSpPr>
          <p:grpSpPr>
            <a:xfrm>
              <a:off x="5412670" y="1602015"/>
              <a:ext cx="954107" cy="1146633"/>
              <a:chOff x="4599543" y="2148115"/>
              <a:chExt cx="954107" cy="1146633"/>
            </a:xfrm>
          </p:grpSpPr>
          <p:pic>
            <p:nvPicPr>
              <p:cNvPr descr="图片包含 户外, 地面, 人员, 建筑物  已生成高可信度的说明" id="3" name="图片 2">
                <a:extLst>
                  <a:ext uri="{FF2B5EF4-FFF2-40B4-BE49-F238E27FC236}">
                    <a16:creationId xmlns:a16="http://schemas.microsoft.com/office/drawing/2014/main" id="{7F0560AB-9FCB-4CC7-83E0-CDBF1F1FE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4479014" y="2271403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69FE0E-DB76-4ADB-9514-6C5379115E42}"/>
                  </a:ext>
                </a:extLst>
              </p:cNvPr>
              <p:cNvSpPr txBox="1"/>
              <p:nvPr/>
            </p:nvSpPr>
            <p:spPr>
              <a:xfrm>
                <a:off x="4599543" y="2199084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8B3E312-C797-4A20-90CB-D2EB1382D1E0}"/>
                </a:ext>
              </a:extLst>
            </p:cNvPr>
            <p:cNvGrpSpPr/>
            <p:nvPr/>
          </p:nvGrpSpPr>
          <p:grpSpPr>
            <a:xfrm>
              <a:off x="4662102" y="2420937"/>
              <a:ext cx="1851413" cy="3890962"/>
              <a:chOff x="1173371" y="1811338"/>
              <a:chExt cx="1851413" cy="3890962"/>
            </a:xfrm>
          </p:grpSpPr>
          <p:pic>
            <p:nvPicPr>
              <p:cNvPr descr="图片包含 户外, 地面, 人员, 建筑物  已生成高可信度的说明" id="19" name="图片 18">
                <a:extLst>
                  <a:ext uri="{FF2B5EF4-FFF2-40B4-BE49-F238E27FC236}">
                    <a16:creationId xmlns:a16="http://schemas.microsoft.com/office/drawing/2014/main" id="{18BA6F70-8A5E-464B-A98B-5E692A11E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73698" l="-5489" r="41637" t="24942"/>
              <a:stretch>
                <a:fillRect/>
              </a:stretch>
            </p:blipFill>
            <p:spPr>
              <a:xfrm flipV="1" rot="5400000">
                <a:off x="458898" y="3726140"/>
                <a:ext cx="3890962" cy="613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01B1656-4A4C-4416-9A42-3C3FA1A07D66}"/>
                  </a:ext>
                </a:extLst>
              </p:cNvPr>
              <p:cNvSpPr txBox="1"/>
              <p:nvPr/>
            </p:nvSpPr>
            <p:spPr>
              <a:xfrm>
                <a:off x="2491384" y="2420264"/>
                <a:ext cx="533400" cy="297180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请输入你的题目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F5CFCC3-7B64-42F7-9F69-A2F2FA818B08}"/>
                  </a:ext>
                </a:extLst>
              </p:cNvPr>
              <p:cNvSpPr txBox="1"/>
              <p:nvPr/>
            </p:nvSpPr>
            <p:spPr>
              <a:xfrm>
                <a:off x="1173371" y="2525486"/>
                <a:ext cx="1188720" cy="2895599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100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4429211-E412-42DC-88FB-0EEFCA44F18A}"/>
              </a:ext>
            </a:extLst>
          </p:cNvPr>
          <p:cNvGrpSpPr/>
          <p:nvPr/>
        </p:nvGrpSpPr>
        <p:grpSpPr>
          <a:xfrm>
            <a:off x="8132971" y="735554"/>
            <a:ext cx="1851413" cy="5576345"/>
            <a:chOff x="8132971" y="735554"/>
            <a:chExt cx="1851413" cy="5576345"/>
          </a:xfrm>
        </p:grpSpPr>
        <p:pic>
          <p:nvPicPr>
            <p:cNvPr descr="图片包含 室内, 鲜花, 植物, 掌握  已生成极高可信度的说明" id="31" name="图片 30">
              <a:extLst>
                <a:ext uri="{FF2B5EF4-FFF2-40B4-BE49-F238E27FC236}">
                  <a16:creationId xmlns:a16="http://schemas.microsoft.com/office/drawing/2014/main" id="{2EE46C2F-C996-4E31-9FDB-73296A875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378597" y="735554"/>
              <a:ext cx="1549072" cy="1998579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6B55327-E6CA-44FB-9FB9-64CF3219A15B}"/>
                </a:ext>
              </a:extLst>
            </p:cNvPr>
            <p:cNvGrpSpPr/>
            <p:nvPr/>
          </p:nvGrpSpPr>
          <p:grpSpPr>
            <a:xfrm>
              <a:off x="8848103" y="1587500"/>
              <a:ext cx="954107" cy="1146633"/>
              <a:chOff x="6289079" y="2133600"/>
              <a:chExt cx="954107" cy="1146633"/>
            </a:xfrm>
          </p:grpSpPr>
          <p:pic>
            <p:nvPicPr>
              <p:cNvPr descr="图片包含 户外, 地面, 人员, 建筑物  已生成高可信度的说明" id="4" name="图片 3">
                <a:extLst>
                  <a:ext uri="{FF2B5EF4-FFF2-40B4-BE49-F238E27FC236}">
                    <a16:creationId xmlns:a16="http://schemas.microsoft.com/office/drawing/2014/main" id="{BC116DD5-0E20-4F6D-BF6D-3027B00E1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33836" r="80784" t="31667"/>
              <a:stretch>
                <a:fillRect/>
              </a:stretch>
            </p:blipFill>
            <p:spPr>
              <a:xfrm flipV="1" rot="5400000">
                <a:off x="6196199" y="2256888"/>
                <a:ext cx="1146633" cy="9000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B33A78-E7A9-4BB1-825C-92BF48451BDC}"/>
                  </a:ext>
                </a:extLst>
              </p:cNvPr>
              <p:cNvSpPr txBox="1"/>
              <p:nvPr/>
            </p:nvSpPr>
            <p:spPr>
              <a:xfrm>
                <a:off x="6289079" y="2213598"/>
                <a:ext cx="9448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F9E7C6"/>
                    </a:solidFill>
                  </a:rPr>
                  <a:t>叁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19B520E-64C3-4601-98B5-347E83C773DE}"/>
                </a:ext>
              </a:extLst>
            </p:cNvPr>
            <p:cNvGrpSpPr/>
            <p:nvPr/>
          </p:nvGrpSpPr>
          <p:grpSpPr>
            <a:xfrm>
              <a:off x="8132971" y="2420937"/>
              <a:ext cx="1851413" cy="3890962"/>
              <a:chOff x="1173371" y="1811338"/>
              <a:chExt cx="1851413" cy="3890962"/>
            </a:xfrm>
          </p:grpSpPr>
          <p:pic>
            <p:nvPicPr>
              <p:cNvPr descr="图片包含 户外, 地面, 人员, 建筑物  已生成高可信度的说明" id="23" name="图片 22">
                <a:extLst>
                  <a:ext uri="{FF2B5EF4-FFF2-40B4-BE49-F238E27FC236}">
                    <a16:creationId xmlns:a16="http://schemas.microsoft.com/office/drawing/2014/main" id="{9FDD0266-7679-4F8D-8C3E-D655E52E5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73698" l="-5489" r="41637" t="24942"/>
              <a:stretch>
                <a:fillRect/>
              </a:stretch>
            </p:blipFill>
            <p:spPr>
              <a:xfrm flipV="1" rot="5400000">
                <a:off x="458898" y="3726140"/>
                <a:ext cx="3890962" cy="6135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DDBC124-0265-4C92-BC24-DC8A78661401}"/>
                  </a:ext>
                </a:extLst>
              </p:cNvPr>
              <p:cNvSpPr txBox="1"/>
              <p:nvPr/>
            </p:nvSpPr>
            <p:spPr>
              <a:xfrm>
                <a:off x="2491383" y="2420264"/>
                <a:ext cx="533400" cy="297180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请输入你的题目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B737F55-0838-49F4-BA94-D2D6D49AC838}"/>
                  </a:ext>
                </a:extLst>
              </p:cNvPr>
              <p:cNvSpPr txBox="1"/>
              <p:nvPr/>
            </p:nvSpPr>
            <p:spPr>
              <a:xfrm>
                <a:off x="1173371" y="2525486"/>
                <a:ext cx="1188720" cy="2895599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100">
                    <a:solidFill>
                      <a:srgbClr val="B18D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</a:p>
            </p:txBody>
          </p:sp>
        </p:grpSp>
      </p:grpSp>
    </p:spTree>
    <p:extLst>
      <p:ext uri="{BB962C8B-B14F-4D97-AF65-F5344CB8AC3E}">
        <p14:creationId val="23017068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191A9EC9-BB0B-400A-9200-23BA3E7274EE}"/>
              </a:ext>
            </a:extLst>
          </p:cNvPr>
          <p:cNvGrpSpPr/>
          <p:nvPr/>
        </p:nvGrpSpPr>
        <p:grpSpPr>
          <a:xfrm>
            <a:off x="441518" y="1460500"/>
            <a:ext cx="3033376" cy="4156910"/>
            <a:chOff x="441518" y="1460500"/>
            <a:chExt cx="3033376" cy="415691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72DC504-FFFD-40EB-87C7-7E17BAB2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304471" y="1460500"/>
              <a:ext cx="2170423" cy="41021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547ACF7-9668-4F21-8E6E-279D03D44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41518" y="3547310"/>
              <a:ext cx="1688871" cy="2070100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F58CA93-AB31-46ED-8476-C25D6627E165}"/>
                </a:ext>
              </a:extLst>
            </p:cNvPr>
            <p:cNvGrpSpPr/>
            <p:nvPr/>
          </p:nvGrpSpPr>
          <p:grpSpPr>
            <a:xfrm>
              <a:off x="1835242" y="1676559"/>
              <a:ext cx="1108879" cy="1108879"/>
              <a:chOff x="1963334" y="2190000"/>
              <a:chExt cx="1108879" cy="1108879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A6A951A-CDEE-4106-8AA2-8F1E0F89EA17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44CE3D86-7F23-40B7-806E-B90911DA3E1C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3681DD3-DD46-42BD-8D4B-879B1C4F5D8B}"/>
                </a:ext>
              </a:extLst>
            </p:cNvPr>
            <p:cNvSpPr txBox="1"/>
            <p:nvPr/>
          </p:nvSpPr>
          <p:spPr>
            <a:xfrm>
              <a:off x="1746795" y="2985471"/>
              <a:ext cx="1143000" cy="237709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703293D-814A-4CA6-AE63-6DC1A8A6A644}"/>
              </a:ext>
            </a:extLst>
          </p:cNvPr>
          <p:cNvGrpSpPr/>
          <p:nvPr/>
        </p:nvGrpSpPr>
        <p:grpSpPr>
          <a:xfrm>
            <a:off x="4923971" y="1460500"/>
            <a:ext cx="2170423" cy="4755863"/>
            <a:chOff x="4923971" y="1460500"/>
            <a:chExt cx="2170423" cy="47558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0F1E322-D64D-42C2-B517-61B1D4FBD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4923971" y="1460500"/>
              <a:ext cx="2170423" cy="41021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图片包含 户外, 霉菌  已生成高可信度的说明" id="6" name="图片 5">
              <a:extLst>
                <a:ext uri="{FF2B5EF4-FFF2-40B4-BE49-F238E27FC236}">
                  <a16:creationId xmlns:a16="http://schemas.microsoft.com/office/drawing/2014/main" id="{C925E8B0-0C3F-4AE5-9AC5-351D2D1FF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214375" y="4546600"/>
              <a:ext cx="1589614" cy="1669763"/>
            </a:xfrm>
            <a:prstGeom prst="rect">
              <a:avLst/>
            </a:prstGeom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DF01329-2D2F-465D-97D5-5E918EB2B679}"/>
                </a:ext>
              </a:extLst>
            </p:cNvPr>
            <p:cNvGrpSpPr/>
            <p:nvPr/>
          </p:nvGrpSpPr>
          <p:grpSpPr>
            <a:xfrm>
              <a:off x="5473667" y="1638618"/>
              <a:ext cx="1108879" cy="1108879"/>
              <a:chOff x="1963334" y="2190000"/>
              <a:chExt cx="1108879" cy="110887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BE276FE-E984-45AC-8B5C-9B5D0E862216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贰</a:t>
                </a: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B40DBDC-4357-4AD4-947E-5A90E2C66DEE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5BEAD70-2179-4F8B-B08C-44B2235050B6}"/>
                </a:ext>
              </a:extLst>
            </p:cNvPr>
            <p:cNvSpPr txBox="1"/>
            <p:nvPr/>
          </p:nvSpPr>
          <p:spPr>
            <a:xfrm>
              <a:off x="5162644" y="2917530"/>
              <a:ext cx="1783080" cy="159907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EA2CB7E-DCE0-48A5-816E-869069E1ED9D}"/>
              </a:ext>
            </a:extLst>
          </p:cNvPr>
          <p:cNvGrpSpPr/>
          <p:nvPr/>
        </p:nvGrpSpPr>
        <p:grpSpPr>
          <a:xfrm>
            <a:off x="8632371" y="1460500"/>
            <a:ext cx="2944959" cy="4121149"/>
            <a:chOff x="8632371" y="1460500"/>
            <a:chExt cx="2944959" cy="41211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2B6567C-FFE6-4B8D-9CA7-2F32C6191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8632371" y="1460500"/>
              <a:ext cx="2170423" cy="41021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descr="图片包含 室内, 鲜花, 植物, 掌握  已生成极高可信度的说明" id="7" name="图片 6">
              <a:extLst>
                <a:ext uri="{FF2B5EF4-FFF2-40B4-BE49-F238E27FC236}">
                  <a16:creationId xmlns:a16="http://schemas.microsoft.com/office/drawing/2014/main" id="{9801DDE0-B800-42B1-BFCD-FB6A3B97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05646">
              <a:off x="10028258" y="3583070"/>
              <a:ext cx="1549072" cy="1998579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8F0C870-F1DB-4F1B-89F7-309D472F99DA}"/>
                </a:ext>
              </a:extLst>
            </p:cNvPr>
            <p:cNvGrpSpPr/>
            <p:nvPr/>
          </p:nvGrpSpPr>
          <p:grpSpPr>
            <a:xfrm>
              <a:off x="9127176" y="1676559"/>
              <a:ext cx="1108879" cy="1108879"/>
              <a:chOff x="1963334" y="2190000"/>
              <a:chExt cx="1108879" cy="110887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2721618-D21F-4576-9B36-76221AF613A7}"/>
                  </a:ext>
                </a:extLst>
              </p:cNvPr>
              <p:cNvSpPr txBox="1"/>
              <p:nvPr/>
            </p:nvSpPr>
            <p:spPr>
              <a:xfrm>
                <a:off x="2040719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叁</a:t>
                </a: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FA3CEAB-004B-4EB4-92F1-EDF8CE375180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AEFD4D7-987E-4E52-8967-0920805E7A31}"/>
                </a:ext>
              </a:extLst>
            </p:cNvPr>
            <p:cNvSpPr txBox="1"/>
            <p:nvPr/>
          </p:nvSpPr>
          <p:spPr>
            <a:xfrm>
              <a:off x="9038728" y="2985472"/>
              <a:ext cx="1463040" cy="201337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9869259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199A1CD-F0A8-44F3-878C-FA8C86369B39}"/>
              </a:ext>
            </a:extLst>
          </p:cNvPr>
          <p:cNvGrpSpPr/>
          <p:nvPr/>
        </p:nvGrpSpPr>
        <p:grpSpPr>
          <a:xfrm>
            <a:off x="951576" y="916518"/>
            <a:ext cx="4965555" cy="4440763"/>
            <a:chOff x="951576" y="916518"/>
            <a:chExt cx="4965555" cy="4440763"/>
          </a:xfrm>
        </p:grpSpPr>
        <p:pic>
          <p:nvPicPr>
            <p:cNvPr descr="图片包含 植物  已生成极高可信度的说明" id="8" name="图片 7">
              <a:extLst>
                <a:ext uri="{FF2B5EF4-FFF2-40B4-BE49-F238E27FC236}">
                  <a16:creationId xmlns:a16="http://schemas.microsoft.com/office/drawing/2014/main" id="{EE4600DA-94E0-48C1-8DAB-36DB99727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17132152">
              <a:off x="198968" y="1669126"/>
              <a:ext cx="4440763" cy="2935547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AB5BACA-3B0C-4BA0-8756-588EAE8D9022}"/>
                </a:ext>
              </a:extLst>
            </p:cNvPr>
            <p:cNvSpPr/>
            <p:nvPr/>
          </p:nvSpPr>
          <p:spPr>
            <a:xfrm>
              <a:off x="1625600" y="1181100"/>
              <a:ext cx="3911600" cy="39116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F1175B5-938D-46A2-90A8-60D79D24A5FB}"/>
                </a:ext>
              </a:extLst>
            </p:cNvPr>
            <p:cNvSpPr/>
            <p:nvPr/>
          </p:nvSpPr>
          <p:spPr>
            <a:xfrm>
              <a:off x="2627712" y="1682515"/>
              <a:ext cx="1783080" cy="327317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F9E7C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1BC83F7-4134-406D-B811-A6AD46ACC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28260" y="2284052"/>
              <a:ext cx="1688871" cy="20701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5FDD21-7B33-4CC0-8AB0-8610C39C7ACB}"/>
              </a:ext>
            </a:extLst>
          </p:cNvPr>
          <p:cNvGrpSpPr/>
          <p:nvPr/>
        </p:nvGrpSpPr>
        <p:grpSpPr>
          <a:xfrm>
            <a:off x="7087809" y="1691671"/>
            <a:ext cx="1231549" cy="3719977"/>
            <a:chOff x="7087809" y="1691671"/>
            <a:chExt cx="1231549" cy="371997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954CF95-3983-4555-ACBF-FD8EA7A82BEB}"/>
                </a:ext>
              </a:extLst>
            </p:cNvPr>
            <p:cNvGrpSpPr/>
            <p:nvPr/>
          </p:nvGrpSpPr>
          <p:grpSpPr>
            <a:xfrm>
              <a:off x="7087809" y="1691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48689F4-AA0E-4614-A297-1A2CE7B6DF4B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0277D67-2F90-4369-A8FB-453FC785B1ED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C5A978A-1483-45C3-8EB3-BE48D6E2E43A}"/>
                </a:ext>
              </a:extLst>
            </p:cNvPr>
            <p:cNvSpPr txBox="1"/>
            <p:nvPr/>
          </p:nvSpPr>
          <p:spPr>
            <a:xfrm>
              <a:off x="7165197" y="3000583"/>
              <a:ext cx="1143000" cy="241106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6E8FCAC-1A4D-460A-BB97-C345DBD4F6CB}"/>
              </a:ext>
            </a:extLst>
          </p:cNvPr>
          <p:cNvGrpSpPr/>
          <p:nvPr/>
        </p:nvGrpSpPr>
        <p:grpSpPr>
          <a:xfrm>
            <a:off x="9490037" y="1691671"/>
            <a:ext cx="1231549" cy="3757918"/>
            <a:chOff x="9490037" y="1691671"/>
            <a:chExt cx="1231549" cy="375791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9A61DC4-E5E7-4DC5-98B9-A8DCA9278E94}"/>
                </a:ext>
              </a:extLst>
            </p:cNvPr>
            <p:cNvGrpSpPr/>
            <p:nvPr/>
          </p:nvGrpSpPr>
          <p:grpSpPr>
            <a:xfrm>
              <a:off x="9490037" y="1691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D88D90C-7F26-4CCC-BACC-B45C9D381A40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44880" cy="1005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6000">
                    <a:solidFill>
                      <a:srgbClr val="B18D6E"/>
                    </a:solidFill>
                  </a:rPr>
                  <a:t>贰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9335248-8089-463E-8BDF-5CABC2134271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23B1E0F-ACAF-4AAC-A3AF-9BCFCEF16892}"/>
                </a:ext>
              </a:extLst>
            </p:cNvPr>
            <p:cNvSpPr txBox="1"/>
            <p:nvPr/>
          </p:nvSpPr>
          <p:spPr>
            <a:xfrm>
              <a:off x="9567424" y="3004553"/>
              <a:ext cx="1143000" cy="244503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B18D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33873374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植物  已生成极高可信度的说明" id="6" name="图片 5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190" l="32526" r="33954" t="24218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gdLst>
              <a:gd fmla="*/ 2043404 w 4086808" name="connsiteX0"/>
              <a:gd fmla="*/ 0 h 4086808" name="connsiteY0"/>
              <a:gd fmla="*/ 4086808 w 4086808" name="connsiteX1"/>
              <a:gd fmla="*/ 2043404 h 4086808" name="connsiteY1"/>
              <a:gd fmla="*/ 2043404 w 4086808" name="connsiteX2"/>
              <a:gd fmla="*/ 4086808 h 4086808" name="connsiteY2"/>
              <a:gd fmla="*/ 0 w 4086808" name="connsiteX3"/>
              <a:gd fmla="*/ 2043404 h 4086808" name="connsiteY3"/>
              <a:gd fmla="*/ 2043404 w 4086808" name="connsiteX4"/>
              <a:gd fmla="*/ 0 h 40868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86808" w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rgbClr val="B18D6E"/>
                </a:solidFill>
              </a:rPr>
              <a:t>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43200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B18D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descr="图片包含 鲜花, 花瓶, 餐桌, 植物  已生成极高可信度的说明" id="11" name="图片 10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995632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val="27831928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112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等线 Light</vt:lpstr>
      <vt:lpstr>等线</vt:lpstr>
      <vt:lpstr>Calibri Light</vt:lpstr>
      <vt:lpstr>Calibri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2021-08-22T11:53:25Z</dcterms:created>
  <cp:lastPrinted>2021-08-22T11:53:25Z</cp:lastPrinted>
  <dcterms:modified xsi:type="dcterms:W3CDTF">2021-08-22T05:41:17Z</dcterms:modified>
  <cp:revision>1</cp:revision>
</cp:coreProperties>
</file>