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theme+xml" PartName="/ppt/theme/theme8.xml"/>
  <Override ContentType="application/vnd.openxmlformats-officedocument.theme+xml" PartName="/ppt/theme/theme9.xml"/>
  <Override ContentType="application/vnd.openxmlformats-officedocument.theme+xml" PartName="/ppt/theme/theme10.xml"/>
  <Override ContentType="application/vnd.openxmlformats-officedocument.theme+xml" PartName="/ppt/theme/theme11.xml"/>
  <Override ContentType="application/vnd.openxmlformats-officedocument.theme+xml" PartName="/ppt/theme/theme1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 id="2147483706" r:id="rId11"/>
  </p:sldMasterIdLst>
  <p:notesMasterIdLst>
    <p:notesMasterId r:id="rId12"/>
  </p:notesMasterIdLst>
  <p:sldIdLst>
    <p:sldId id="297" r:id="rId13"/>
    <p:sldId id="265" r:id="rId14"/>
    <p:sldId id="298" r:id="rId15"/>
    <p:sldId id="299" r:id="rId16"/>
    <p:sldId id="328" r:id="rId17"/>
    <p:sldId id="334" r:id="rId18"/>
    <p:sldId id="335" r:id="rId19"/>
    <p:sldId id="336" r:id="rId20"/>
    <p:sldId id="338" r:id="rId21"/>
    <p:sldId id="331" r:id="rId22"/>
    <p:sldId id="339" r:id="rId23"/>
    <p:sldId id="342" r:id="rId24"/>
    <p:sldId id="344" r:id="rId25"/>
    <p:sldId id="340" r:id="rId26"/>
    <p:sldId id="341" r:id="rId27"/>
    <p:sldId id="332" r:id="rId28"/>
    <p:sldId id="345" r:id="rId29"/>
    <p:sldId id="346" r:id="rId30"/>
    <p:sldId id="348" r:id="rId31"/>
    <p:sldId id="347" r:id="rId32"/>
    <p:sldId id="333" r:id="rId33"/>
    <p:sldId id="350" r:id="rId34"/>
    <p:sldId id="351" r:id="rId35"/>
    <p:sldId id="352" r:id="rId36"/>
    <p:sldId id="353" r:id="rId37"/>
    <p:sldId id="330" r:id="rId38"/>
    <p:sldId id="329" r:id="rId39"/>
  </p:sldIdLst>
  <p:sldSz cx="12190413" cy="6859588"/>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2" autoAdjust="0"/>
    <p:restoredTop sz="93037" autoAdjust="0"/>
  </p:normalViewPr>
  <p:slideViewPr>
    <p:cSldViewPr snapToGrid="0" showGuides="1">
      <p:cViewPr varScale="1">
        <p:scale>
          <a:sx n="80" d="100"/>
          <a:sy n="80" d="100"/>
        </p:scale>
        <p:origin x="558" y="90"/>
      </p:cViewPr>
      <p:guideLst>
        <p:guide orient="horz" pos="2161"/>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Masters/slideMaster10.xml" Type="http://schemas.openxmlformats.org/officeDocument/2006/relationships/slideMaster"/><Relationship Id="rId11" Target="slideMasters/slideMaster11.xml" Type="http://schemas.openxmlformats.org/officeDocument/2006/relationships/slideMaster"/><Relationship Id="rId12" Target="notesMasters/notesMaster1.xml" Type="http://schemas.openxmlformats.org/officeDocument/2006/relationships/notesMaster"/><Relationship Id="rId13" Target="slides/slide1.xml" Type="http://schemas.openxmlformats.org/officeDocument/2006/relationships/slide"/><Relationship Id="rId14" Target="slides/slide2.xml" Type="http://schemas.openxmlformats.org/officeDocument/2006/relationships/slide"/><Relationship Id="rId15" Target="slides/slide3.xml" Type="http://schemas.openxmlformats.org/officeDocument/2006/relationships/slide"/><Relationship Id="rId16" Target="slides/slide4.xml" Type="http://schemas.openxmlformats.org/officeDocument/2006/relationships/slide"/><Relationship Id="rId17" Target="slides/slide5.xml" Type="http://schemas.openxmlformats.org/officeDocument/2006/relationships/slide"/><Relationship Id="rId18" Target="slides/slide6.xml" Type="http://schemas.openxmlformats.org/officeDocument/2006/relationships/slide"/><Relationship Id="rId19" Target="slides/slide7.xml" Type="http://schemas.openxmlformats.org/officeDocument/2006/relationships/slide"/><Relationship Id="rId2" Target="slideMasters/slideMaster2.xml" Type="http://schemas.openxmlformats.org/officeDocument/2006/relationships/slideMaster"/><Relationship Id="rId20" Target="slides/slide8.xml" Type="http://schemas.openxmlformats.org/officeDocument/2006/relationships/slide"/><Relationship Id="rId21" Target="slides/slide9.xml" Type="http://schemas.openxmlformats.org/officeDocument/2006/relationships/slide"/><Relationship Id="rId22" Target="slides/slide10.xml" Type="http://schemas.openxmlformats.org/officeDocument/2006/relationships/slide"/><Relationship Id="rId23" Target="slides/slide11.xml" Type="http://schemas.openxmlformats.org/officeDocument/2006/relationships/slide"/><Relationship Id="rId24" Target="slides/slide12.xml" Type="http://schemas.openxmlformats.org/officeDocument/2006/relationships/slide"/><Relationship Id="rId25" Target="slides/slide13.xml" Type="http://schemas.openxmlformats.org/officeDocument/2006/relationships/slide"/><Relationship Id="rId26" Target="slides/slide14.xml" Type="http://schemas.openxmlformats.org/officeDocument/2006/relationships/slide"/><Relationship Id="rId27" Target="slides/slide15.xml" Type="http://schemas.openxmlformats.org/officeDocument/2006/relationships/slide"/><Relationship Id="rId28" Target="slides/slide16.xml" Type="http://schemas.openxmlformats.org/officeDocument/2006/relationships/slide"/><Relationship Id="rId29" Target="slides/slide17.xml" Type="http://schemas.openxmlformats.org/officeDocument/2006/relationships/slide"/><Relationship Id="rId3" Target="slideMasters/slideMaster3.xml" Type="http://schemas.openxmlformats.org/officeDocument/2006/relationships/slideMaster"/><Relationship Id="rId30" Target="slides/slide18.xml" Type="http://schemas.openxmlformats.org/officeDocument/2006/relationships/slide"/><Relationship Id="rId31" Target="slides/slide19.xml" Type="http://schemas.openxmlformats.org/officeDocument/2006/relationships/slide"/><Relationship Id="rId32" Target="slides/slide20.xml" Type="http://schemas.openxmlformats.org/officeDocument/2006/relationships/slide"/><Relationship Id="rId33" Target="slides/slide21.xml" Type="http://schemas.openxmlformats.org/officeDocument/2006/relationships/slide"/><Relationship Id="rId34" Target="slides/slide22.xml" Type="http://schemas.openxmlformats.org/officeDocument/2006/relationships/slide"/><Relationship Id="rId35" Target="slides/slide23.xml" Type="http://schemas.openxmlformats.org/officeDocument/2006/relationships/slide"/><Relationship Id="rId36" Target="slides/slide24.xml" Type="http://schemas.openxmlformats.org/officeDocument/2006/relationships/slide"/><Relationship Id="rId37" Target="slides/slide25.xml" Type="http://schemas.openxmlformats.org/officeDocument/2006/relationships/slide"/><Relationship Id="rId38" Target="slides/slide26.xml" Type="http://schemas.openxmlformats.org/officeDocument/2006/relationships/slide"/><Relationship Id="rId39" Target="slides/slide27.xml" Type="http://schemas.openxmlformats.org/officeDocument/2006/relationships/slide"/><Relationship Id="rId4" Target="slideMasters/slideMaster4.xml" Type="http://schemas.openxmlformats.org/officeDocument/2006/relationships/slideMaster"/><Relationship Id="rId40" Target="tags/tag1.xml" Type="http://schemas.openxmlformats.org/officeDocument/2006/relationships/tags"/><Relationship Id="rId41" Target="presProps.xml" Type="http://schemas.openxmlformats.org/officeDocument/2006/relationships/presProps"/><Relationship Id="rId42" Target="viewProps.xml" Type="http://schemas.openxmlformats.org/officeDocument/2006/relationships/viewProps"/><Relationship Id="rId43" Target="theme/theme1.xml" Type="http://schemas.openxmlformats.org/officeDocument/2006/relationships/theme"/><Relationship Id="rId44" Target="tableStyles.xml" Type="http://schemas.openxmlformats.org/officeDocument/2006/relationships/tableStyles"/><Relationship Id="rId5" Target="slideMasters/slideMaster5.xml" Type="http://schemas.openxmlformats.org/officeDocument/2006/relationships/slideMaster"/><Relationship Id="rId6" Target="slideMasters/slideMaster6.xml" Type="http://schemas.openxmlformats.org/officeDocument/2006/relationships/slideMaster"/><Relationship Id="rId7" Target="slideMasters/slideMaster7.xml" Type="http://schemas.openxmlformats.org/officeDocument/2006/relationships/slideMaster"/><Relationship Id="rId8" Target="slideMasters/slideMaster8.xml" Type="http://schemas.openxmlformats.org/officeDocument/2006/relationships/slideMaster"/><Relationship Id="rId9" Target="slideMasters/slideMaster9.xml" Type="http://schemas.openxmlformats.org/officeDocument/2006/relationships/slideMaster"/></Relationships>
</file>

<file path=ppt/notesMasters/_rels/notesMaster1.xml.rels><?xml version="1.0" encoding="UTF-8" standalone="yes"?><Relationships xmlns="http://schemas.openxmlformats.org/package/2006/relationships"><Relationship Id="rId1" Target="../theme/theme1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2018/9/12</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1920257"/>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6180460"/>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19379760"/>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19379760"/>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19379760"/>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19379760"/>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19379760"/>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6180460"/>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19379760"/>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19379760"/>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1937976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2532075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19379760"/>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6180460"/>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19379760"/>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19379760"/>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19379760"/>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19379760"/>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25320759"/>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1920257"/>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19379760"/>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618046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19379760"/>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1937976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19379760"/>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19379760"/>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19379760"/>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media/image2.png" Type="http://schemas.openxmlformats.org/officeDocument/2006/relationships/image"/><Relationship Id="rId2"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media/image3.png" Type="http://schemas.openxmlformats.org/officeDocument/2006/relationships/image"/><Relationship Id="rId2" Target="../media/image4.png" Type="http://schemas.openxmlformats.org/officeDocument/2006/relationships/image"/><Relationship Id="rId3"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media/image2.png" Type="http://schemas.openxmlformats.org/officeDocument/2006/relationships/image"/><Relationship Id="rId2" Target="../slideMasters/slideMaster3.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media/image3.png" Type="http://schemas.openxmlformats.org/officeDocument/2006/relationships/image"/><Relationship Id="rId2" Target="../media/image4.png" Type="http://schemas.openxmlformats.org/officeDocument/2006/relationships/image"/><Relationship Id="rId3" Target="../slideMasters/slideMaster3.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media/image2.png" Type="http://schemas.openxmlformats.org/officeDocument/2006/relationships/image"/><Relationship Id="rId2" Target="../slideMasters/slideMaster4.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media/image3.png" Type="http://schemas.openxmlformats.org/officeDocument/2006/relationships/image"/><Relationship Id="rId2" Target="../media/image4.png" Type="http://schemas.openxmlformats.org/officeDocument/2006/relationships/image"/><Relationship Id="rId3" Target="../slideMasters/slideMaster4.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media/image2.png" Type="http://schemas.openxmlformats.org/officeDocument/2006/relationships/image"/><Relationship Id="rId2" Target="../slideMasters/slideMaster5.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media/image3.png" Type="http://schemas.openxmlformats.org/officeDocument/2006/relationships/image"/><Relationship Id="rId2" Target="../media/image4.png" Type="http://schemas.openxmlformats.org/officeDocument/2006/relationships/image"/><Relationship Id="rId3" Target="../slideMasters/slideMaster5.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media/image2.png" Type="http://schemas.openxmlformats.org/officeDocument/2006/relationships/image"/><Relationship Id="rId2" Target="../slideMasters/slideMaster6.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media/image3.png" Type="http://schemas.openxmlformats.org/officeDocument/2006/relationships/image"/><Relationship Id="rId2" Target="../media/image4.png" Type="http://schemas.openxmlformats.org/officeDocument/2006/relationships/image"/><Relationship Id="rId3" Target="../slideMasters/slideMaster6.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media/image2.png" Type="http://schemas.openxmlformats.org/officeDocument/2006/relationships/image"/><Relationship Id="rId2" Target="../slideMasters/slideMaster7.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media/image3.png" Type="http://schemas.openxmlformats.org/officeDocument/2006/relationships/image"/><Relationship Id="rId2" Target="../media/image4.png" Type="http://schemas.openxmlformats.org/officeDocument/2006/relationships/image"/><Relationship Id="rId3" Target="../slideMasters/slideMaster7.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media/image2.png" Type="http://schemas.openxmlformats.org/officeDocument/2006/relationships/image"/><Relationship Id="rId2" Target="../slideMasters/slideMaster8.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media/image3.png" Type="http://schemas.openxmlformats.org/officeDocument/2006/relationships/image"/><Relationship Id="rId2" Target="../media/image4.png" Type="http://schemas.openxmlformats.org/officeDocument/2006/relationships/image"/><Relationship Id="rId3" Target="../slideMasters/slideMaster8.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media/image2.png" Type="http://schemas.openxmlformats.org/officeDocument/2006/relationships/image"/><Relationship Id="rId2" Target="../slideMasters/slideMaster9.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media/image3.png" Type="http://schemas.openxmlformats.org/officeDocument/2006/relationships/image"/><Relationship Id="rId2" Target="../media/image4.png" Type="http://schemas.openxmlformats.org/officeDocument/2006/relationships/image"/><Relationship Id="rId3" Target="../slideMasters/slideMaster9.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6.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2.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3.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4.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5.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6.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7.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8.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9.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3802" y="1122623"/>
            <a:ext cx="9142810" cy="2388153"/>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3802" y="3602872"/>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2018/9/12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103691555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2018/9/12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387377002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091" y="365209"/>
            <a:ext cx="7733293" cy="5813184"/>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2018/9/12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1292723526"/>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val="0"/>
              </a:ext>
            </a:extLst>
          </a:blip>
          <a:stretch>
            <a:fillRect/>
          </a:stretch>
        </p:blipFill>
        <p:spPr>
          <a:xfrm>
            <a:off x="0"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12/09/2018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smtClean="0">
                <a:solidFill>
                  <a:prstClr val="white">
                    <a:lumMod val="65000"/>
                  </a:prstClr>
                </a:solidFill>
              </a:rPr>
              <a:t>WWW.DESIGNERSPARADISE.COM</a:t>
            </a:r>
            <a:endParaRPr lang="en-JM">
              <a:solidFill>
                <a:prstClr val="white">
                  <a:lumMod val="65000"/>
                </a:prstClr>
              </a:solidFill>
            </a:endParaRPr>
          </a:p>
        </p:txBody>
      </p:sp>
    </p:spTree>
    <p:extLst>
      <p:ext uri="{BB962C8B-B14F-4D97-AF65-F5344CB8AC3E}">
        <p14:creationId val="63279812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12/09/2018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smtClean="0">
                <a:solidFill>
                  <a:prstClr val="white">
                    <a:lumMod val="65000"/>
                  </a:prstClr>
                </a:solidFill>
              </a:rPr>
              <a:t>xiaoer.yanj.cn</a:t>
            </a:r>
            <a:endParaRPr lang="en-JM">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cxnSp>
        <p:nvCxnSpPr>
          <p:cNvPr id="7" name="直接连接符 6"/>
          <p:cNvCxnSpPr/>
          <p:nvPr userDrawn="1"/>
        </p:nvCxnSpPr>
        <p:spPr>
          <a:xfrm flipV="1">
            <a:off x="3024904" y="479934"/>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1"/>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2"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xmlns:d3p1="http://schemas.openxmlformats.org/officeDocument/2006/relationships" d3p1:embed="">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itchFamily="49" charset="-122"/>
                <a:ea typeface="迷你简汉真广标" pitchFamily="49" charset="-122"/>
                <a:cs typeface="+mn-cs"/>
              </a:endParaRPr>
            </a:p>
          </p:txBody>
        </p:sp>
      </p:grpSp>
      <p:sp>
        <p:nvSpPr>
          <p:cNvPr id="24" name="标题占位符 1"/>
          <p:cNvSpPr>
            <a:spLocks noGrp="1"/>
          </p:cNvSpPr>
          <p:nvPr>
            <p:ph type="title"/>
          </p:nvPr>
        </p:nvSpPr>
        <p:spPr>
          <a:xfrm>
            <a:off x="416258" y="206382"/>
            <a:ext cx="3050391" cy="547102"/>
          </a:xfrm>
          <a:prstGeom prst="rect">
            <a:avLst/>
          </a:prstGeom>
        </p:spPr>
        <p:txBody>
          <a:bodyPr vert="horz" lIns="91440" tIns="45720" rIns="91440" bIns="45720"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smtClean="0"/>
              <a:t>单击此处编辑母版标题样式</a:t>
            </a:r>
            <a:endParaRPr lang="zh-CN" altLang="en-US"/>
          </a:p>
        </p:txBody>
      </p:sp>
    </p:spTree>
    <p:extLst>
      <p:ext uri="{BB962C8B-B14F-4D97-AF65-F5344CB8AC3E}">
        <p14:creationId val="83489971"/>
      </p:ext>
    </p:extLst>
  </p:cSld>
  <p:clrMapOvr>
    <a:masterClrMapping/>
  </p:clrMapOvr>
  <p:transition/>
  <p:timing/>
  <p:hf hdr="0" dt="0"/>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JM"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12/09/2018</a:t>
            </a:fld>
            <a:endParaRPr lang="en-JM">
              <a:solidFill>
                <a:prstClr val="black">
                  <a:tint val="75000"/>
                </a:prstClr>
              </a:solidFill>
            </a:endParaRPr>
          </a:p>
        </p:txBody>
      </p:sp>
    </p:spTree>
    <p:extLst>
      <p:ext uri="{BB962C8B-B14F-4D97-AF65-F5344CB8AC3E}">
        <p14:creationId val="125549709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val="0"/>
              </a:ext>
            </a:extLst>
          </a:blip>
          <a:stretch>
            <a:fillRect/>
          </a:stretch>
        </p:blipFill>
        <p:spPr>
          <a:xfrm>
            <a:off x="0"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12/09/2018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smtClean="0">
                <a:solidFill>
                  <a:prstClr val="white">
                    <a:lumMod val="65000"/>
                  </a:prstClr>
                </a:solidFill>
              </a:rPr>
              <a:t>WWW.DESIGNERSPARADISE.COM</a:t>
            </a:r>
            <a:endParaRPr lang="en-JM">
              <a:solidFill>
                <a:prstClr val="white">
                  <a:lumMod val="65000"/>
                </a:prstClr>
              </a:solidFill>
            </a:endParaRPr>
          </a:p>
        </p:txBody>
      </p:sp>
    </p:spTree>
    <p:extLst>
      <p:ext uri="{BB962C8B-B14F-4D97-AF65-F5344CB8AC3E}">
        <p14:creationId val="274645340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12/09/2018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smtClean="0">
                <a:solidFill>
                  <a:prstClr val="white">
                    <a:lumMod val="65000"/>
                  </a:prstClr>
                </a:solidFill>
              </a:rPr>
              <a:t>xiaoer.yanj.cn</a:t>
            </a:r>
            <a:endParaRPr lang="en-JM">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cxnSp>
        <p:nvCxnSpPr>
          <p:cNvPr id="7" name="直接连接符 6"/>
          <p:cNvCxnSpPr/>
          <p:nvPr userDrawn="1"/>
        </p:nvCxnSpPr>
        <p:spPr>
          <a:xfrm flipV="1">
            <a:off x="3024904" y="479934"/>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1"/>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2"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xmlns:d3p1="http://schemas.openxmlformats.org/officeDocument/2006/relationships" d3p1:embed="">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8" y="206382"/>
            <a:ext cx="3050391" cy="547102"/>
          </a:xfrm>
          <a:prstGeom prst="rect">
            <a:avLst/>
          </a:prstGeom>
        </p:spPr>
        <p:txBody>
          <a:bodyPr vert="horz" lIns="91440" tIns="45720" rIns="91440" bIns="45720"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smtClean="0"/>
              <a:t>单击此处编辑母版标题样式</a:t>
            </a:r>
            <a:endParaRPr lang="zh-CN" altLang="en-US"/>
          </a:p>
        </p:txBody>
      </p:sp>
    </p:spTree>
    <p:extLst>
      <p:ext uri="{BB962C8B-B14F-4D97-AF65-F5344CB8AC3E}">
        <p14:creationId val="2170962210"/>
      </p:ext>
    </p:extLst>
  </p:cSld>
  <p:clrMapOvr>
    <a:masterClrMapping/>
  </p:clrMapOvr>
  <p:transition/>
  <p:timing/>
  <p:hf hdr="0" dt="0"/>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JM"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12/09/2018</a:t>
            </a:fld>
            <a:endParaRPr lang="en-JM">
              <a:solidFill>
                <a:prstClr val="black">
                  <a:tint val="75000"/>
                </a:prstClr>
              </a:solidFill>
            </a:endParaRPr>
          </a:p>
        </p:txBody>
      </p:sp>
    </p:spTree>
    <p:extLst>
      <p:ext uri="{BB962C8B-B14F-4D97-AF65-F5344CB8AC3E}">
        <p14:creationId val="271816841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val="0"/>
              </a:ext>
            </a:extLst>
          </a:blip>
          <a:stretch>
            <a:fillRect/>
          </a:stretch>
        </p:blipFill>
        <p:spPr>
          <a:xfrm>
            <a:off x="0"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12/09/2018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smtClean="0">
                <a:solidFill>
                  <a:prstClr val="white">
                    <a:lumMod val="65000"/>
                  </a:prstClr>
                </a:solidFill>
              </a:rPr>
              <a:t>WWW.DESIGNERSPARADISE.COM</a:t>
            </a:r>
            <a:endParaRPr lang="en-JM">
              <a:solidFill>
                <a:prstClr val="white">
                  <a:lumMod val="65000"/>
                </a:prstClr>
              </a:solidFill>
            </a:endParaRPr>
          </a:p>
        </p:txBody>
      </p:sp>
    </p:spTree>
    <p:extLst>
      <p:ext uri="{BB962C8B-B14F-4D97-AF65-F5344CB8AC3E}">
        <p14:creationId val="292893292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12/09/2018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smtClean="0">
                <a:solidFill>
                  <a:prstClr val="white">
                    <a:lumMod val="65000"/>
                  </a:prstClr>
                </a:solidFill>
              </a:rPr>
              <a:t>xiaoer.yanj.cn</a:t>
            </a:r>
            <a:endParaRPr lang="en-JM">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cxnSp>
        <p:nvCxnSpPr>
          <p:cNvPr id="7" name="直接连接符 6"/>
          <p:cNvCxnSpPr/>
          <p:nvPr userDrawn="1"/>
        </p:nvCxnSpPr>
        <p:spPr>
          <a:xfrm flipV="1">
            <a:off x="3024904" y="479934"/>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1"/>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2"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xmlns:d3p1="http://schemas.openxmlformats.org/officeDocument/2006/relationships" d3p1:embed="">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8" y="206382"/>
            <a:ext cx="3050391" cy="547102"/>
          </a:xfrm>
          <a:prstGeom prst="rect">
            <a:avLst/>
          </a:prstGeom>
        </p:spPr>
        <p:txBody>
          <a:bodyPr vert="horz" lIns="91440" tIns="45720" rIns="91440" bIns="45720"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smtClean="0"/>
              <a:t>单击此处编辑母版标题样式</a:t>
            </a:r>
            <a:endParaRPr lang="zh-CN" altLang="en-US"/>
          </a:p>
        </p:txBody>
      </p:sp>
    </p:spTree>
    <p:extLst>
      <p:ext uri="{BB962C8B-B14F-4D97-AF65-F5344CB8AC3E}">
        <p14:creationId val="1697907939"/>
      </p:ext>
    </p:extLst>
  </p:cSld>
  <p:clrMapOvr>
    <a:masterClrMapping/>
  </p:clrMapOvr>
  <p:transition/>
  <p:timing/>
  <p:hf hdr="0" dt="0"/>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2018/9/12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187567866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JM"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12/09/2018</a:t>
            </a:fld>
            <a:endParaRPr lang="en-JM">
              <a:solidFill>
                <a:prstClr val="black">
                  <a:tint val="75000"/>
                </a:prstClr>
              </a:solidFill>
            </a:endParaRPr>
          </a:p>
        </p:txBody>
      </p:sp>
    </p:spTree>
    <p:extLst>
      <p:ext uri="{BB962C8B-B14F-4D97-AF65-F5344CB8AC3E}">
        <p14:creationId val="2214738144"/>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val="0"/>
              </a:ext>
            </a:extLst>
          </a:blip>
          <a:stretch>
            <a:fillRect/>
          </a:stretch>
        </p:blipFill>
        <p:spPr>
          <a:xfrm>
            <a:off x="0"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12/09/2018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smtClean="0">
                <a:solidFill>
                  <a:prstClr val="white">
                    <a:lumMod val="65000"/>
                  </a:prstClr>
                </a:solidFill>
              </a:rPr>
              <a:t>WWW.DESIGNERSPARADISE.COM</a:t>
            </a:r>
            <a:endParaRPr lang="en-JM">
              <a:solidFill>
                <a:prstClr val="white">
                  <a:lumMod val="65000"/>
                </a:prstClr>
              </a:solidFill>
            </a:endParaRPr>
          </a:p>
        </p:txBody>
      </p:sp>
    </p:spTree>
    <p:extLst>
      <p:ext uri="{BB962C8B-B14F-4D97-AF65-F5344CB8AC3E}">
        <p14:creationId val="29030393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12/09/2018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smtClean="0">
                <a:solidFill>
                  <a:prstClr val="white">
                    <a:lumMod val="65000"/>
                  </a:prstClr>
                </a:solidFill>
              </a:rPr>
              <a:t>xiaoer.yanj.cn</a:t>
            </a:r>
            <a:endParaRPr lang="en-JM">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cxnSp>
        <p:nvCxnSpPr>
          <p:cNvPr id="7" name="直接连接符 6"/>
          <p:cNvCxnSpPr/>
          <p:nvPr userDrawn="1"/>
        </p:nvCxnSpPr>
        <p:spPr>
          <a:xfrm flipV="1">
            <a:off x="3024904" y="479934"/>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1"/>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2"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xmlns:d3p1="http://schemas.openxmlformats.org/officeDocument/2006/relationships" d3p1:embed="">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8" y="206382"/>
            <a:ext cx="3050391" cy="547102"/>
          </a:xfrm>
          <a:prstGeom prst="rect">
            <a:avLst/>
          </a:prstGeom>
        </p:spPr>
        <p:txBody>
          <a:bodyPr vert="horz" lIns="91440" tIns="45720" rIns="91440" bIns="45720"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smtClean="0"/>
              <a:t>单击此处编辑母版标题样式</a:t>
            </a:r>
            <a:endParaRPr lang="zh-CN" altLang="en-US"/>
          </a:p>
        </p:txBody>
      </p:sp>
    </p:spTree>
    <p:extLst>
      <p:ext uri="{BB962C8B-B14F-4D97-AF65-F5344CB8AC3E}">
        <p14:creationId val="2945302849"/>
      </p:ext>
    </p:extLst>
  </p:cSld>
  <p:clrMapOvr>
    <a:masterClrMapping/>
  </p:clrMapOvr>
  <p:transition/>
  <p:timing/>
  <p:hf hdr="0" dt="0"/>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JM"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12/09/2018</a:t>
            </a:fld>
            <a:endParaRPr lang="en-JM">
              <a:solidFill>
                <a:prstClr val="black">
                  <a:tint val="75000"/>
                </a:prstClr>
              </a:solidFill>
            </a:endParaRPr>
          </a:p>
        </p:txBody>
      </p:sp>
    </p:spTree>
    <p:extLst>
      <p:ext uri="{BB962C8B-B14F-4D97-AF65-F5344CB8AC3E}">
        <p14:creationId val="4162990736"/>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val="0"/>
              </a:ext>
            </a:extLst>
          </a:blip>
          <a:stretch>
            <a:fillRect/>
          </a:stretch>
        </p:blipFill>
        <p:spPr>
          <a:xfrm>
            <a:off x="0"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12/09/2018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smtClean="0">
                <a:solidFill>
                  <a:prstClr val="white">
                    <a:lumMod val="65000"/>
                  </a:prstClr>
                </a:solidFill>
              </a:rPr>
              <a:t>WWW.DESIGNERSPARADISE.COM</a:t>
            </a:r>
            <a:endParaRPr lang="en-JM">
              <a:solidFill>
                <a:prstClr val="white">
                  <a:lumMod val="65000"/>
                </a:prstClr>
              </a:solidFill>
            </a:endParaRPr>
          </a:p>
        </p:txBody>
      </p:sp>
    </p:spTree>
    <p:extLst>
      <p:ext uri="{BB962C8B-B14F-4D97-AF65-F5344CB8AC3E}">
        <p14:creationId val="2737292218"/>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12/09/2018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smtClean="0">
                <a:solidFill>
                  <a:prstClr val="white">
                    <a:lumMod val="65000"/>
                  </a:prstClr>
                </a:solidFill>
              </a:rPr>
              <a:t>xiaoer.yanj.cn</a:t>
            </a:r>
            <a:endParaRPr lang="en-JM">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cxnSp>
        <p:nvCxnSpPr>
          <p:cNvPr id="7" name="直接连接符 6"/>
          <p:cNvCxnSpPr/>
          <p:nvPr userDrawn="1"/>
        </p:nvCxnSpPr>
        <p:spPr>
          <a:xfrm flipV="1">
            <a:off x="3024904" y="479934"/>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1"/>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2"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xmlns:d3p1="http://schemas.openxmlformats.org/officeDocument/2006/relationships" d3p1:embed="">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8" y="206382"/>
            <a:ext cx="3050391" cy="547102"/>
          </a:xfrm>
          <a:prstGeom prst="rect">
            <a:avLst/>
          </a:prstGeom>
        </p:spPr>
        <p:txBody>
          <a:bodyPr vert="horz" lIns="91440" tIns="45720" rIns="91440" bIns="45720"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smtClean="0"/>
              <a:t>单击此处编辑母版标题样式</a:t>
            </a:r>
            <a:endParaRPr lang="zh-CN" altLang="en-US"/>
          </a:p>
        </p:txBody>
      </p:sp>
    </p:spTree>
    <p:extLst>
      <p:ext uri="{BB962C8B-B14F-4D97-AF65-F5344CB8AC3E}">
        <p14:creationId val="1174124145"/>
      </p:ext>
    </p:extLst>
  </p:cSld>
  <p:clrMapOvr>
    <a:masterClrMapping/>
  </p:clrMapOvr>
  <p:transition/>
  <p:timing/>
  <p:hf hdr="0" dt="0"/>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JM"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12/09/2018</a:t>
            </a:fld>
            <a:endParaRPr lang="en-JM">
              <a:solidFill>
                <a:prstClr val="black">
                  <a:tint val="75000"/>
                </a:prstClr>
              </a:solidFill>
            </a:endParaRPr>
          </a:p>
        </p:txBody>
      </p:sp>
    </p:spTree>
    <p:extLst>
      <p:ext uri="{BB962C8B-B14F-4D97-AF65-F5344CB8AC3E}">
        <p14:creationId val="2118474266"/>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val="0"/>
              </a:ext>
            </a:extLst>
          </a:blip>
          <a:stretch>
            <a:fillRect/>
          </a:stretch>
        </p:blipFill>
        <p:spPr>
          <a:xfrm>
            <a:off x="0"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12/09/2018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smtClean="0">
                <a:solidFill>
                  <a:prstClr val="white">
                    <a:lumMod val="65000"/>
                  </a:prstClr>
                </a:solidFill>
              </a:rPr>
              <a:t>WWW.DESIGNERSPARADISE.COM</a:t>
            </a:r>
            <a:endParaRPr lang="en-JM">
              <a:solidFill>
                <a:prstClr val="white">
                  <a:lumMod val="65000"/>
                </a:prstClr>
              </a:solidFill>
            </a:endParaRPr>
          </a:p>
        </p:txBody>
      </p:sp>
    </p:spTree>
    <p:extLst>
      <p:ext uri="{BB962C8B-B14F-4D97-AF65-F5344CB8AC3E}">
        <p14:creationId val="2946944412"/>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12/09/2018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smtClean="0">
                <a:solidFill>
                  <a:prstClr val="white">
                    <a:lumMod val="65000"/>
                  </a:prstClr>
                </a:solidFill>
              </a:rPr>
              <a:t>xiaoer.yanj.cn</a:t>
            </a:r>
            <a:endParaRPr lang="en-JM">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cxnSp>
        <p:nvCxnSpPr>
          <p:cNvPr id="7" name="直接连接符 6"/>
          <p:cNvCxnSpPr/>
          <p:nvPr userDrawn="1"/>
        </p:nvCxnSpPr>
        <p:spPr>
          <a:xfrm flipV="1">
            <a:off x="3024904" y="479934"/>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1"/>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2"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xmlns:d3p1="http://schemas.openxmlformats.org/officeDocument/2006/relationships" d3p1:embed="">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8" y="206382"/>
            <a:ext cx="3050391" cy="547102"/>
          </a:xfrm>
          <a:prstGeom prst="rect">
            <a:avLst/>
          </a:prstGeom>
        </p:spPr>
        <p:txBody>
          <a:bodyPr vert="horz" lIns="91440" tIns="45720" rIns="91440" bIns="45720"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smtClean="0"/>
              <a:t>单击此处编辑母版标题样式</a:t>
            </a:r>
            <a:endParaRPr lang="zh-CN" altLang="en-US"/>
          </a:p>
        </p:txBody>
      </p:sp>
    </p:spTree>
    <p:extLst>
      <p:ext uri="{BB962C8B-B14F-4D97-AF65-F5344CB8AC3E}">
        <p14:creationId val="1502747024"/>
      </p:ext>
    </p:extLst>
  </p:cSld>
  <p:clrMapOvr>
    <a:masterClrMapping/>
  </p:clrMapOvr>
  <p:transition/>
  <p:timing/>
  <p:hf hdr="0" dt="0"/>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JM"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12/09/2018</a:t>
            </a:fld>
            <a:endParaRPr lang="en-JM">
              <a:solidFill>
                <a:prstClr val="black">
                  <a:tint val="75000"/>
                </a:prstClr>
              </a:solidFill>
            </a:endParaRPr>
          </a:p>
        </p:txBody>
      </p:sp>
    </p:spTree>
    <p:extLst>
      <p:ext uri="{BB962C8B-B14F-4D97-AF65-F5344CB8AC3E}">
        <p14:creationId val="338015155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742" y="1710135"/>
            <a:ext cx="10514231" cy="2853398"/>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742"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3568261975"/>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val="0"/>
              </a:ext>
            </a:extLst>
          </a:blip>
          <a:stretch>
            <a:fillRect/>
          </a:stretch>
        </p:blipFill>
        <p:spPr>
          <a:xfrm>
            <a:off x="0"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12/09/2018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smtClean="0">
                <a:solidFill>
                  <a:prstClr val="white">
                    <a:lumMod val="65000"/>
                  </a:prstClr>
                </a:solidFill>
              </a:rPr>
              <a:t>WWW.DESIGNERSPARADISE.COM</a:t>
            </a:r>
            <a:endParaRPr lang="en-JM">
              <a:solidFill>
                <a:prstClr val="white">
                  <a:lumMod val="65000"/>
                </a:prstClr>
              </a:solidFill>
            </a:endParaRPr>
          </a:p>
        </p:txBody>
      </p:sp>
    </p:spTree>
    <p:extLst>
      <p:ext uri="{BB962C8B-B14F-4D97-AF65-F5344CB8AC3E}">
        <p14:creationId val="3521294096"/>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12/09/2018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smtClean="0">
                <a:solidFill>
                  <a:prstClr val="white">
                    <a:lumMod val="65000"/>
                  </a:prstClr>
                </a:solidFill>
              </a:rPr>
              <a:t>xiaoer.yanj.cn</a:t>
            </a:r>
            <a:endParaRPr lang="en-JM">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cxnSp>
        <p:nvCxnSpPr>
          <p:cNvPr id="7" name="直接连接符 6"/>
          <p:cNvCxnSpPr/>
          <p:nvPr userDrawn="1"/>
        </p:nvCxnSpPr>
        <p:spPr>
          <a:xfrm flipV="1">
            <a:off x="3024904" y="479934"/>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1"/>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2"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xmlns:d3p1="http://schemas.openxmlformats.org/officeDocument/2006/relationships" d3p1:embed="">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8" y="206382"/>
            <a:ext cx="3050391" cy="547102"/>
          </a:xfrm>
          <a:prstGeom prst="rect">
            <a:avLst/>
          </a:prstGeom>
        </p:spPr>
        <p:txBody>
          <a:bodyPr vert="horz" lIns="91440" tIns="45720" rIns="91440" bIns="45720"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smtClean="0"/>
              <a:t>单击此处编辑母版标题样式</a:t>
            </a:r>
            <a:endParaRPr lang="zh-CN" altLang="en-US"/>
          </a:p>
        </p:txBody>
      </p:sp>
    </p:spTree>
    <p:extLst>
      <p:ext uri="{BB962C8B-B14F-4D97-AF65-F5344CB8AC3E}">
        <p14:creationId val="218163827"/>
      </p:ext>
    </p:extLst>
  </p:cSld>
  <p:clrMapOvr>
    <a:masterClrMapping/>
  </p:clrMapOvr>
  <p:transition/>
  <p:timing/>
  <p:hf hdr="0" dt="0"/>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JM"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12/09/2018</a:t>
            </a:fld>
            <a:endParaRPr lang="en-JM">
              <a:solidFill>
                <a:prstClr val="black">
                  <a:tint val="75000"/>
                </a:prstClr>
              </a:solidFill>
            </a:endParaRPr>
          </a:p>
        </p:txBody>
      </p:sp>
    </p:spTree>
    <p:extLst>
      <p:ext uri="{BB962C8B-B14F-4D97-AF65-F5344CB8AC3E}">
        <p14:creationId val="2932136213"/>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val="0"/>
              </a:ext>
            </a:extLst>
          </a:blip>
          <a:stretch>
            <a:fillRect/>
          </a:stretch>
        </p:blipFill>
        <p:spPr>
          <a:xfrm>
            <a:off x="0"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12/09/2018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smtClean="0">
                <a:solidFill>
                  <a:prstClr val="white">
                    <a:lumMod val="65000"/>
                  </a:prstClr>
                </a:solidFill>
              </a:rPr>
              <a:t>WWW.DESIGNERSPARADISE.COM</a:t>
            </a:r>
            <a:endParaRPr lang="en-JM">
              <a:solidFill>
                <a:prstClr val="white">
                  <a:lumMod val="65000"/>
                </a:prstClr>
              </a:solidFill>
            </a:endParaRPr>
          </a:p>
        </p:txBody>
      </p:sp>
    </p:spTree>
    <p:extLst>
      <p:ext uri="{BB962C8B-B14F-4D97-AF65-F5344CB8AC3E}">
        <p14:creationId val="1963950714"/>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12/09/2018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smtClean="0">
                <a:solidFill>
                  <a:prstClr val="white">
                    <a:lumMod val="65000"/>
                  </a:prstClr>
                </a:solidFill>
              </a:rPr>
              <a:t>xiaoer.yanj.cn</a:t>
            </a:r>
            <a:endParaRPr lang="en-JM">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cxnSp>
        <p:nvCxnSpPr>
          <p:cNvPr id="7" name="直接连接符 6"/>
          <p:cNvCxnSpPr/>
          <p:nvPr userDrawn="1"/>
        </p:nvCxnSpPr>
        <p:spPr>
          <a:xfrm flipV="1">
            <a:off x="3024904" y="479934"/>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1"/>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2"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xmlns:d3p1="http://schemas.openxmlformats.org/officeDocument/2006/relationships" d3p1:embed="">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8" y="206382"/>
            <a:ext cx="3050391" cy="547102"/>
          </a:xfrm>
          <a:prstGeom prst="rect">
            <a:avLst/>
          </a:prstGeom>
        </p:spPr>
        <p:txBody>
          <a:bodyPr vert="horz" lIns="91440" tIns="45720" rIns="91440" bIns="45720"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smtClean="0"/>
              <a:t>单击此处编辑母版标题样式</a:t>
            </a:r>
            <a:endParaRPr lang="zh-CN" altLang="en-US"/>
          </a:p>
        </p:txBody>
      </p:sp>
    </p:spTree>
    <p:extLst>
      <p:ext uri="{BB962C8B-B14F-4D97-AF65-F5344CB8AC3E}">
        <p14:creationId val="3552026902"/>
      </p:ext>
    </p:extLst>
  </p:cSld>
  <p:clrMapOvr>
    <a:masterClrMapping/>
  </p:clrMapOvr>
  <p:transition/>
  <p:timing/>
  <p:hf hdr="0" dt="0"/>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JM"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12/09/2018</a:t>
            </a:fld>
            <a:endParaRPr lang="en-JM">
              <a:solidFill>
                <a:prstClr val="black">
                  <a:tint val="75000"/>
                </a:prstClr>
              </a:solidFill>
            </a:endParaRPr>
          </a:p>
        </p:txBody>
      </p:sp>
    </p:spTree>
    <p:extLst>
      <p:ext uri="{BB962C8B-B14F-4D97-AF65-F5344CB8AC3E}">
        <p14:creationId val="1915925690"/>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914281" y="2130922"/>
            <a:ext cx="10361851" cy="147036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562"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1589626290"/>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1911562813"/>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962959" y="4407923"/>
            <a:ext cx="10361851" cy="1362390"/>
          </a:xfrm>
        </p:spPr>
        <p:txBody>
          <a:bodyPr anchor="t"/>
          <a:lstStyle>
            <a:lvl1pPr algn="l">
              <a:defRPr sz="5400" b="1" cap="all"/>
            </a:lvl1pPr>
          </a:lstStyle>
          <a:p>
            <a:r>
              <a:rPr lang="en-US" smtClean="0"/>
              <a:t>Click to edit Master title style</a:t>
            </a:r>
            <a:endParaRPr lang="en-US"/>
          </a:p>
        </p:txBody>
      </p:sp>
      <p:sp>
        <p:nvSpPr>
          <p:cNvPr id="3" name="Text Placeholder 2"/>
          <p:cNvSpPr>
            <a:spLocks noGrp="1"/>
          </p:cNvSpPr>
          <p:nvPr>
            <p:ph type="body" idx="1"/>
          </p:nvPr>
        </p:nvSpPr>
        <p:spPr>
          <a:xfrm>
            <a:off x="962959" y="2907387"/>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2651570088"/>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521"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6793"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9/12/2018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6966149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091" y="1826048"/>
            <a:ext cx="5180926" cy="4352346"/>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1396" y="1826048"/>
            <a:ext cx="5180926" cy="4352346"/>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t>2018/9/12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828902318"/>
      </p:ext>
    </p:extLst>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smtClean="0"/>
              <a:t>Click to edit Master text styles</a:t>
            </a:r>
          </a:p>
        </p:txBody>
      </p:sp>
      <p:sp>
        <p:nvSpPr>
          <p:cNvPr id="4" name="Content Placeholder 3"/>
          <p:cNvSpPr>
            <a:spLocks noGrp="1"/>
          </p:cNvSpPr>
          <p:nvPr>
            <p:ph sz="half" idx="2"/>
          </p:nvPr>
        </p:nvSpPr>
        <p:spPr>
          <a:xfrm>
            <a:off x="609522" y="2175379"/>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smtClean="0"/>
              <a:t>Click to edit Master text styles</a:t>
            </a:r>
          </a:p>
        </p:txBody>
      </p:sp>
      <p:sp>
        <p:nvSpPr>
          <p:cNvPr id="6" name="Content Placeholder 5"/>
          <p:cNvSpPr>
            <a:spLocks noGrp="1"/>
          </p:cNvSpPr>
          <p:nvPr>
            <p:ph sz="quarter" idx="4"/>
          </p:nvPr>
        </p:nvSpPr>
        <p:spPr>
          <a:xfrm>
            <a:off x="6192567" y="2175379"/>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9/12/2018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1549414329"/>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9/12/2018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2840117460"/>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2"/>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9/12/2018</a:t>
            </a:fld>
            <a:endParaRPr lang="en-US">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2696887435"/>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val="3575321500"/>
      </p:ext>
    </p:extLst>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524" y="1435436"/>
            <a:ext cx="4010562" cy="46921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9/12/2018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3971293340"/>
      </p:ext>
    </p:extLst>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406" y="612917"/>
            <a:ext cx="7314248" cy="4115753"/>
          </a:xfr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a:p>
        </p:txBody>
      </p:sp>
      <p:sp>
        <p:nvSpPr>
          <p:cNvPr id="4" name="Text Placeholder 3"/>
          <p:cNvSpPr>
            <a:spLocks noGrp="1"/>
          </p:cNvSpPr>
          <p:nvPr>
            <p:ph type="body" sz="half" idx="2"/>
          </p:nvPr>
        </p:nvSpPr>
        <p:spPr>
          <a:xfrm>
            <a:off x="2389406" y="5368583"/>
            <a:ext cx="7314248" cy="8050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9/12/2018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4037326704"/>
      </p:ext>
    </p:extLst>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12838530"/>
      </p:ext>
    </p:extLst>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8838049" y="274704"/>
            <a:ext cx="2742843" cy="58528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521" y="274704"/>
            <a:ext cx="8025355" cy="58528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4004671184"/>
      </p:ext>
    </p:extLst>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Title Slide">
    <p:spTree>
      <p:nvGrpSpPr>
        <p:cNvPr id="1" name=""/>
        <p:cNvGrpSpPr/>
        <p:nvPr/>
      </p:nvGrpSpPr>
      <p:grpSpPr>
        <a:xfrm>
          <a:off x="0" y="0"/>
          <a:ext cx="0" cy="0"/>
        </a:xfrm>
      </p:grpSpPr>
    </p:spTree>
    <p:extLst>
      <p:ext uri="{BB962C8B-B14F-4D97-AF65-F5344CB8AC3E}">
        <p14:creationId val="3871125951"/>
      </p:ext>
    </p:extLst>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3802" y="1122623"/>
            <a:ext cx="9142810" cy="2388153"/>
          </a:xfrm>
        </p:spPr>
        <p:txBody>
          <a:bodyPr anchor="b"/>
          <a:lstStyle>
            <a:lvl1pPr algn="ctr">
              <a:defRPr sz="5999"/>
            </a:lvl1pPr>
          </a:lstStyle>
          <a:p>
            <a:r>
              <a:rPr lang="zh-CN" altLang="en-US" smtClean="0"/>
              <a:t>单击此处编辑母版标题样式</a:t>
            </a:r>
            <a:endParaRPr lang="en-US"/>
          </a:p>
        </p:txBody>
      </p:sp>
      <p:sp>
        <p:nvSpPr>
          <p:cNvPr id="3" name="Subtitle 2"/>
          <p:cNvSpPr>
            <a:spLocks noGrp="1"/>
          </p:cNvSpPr>
          <p:nvPr>
            <p:ph type="subTitle" idx="1"/>
          </p:nvPr>
        </p:nvSpPr>
        <p:spPr>
          <a:xfrm>
            <a:off x="1523802" y="3602872"/>
            <a:ext cx="9142810" cy="1656145"/>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6388684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679" y="365211"/>
            <a:ext cx="10514231" cy="1325870"/>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679" y="1681552"/>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679" y="2505655"/>
            <a:ext cx="5157116" cy="3685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1397" y="1681552"/>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1397" y="2505655"/>
            <a:ext cx="5182513" cy="3685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C4388EF-52D1-4258-9BE5-BCD010C7D4DE}" type="datetimeFigureOut">
              <a:rPr lang="zh-CN" altLang="en-US" smtClean="0"/>
              <a:t>2018/9/12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3859191107"/>
      </p:ext>
    </p:extLst>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56371071"/>
      </p:ext>
    </p:extLst>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742" y="1710134"/>
            <a:ext cx="10514231" cy="2853398"/>
          </a:xfrm>
        </p:spPr>
        <p:txBody>
          <a:bodyPr anchor="b"/>
          <a:lstStyle>
            <a:lvl1pPr>
              <a:defRPr sz="59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742" y="4590526"/>
            <a:ext cx="10514231" cy="1500534"/>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94727605"/>
      </p:ext>
    </p:extLst>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091"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1396"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23858416"/>
      </p:ext>
    </p:extLst>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679" y="365210"/>
            <a:ext cx="10514231" cy="1325870"/>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679" y="1681552"/>
            <a:ext cx="5157116"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679" y="2505655"/>
            <a:ext cx="5157116"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1397" y="1681552"/>
            <a:ext cx="5182513"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1397" y="2505655"/>
            <a:ext cx="5182513"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46431524"/>
      </p:ext>
    </p:extLst>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23865797"/>
      </p:ext>
    </p:extLst>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2018/9/12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69325159"/>
      </p:ext>
    </p:extLst>
  </p:cSld>
  <p:clrMapOvr>
    <a:masterClrMapping/>
  </p:clrMapOvr>
  <p:transition/>
  <p:timing/>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2513"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47031378"/>
      </p:ext>
    </p:extLst>
  </p:cSld>
  <p:clrMapOvr>
    <a:masterClrMapping/>
  </p:clrMapOvr>
  <p:transition/>
  <p:timing/>
</p:sldLayout>
</file>

<file path=ppt/slideLayouts/slideLayout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2513" y="987654"/>
            <a:ext cx="6171397" cy="4874754"/>
          </a:xfrm>
        </p:spPr>
        <p:txBody>
          <a:bodyPr anchor="t"/>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22588090"/>
      </p:ext>
    </p:extLst>
  </p:cSld>
  <p:clrMapOvr>
    <a:masterClrMapping/>
  </p:clrMapOvr>
  <p:transition/>
  <p:timing/>
</p:sldLayout>
</file>

<file path=ppt/slideLayouts/slideLayout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53101408"/>
      </p:ext>
    </p:extLst>
  </p:cSld>
  <p:clrMapOvr>
    <a:masterClrMapping/>
  </p:clrMapOvr>
  <p:transition/>
  <p:timing/>
</p:sldLayout>
</file>

<file path=ppt/slideLayouts/slideLayout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3764" y="365209"/>
            <a:ext cx="2628558" cy="581318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091" y="365209"/>
            <a:ext cx="7733293" cy="58131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3065721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2018/9/12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3868750460"/>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2018/9/12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3239858109"/>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2513"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679"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2018/9/12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208843549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2513"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679"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2018/9/12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222650517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pn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10.xml.rels><?xml version="1.0" encoding="UTF-8" standalone="yes"?><Relationships xmlns="http://schemas.openxmlformats.org/package/2006/relationships"><Relationship Id="rId1" Target="../slideLayouts/slideLayout36.xml" Type="http://schemas.openxmlformats.org/officeDocument/2006/relationships/slideLayout"/><Relationship Id="rId10" Target="../slideLayouts/slideLayout45.xml" Type="http://schemas.openxmlformats.org/officeDocument/2006/relationships/slideLayout"/><Relationship Id="rId11" Target="../slideLayouts/slideLayout46.xml" Type="http://schemas.openxmlformats.org/officeDocument/2006/relationships/slideLayout"/><Relationship Id="rId12" Target="../slideLayouts/slideLayout47.xml" Type="http://schemas.openxmlformats.org/officeDocument/2006/relationships/slideLayout"/><Relationship Id="rId13" Target="../slideLayouts/slideLayout48.xml" Type="http://schemas.openxmlformats.org/officeDocument/2006/relationships/slideLayout"/><Relationship Id="rId14" Target="../media/image1.png" Type="http://schemas.openxmlformats.org/officeDocument/2006/relationships/image"/><Relationship Id="rId15" Target="../theme/theme10.xml" Type="http://schemas.openxmlformats.org/officeDocument/2006/relationships/theme"/><Relationship Id="rId2" Target="../slideLayouts/slideLayout37.xml" Type="http://schemas.openxmlformats.org/officeDocument/2006/relationships/slideLayout"/><Relationship Id="rId3" Target="../slideLayouts/slideLayout38.xml" Type="http://schemas.openxmlformats.org/officeDocument/2006/relationships/slideLayout"/><Relationship Id="rId4" Target="../slideLayouts/slideLayout39.xml" Type="http://schemas.openxmlformats.org/officeDocument/2006/relationships/slideLayout"/><Relationship Id="rId5" Target="../slideLayouts/slideLayout40.xml" Type="http://schemas.openxmlformats.org/officeDocument/2006/relationships/slideLayout"/><Relationship Id="rId6" Target="../slideLayouts/slideLayout41.xml" Type="http://schemas.openxmlformats.org/officeDocument/2006/relationships/slideLayout"/><Relationship Id="rId7" Target="../slideLayouts/slideLayout42.xml" Type="http://schemas.openxmlformats.org/officeDocument/2006/relationships/slideLayout"/><Relationship Id="rId8" Target="../slideLayouts/slideLayout43.xml" Type="http://schemas.openxmlformats.org/officeDocument/2006/relationships/slideLayout"/><Relationship Id="rId9" Target="../slideLayouts/slideLayout44.xml" Type="http://schemas.openxmlformats.org/officeDocument/2006/relationships/slideLayout"/></Relationships>
</file>

<file path=ppt/slideMasters/_rels/slideMaster11.xml.rels><?xml version="1.0" encoding="UTF-8" standalone="yes"?><Relationships xmlns="http://schemas.openxmlformats.org/package/2006/relationships"><Relationship Id="rId1" Target="../slideLayouts/slideLayout49.xml" Type="http://schemas.openxmlformats.org/officeDocument/2006/relationships/slideLayout"/><Relationship Id="rId10" Target="../slideLayouts/slideLayout58.xml" Type="http://schemas.openxmlformats.org/officeDocument/2006/relationships/slideLayout"/><Relationship Id="rId11" Target="../slideLayouts/slideLayout59.xml" Type="http://schemas.openxmlformats.org/officeDocument/2006/relationships/slideLayout"/><Relationship Id="rId12" Target="../theme/theme11.xml" Type="http://schemas.openxmlformats.org/officeDocument/2006/relationships/theme"/><Relationship Id="rId2" Target="../slideLayouts/slideLayout50.xml" Type="http://schemas.openxmlformats.org/officeDocument/2006/relationships/slideLayout"/><Relationship Id="rId3" Target="../slideLayouts/slideLayout51.xml" Type="http://schemas.openxmlformats.org/officeDocument/2006/relationships/slideLayout"/><Relationship Id="rId4" Target="../slideLayouts/slideLayout52.xml" Type="http://schemas.openxmlformats.org/officeDocument/2006/relationships/slideLayout"/><Relationship Id="rId5" Target="../slideLayouts/slideLayout53.xml" Type="http://schemas.openxmlformats.org/officeDocument/2006/relationships/slideLayout"/><Relationship Id="rId6" Target="../slideLayouts/slideLayout54.xml" Type="http://schemas.openxmlformats.org/officeDocument/2006/relationships/slideLayout"/><Relationship Id="rId7" Target="../slideLayouts/slideLayout55.xml" Type="http://schemas.openxmlformats.org/officeDocument/2006/relationships/slideLayout"/><Relationship Id="rId8" Target="../slideLayouts/slideLayout56.xml" Type="http://schemas.openxmlformats.org/officeDocument/2006/relationships/slideLayout"/><Relationship Id="rId9" Target="../slideLayouts/slideLayout57.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media/image2.png" Type="http://schemas.openxmlformats.org/officeDocument/2006/relationships/image"/><Relationship Id="rId5" Target="../media/image1.png" Type="http://schemas.openxmlformats.org/officeDocument/2006/relationships/image"/><Relationship Id="rId6" Target="../theme/theme2.xml" Type="http://schemas.openxmlformats.org/officeDocument/2006/relationships/theme"/></Relationships>
</file>

<file path=ppt/slideMasters/_rels/slideMaster3.xml.rels><?xml version="1.0" encoding="UTF-8" standalone="yes"?><Relationships xmlns="http://schemas.openxmlformats.org/package/2006/relationships"><Relationship Id="rId1" Target="../slideLayouts/slideLayout15.xml" Type="http://schemas.openxmlformats.org/officeDocument/2006/relationships/slideLayout"/><Relationship Id="rId2" Target="../slideLayouts/slideLayout16.xml" Type="http://schemas.openxmlformats.org/officeDocument/2006/relationships/slideLayout"/><Relationship Id="rId3" Target="../slideLayouts/slideLayout17.xml" Type="http://schemas.openxmlformats.org/officeDocument/2006/relationships/slideLayout"/><Relationship Id="rId4" Target="../media/image2.png" Type="http://schemas.openxmlformats.org/officeDocument/2006/relationships/image"/><Relationship Id="rId5" Target="../media/image1.png" Type="http://schemas.openxmlformats.org/officeDocument/2006/relationships/image"/><Relationship Id="rId6" Target="../theme/theme3.xml" Type="http://schemas.openxmlformats.org/officeDocument/2006/relationships/theme"/></Relationships>
</file>

<file path=ppt/slideMasters/_rels/slideMaster4.xml.rels><?xml version="1.0" encoding="UTF-8" standalone="yes"?><Relationships xmlns="http://schemas.openxmlformats.org/package/2006/relationships"><Relationship Id="rId1" Target="../slideLayouts/slideLayout18.xml" Type="http://schemas.openxmlformats.org/officeDocument/2006/relationships/slideLayout"/><Relationship Id="rId2" Target="../slideLayouts/slideLayout19.xml" Type="http://schemas.openxmlformats.org/officeDocument/2006/relationships/slideLayout"/><Relationship Id="rId3" Target="../slideLayouts/slideLayout20.xml" Type="http://schemas.openxmlformats.org/officeDocument/2006/relationships/slideLayout"/><Relationship Id="rId4" Target="../media/image2.png" Type="http://schemas.openxmlformats.org/officeDocument/2006/relationships/image"/><Relationship Id="rId5" Target="../media/image1.png" Type="http://schemas.openxmlformats.org/officeDocument/2006/relationships/image"/><Relationship Id="rId6" Target="../theme/theme4.xml" Type="http://schemas.openxmlformats.org/officeDocument/2006/relationships/theme"/></Relationships>
</file>

<file path=ppt/slideMasters/_rels/slideMaster5.xml.rels><?xml version="1.0" encoding="UTF-8" standalone="yes"?><Relationships xmlns="http://schemas.openxmlformats.org/package/2006/relationships"><Relationship Id="rId1" Target="../slideLayouts/slideLayout21.xml" Type="http://schemas.openxmlformats.org/officeDocument/2006/relationships/slideLayout"/><Relationship Id="rId2" Target="../slideLayouts/slideLayout22.xml" Type="http://schemas.openxmlformats.org/officeDocument/2006/relationships/slideLayout"/><Relationship Id="rId3" Target="../slideLayouts/slideLayout23.xml" Type="http://schemas.openxmlformats.org/officeDocument/2006/relationships/slideLayout"/><Relationship Id="rId4" Target="../media/image2.png" Type="http://schemas.openxmlformats.org/officeDocument/2006/relationships/image"/><Relationship Id="rId5" Target="../media/image1.png" Type="http://schemas.openxmlformats.org/officeDocument/2006/relationships/image"/><Relationship Id="rId6" Target="../theme/theme5.xml" Type="http://schemas.openxmlformats.org/officeDocument/2006/relationships/theme"/></Relationships>
</file>

<file path=ppt/slideMasters/_rels/slideMaster6.xml.rels><?xml version="1.0" encoding="UTF-8" standalone="yes"?><Relationships xmlns="http://schemas.openxmlformats.org/package/2006/relationships"><Relationship Id="rId1" Target="../slideLayouts/slideLayout24.xml" Type="http://schemas.openxmlformats.org/officeDocument/2006/relationships/slideLayout"/><Relationship Id="rId2" Target="../slideLayouts/slideLayout25.xml" Type="http://schemas.openxmlformats.org/officeDocument/2006/relationships/slideLayout"/><Relationship Id="rId3" Target="../slideLayouts/slideLayout26.xml" Type="http://schemas.openxmlformats.org/officeDocument/2006/relationships/slideLayout"/><Relationship Id="rId4" Target="../media/image2.png" Type="http://schemas.openxmlformats.org/officeDocument/2006/relationships/image"/><Relationship Id="rId5" Target="../media/image1.png" Type="http://schemas.openxmlformats.org/officeDocument/2006/relationships/image"/><Relationship Id="rId6" Target="../theme/theme6.xml" Type="http://schemas.openxmlformats.org/officeDocument/2006/relationships/theme"/></Relationships>
</file>

<file path=ppt/slideMasters/_rels/slideMaster7.xml.rels><?xml version="1.0" encoding="UTF-8" standalone="yes"?><Relationships xmlns="http://schemas.openxmlformats.org/package/2006/relationships"><Relationship Id="rId1" Target="../slideLayouts/slideLayout27.xml" Type="http://schemas.openxmlformats.org/officeDocument/2006/relationships/slideLayout"/><Relationship Id="rId2" Target="../slideLayouts/slideLayout28.xml" Type="http://schemas.openxmlformats.org/officeDocument/2006/relationships/slideLayout"/><Relationship Id="rId3" Target="../slideLayouts/slideLayout29.xml" Type="http://schemas.openxmlformats.org/officeDocument/2006/relationships/slideLayout"/><Relationship Id="rId4" Target="../media/image2.png" Type="http://schemas.openxmlformats.org/officeDocument/2006/relationships/image"/><Relationship Id="rId5" Target="../media/image1.png" Type="http://schemas.openxmlformats.org/officeDocument/2006/relationships/image"/><Relationship Id="rId6" Target="../theme/theme7.xml" Type="http://schemas.openxmlformats.org/officeDocument/2006/relationships/theme"/></Relationships>
</file>

<file path=ppt/slideMasters/_rels/slideMaster8.xml.rels><?xml version="1.0" encoding="UTF-8" standalone="yes"?><Relationships xmlns="http://schemas.openxmlformats.org/package/2006/relationships"><Relationship Id="rId1" Target="../slideLayouts/slideLayout30.xml" Type="http://schemas.openxmlformats.org/officeDocument/2006/relationships/slideLayout"/><Relationship Id="rId2" Target="../slideLayouts/slideLayout31.xml" Type="http://schemas.openxmlformats.org/officeDocument/2006/relationships/slideLayout"/><Relationship Id="rId3" Target="../slideLayouts/slideLayout32.xml" Type="http://schemas.openxmlformats.org/officeDocument/2006/relationships/slideLayout"/><Relationship Id="rId4" Target="../media/image2.png" Type="http://schemas.openxmlformats.org/officeDocument/2006/relationships/image"/><Relationship Id="rId5" Target="../media/image1.png" Type="http://schemas.openxmlformats.org/officeDocument/2006/relationships/image"/><Relationship Id="rId6" Target="../theme/theme8.xml" Type="http://schemas.openxmlformats.org/officeDocument/2006/relationships/theme"/></Relationships>
</file>

<file path=ppt/slideMasters/_rels/slideMaster9.xml.rels><?xml version="1.0" encoding="UTF-8" standalone="yes"?><Relationships xmlns="http://schemas.openxmlformats.org/package/2006/relationships"><Relationship Id="rId1" Target="../slideLayouts/slideLayout33.xml" Type="http://schemas.openxmlformats.org/officeDocument/2006/relationships/slideLayout"/><Relationship Id="rId2" Target="../slideLayouts/slideLayout34.xml" Type="http://schemas.openxmlformats.org/officeDocument/2006/relationships/slideLayout"/><Relationship Id="rId3" Target="../slideLayouts/slideLayout35.xml" Type="http://schemas.openxmlformats.org/officeDocument/2006/relationships/slideLayout"/><Relationship Id="rId4" Target="../media/image2.png" Type="http://schemas.openxmlformats.org/officeDocument/2006/relationships/image"/><Relationship Id="rId5" Target="../media/image1.png" Type="http://schemas.openxmlformats.org/officeDocument/2006/relationships/image"/><Relationship Id="rId6" Target="../theme/theme9.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091" y="365211"/>
            <a:ext cx="10514231" cy="132587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091" y="6357823"/>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4C4388EF-52D1-4258-9BE5-BCD010C7D4DE}" type="datetimeFigureOut">
              <a:rPr lang="zh-CN" altLang="en-US" smtClean="0"/>
              <a:t>2018/9/12</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79" y="6357823"/>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extLst>
      <p:ext uri="{BB962C8B-B14F-4D97-AF65-F5344CB8AC3E}">
        <p14:creationId val="9340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4">
            <a:lum/>
          </a:blip>
          <a:stretch>
            <a:fillRect/>
          </a:stretch>
        </a:blipFill>
        <a:effectLst/>
      </p:bgPr>
    </p:bg>
    <p:spTree>
      <p:nvGrpSpPr>
        <p:cNvPr id="1" name=""/>
        <p:cNvGrpSpPr/>
        <p:nvPr/>
      </p:nvGrpSpPr>
      <p:grpSpPr>
        <a:xfrm>
          <a:off x="0" y="0"/>
          <a:ext cx="0" cy="0"/>
        </a:xfrm>
      </p:grpSpPr>
      <p:sp>
        <p:nvSpPr>
          <p:cNvPr id="2" name="Title Placeholder 1"/>
          <p:cNvSpPr>
            <a:spLocks noGrp="1"/>
          </p:cNvSpPr>
          <p:nvPr>
            <p:ph type="title"/>
          </p:nvPr>
        </p:nvSpPr>
        <p:spPr>
          <a:xfrm>
            <a:off x="609521" y="274702"/>
            <a:ext cx="10971372" cy="114326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521" y="1600572"/>
            <a:ext cx="10971372" cy="45270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521" y="6357825"/>
            <a:ext cx="2844430" cy="365210"/>
          </a:xfrm>
          <a:prstGeom prst="rect">
            <a:avLst/>
          </a:prstGeom>
        </p:spPr>
        <p:txBody>
          <a:bodyPr vert="horz" lIns="91440" tIns="45720" rIns="91440" bIns="45720"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9/12/2018</a:t>
            </a:fld>
            <a:endParaRPr lang="en-US">
              <a:solidFill>
                <a:prstClr val="black">
                  <a:tint val="75000"/>
                </a:prstClr>
              </a:solidFill>
            </a:endParaRPr>
          </a:p>
        </p:txBody>
      </p:sp>
      <p:sp>
        <p:nvSpPr>
          <p:cNvPr id="5" name="Footer Placeholder 4"/>
          <p:cNvSpPr>
            <a:spLocks noGrp="1"/>
          </p:cNvSpPr>
          <p:nvPr>
            <p:ph type="ftr" sz="quarter" idx="3"/>
          </p:nvPr>
        </p:nvSpPr>
        <p:spPr>
          <a:xfrm>
            <a:off x="4165058" y="6357825"/>
            <a:ext cx="3860297" cy="365210"/>
          </a:xfrm>
          <a:prstGeom prst="rect">
            <a:avLst/>
          </a:prstGeom>
        </p:spPr>
        <p:txBody>
          <a:bodyPr vert="horz" lIns="91440" tIns="45720" rIns="91440" bIns="45720" rtlCol="0" anchor="ctr"/>
          <a:lstStyle>
            <a:lvl1pPr algn="ctr">
              <a:defRPr sz="16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40" tIns="45720" rIns="91440" bIns="45720"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ransition/>
  <p:timing/>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091" y="365210"/>
            <a:ext cx="10514231" cy="132587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091"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2018/9/12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5941400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p:timing/>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val="0"/>
              </a:ext>
            </a:extLst>
          </a:blip>
          <a:stretch>
            <a:fillRect/>
          </a:stretch>
        </p:blipFill>
        <p:spPr>
          <a:xfrm>
            <a:off x="0" y="0"/>
            <a:ext cx="12190413" cy="6859588"/>
          </a:xfrm>
          <a:prstGeom prst="rect">
            <a:avLst/>
          </a:prstGeom>
        </p:spPr>
      </p:pic>
      <p:sp>
        <p:nvSpPr>
          <p:cNvPr id="2" name="Title Placeholder 1"/>
          <p:cNvSpPr>
            <a:spLocks noGrp="1"/>
          </p:cNvSpPr>
          <p:nvPr>
            <p:ph type="title"/>
          </p:nvPr>
        </p:nvSpPr>
        <p:spPr>
          <a:xfrm>
            <a:off x="609521" y="355682"/>
            <a:ext cx="10971372" cy="1143265"/>
          </a:xfrm>
          <a:prstGeom prst="rect">
            <a:avLst/>
          </a:prstGeom>
        </p:spPr>
        <p:txBody>
          <a:bodyPr vert="horz" lIns="91440" tIns="45720" rIns="91440" bIns="45720" rtlCol="0" anchor="ctr">
            <a:normAutofit/>
          </a:bodyPr>
          <a:lstStyle/>
          <a:p>
            <a:r>
              <a:rPr lang="en-US" smtClean="0"/>
              <a:t>Click to edit Master title style</a:t>
            </a:r>
            <a:endParaRPr lang="en-JM"/>
          </a:p>
        </p:txBody>
      </p:sp>
      <p:sp>
        <p:nvSpPr>
          <p:cNvPr id="3" name="Text Placeholder 2"/>
          <p:cNvSpPr>
            <a:spLocks noGrp="1"/>
          </p:cNvSpPr>
          <p:nvPr>
            <p:ph type="body" idx="1"/>
          </p:nvPr>
        </p:nvSpPr>
        <p:spPr>
          <a:xfrm>
            <a:off x="609521" y="1600573"/>
            <a:ext cx="10971372" cy="41665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11" name="Freeform 5"/>
          <p:cNvSpPr/>
          <p:nvPr userDrawn="1"/>
        </p:nvSpPr>
        <p:spPr bwMode="auto">
          <a:xfrm rot="5400000">
            <a:off x="11245247"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40" tIns="45720" rIns="91440" bIns="45720"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12/09/2018</a:t>
            </a:fld>
            <a:endParaRPr lang="en-JM">
              <a:solidFill>
                <a:prstClr val="black">
                  <a:tint val="75000"/>
                </a:prstClr>
              </a:solidFill>
            </a:endParaRPr>
          </a:p>
        </p:txBody>
      </p:sp>
      <p:sp>
        <p:nvSpPr>
          <p:cNvPr id="5" name="Footer Placeholder 4"/>
          <p:cNvSpPr>
            <a:spLocks noGrp="1"/>
          </p:cNvSpPr>
          <p:nvPr>
            <p:ph type="ftr" sz="quarter" idx="3"/>
          </p:nvPr>
        </p:nvSpPr>
        <p:spPr>
          <a:xfrm>
            <a:off x="4165058" y="6334005"/>
            <a:ext cx="3860297" cy="365210"/>
          </a:xfrm>
          <a:prstGeom prst="rect">
            <a:avLst/>
          </a:prstGeom>
        </p:spPr>
        <p:txBody>
          <a:bodyPr vert="horz" lIns="91440" tIns="45720" rIns="91440" bIns="45720" rtlCol="0" anchor="ctr"/>
          <a:lstStyle>
            <a:lvl1pPr algn="ctr">
              <a:defRPr sz="1600">
                <a:solidFill>
                  <a:schemeClr val="bg1">
                    <a:lumMod val="65000"/>
                  </a:schemeClr>
                </a:solidFill>
              </a:defRPr>
            </a:lvl1pPr>
          </a:lstStyle>
          <a:p>
            <a:pPr>
              <a:defRPr/>
            </a:pPr>
            <a:r>
              <a:rPr lang="en-JM" smtClean="0">
                <a:solidFill>
                  <a:prstClr val="white">
                    <a:lumMod val="65000"/>
                  </a:prstClr>
                </a:solidFill>
              </a:rPr>
              <a:t>WWW.DESIGNERSPARADISE.COM</a:t>
            </a:r>
            <a:endParaRPr lang="en-JM">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19"/>
            <a:ext cx="479938" cy="304871"/>
          </a:xfrm>
          <a:prstGeom prst="rect">
            <a:avLst/>
          </a:prstGeom>
        </p:spPr>
        <p:txBody>
          <a:bodyPr vert="horz" lIns="91440" tIns="45720" rIns="91440" bIns="45720"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spTree>
    <p:extLst>
      <p:ext uri="{BB962C8B-B14F-4D97-AF65-F5344CB8AC3E}">
        <p14:creationId val="751570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val="0"/>
              </a:ext>
            </a:extLst>
          </a:blip>
          <a:stretch>
            <a:fillRect/>
          </a:stretch>
        </p:blipFill>
        <p:spPr>
          <a:xfrm>
            <a:off x="0" y="0"/>
            <a:ext cx="12190413" cy="6859588"/>
          </a:xfrm>
          <a:prstGeom prst="rect">
            <a:avLst/>
          </a:prstGeom>
        </p:spPr>
      </p:pic>
      <p:sp>
        <p:nvSpPr>
          <p:cNvPr id="2" name="Title Placeholder 1"/>
          <p:cNvSpPr>
            <a:spLocks noGrp="1"/>
          </p:cNvSpPr>
          <p:nvPr>
            <p:ph type="title"/>
          </p:nvPr>
        </p:nvSpPr>
        <p:spPr>
          <a:xfrm>
            <a:off x="609521" y="355682"/>
            <a:ext cx="10971372" cy="1143265"/>
          </a:xfrm>
          <a:prstGeom prst="rect">
            <a:avLst/>
          </a:prstGeom>
        </p:spPr>
        <p:txBody>
          <a:bodyPr vert="horz" lIns="91440" tIns="45720" rIns="91440" bIns="45720" rtlCol="0" anchor="ctr">
            <a:normAutofit/>
          </a:bodyPr>
          <a:lstStyle/>
          <a:p>
            <a:r>
              <a:rPr lang="en-US" smtClean="0"/>
              <a:t>Click to edit Master title style</a:t>
            </a:r>
            <a:endParaRPr lang="en-JM"/>
          </a:p>
        </p:txBody>
      </p:sp>
      <p:sp>
        <p:nvSpPr>
          <p:cNvPr id="3" name="Text Placeholder 2"/>
          <p:cNvSpPr>
            <a:spLocks noGrp="1"/>
          </p:cNvSpPr>
          <p:nvPr>
            <p:ph type="body" idx="1"/>
          </p:nvPr>
        </p:nvSpPr>
        <p:spPr>
          <a:xfrm>
            <a:off x="609521" y="1600573"/>
            <a:ext cx="10971372" cy="41665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11" name="Freeform 5"/>
          <p:cNvSpPr/>
          <p:nvPr userDrawn="1"/>
        </p:nvSpPr>
        <p:spPr bwMode="auto">
          <a:xfrm rot="5400000">
            <a:off x="11245247"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40" tIns="45720" rIns="91440" bIns="45720"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12/09/2018</a:t>
            </a:fld>
            <a:endParaRPr lang="en-JM">
              <a:solidFill>
                <a:prstClr val="black">
                  <a:tint val="75000"/>
                </a:prstClr>
              </a:solidFill>
            </a:endParaRPr>
          </a:p>
        </p:txBody>
      </p:sp>
      <p:sp>
        <p:nvSpPr>
          <p:cNvPr id="5" name="Footer Placeholder 4"/>
          <p:cNvSpPr>
            <a:spLocks noGrp="1"/>
          </p:cNvSpPr>
          <p:nvPr>
            <p:ph type="ftr" sz="quarter" idx="3"/>
          </p:nvPr>
        </p:nvSpPr>
        <p:spPr>
          <a:xfrm>
            <a:off x="4165058" y="6334005"/>
            <a:ext cx="3860297" cy="365210"/>
          </a:xfrm>
          <a:prstGeom prst="rect">
            <a:avLst/>
          </a:prstGeom>
        </p:spPr>
        <p:txBody>
          <a:bodyPr vert="horz" lIns="91440" tIns="45720" rIns="91440" bIns="45720" rtlCol="0" anchor="ctr"/>
          <a:lstStyle>
            <a:lvl1pPr algn="ctr">
              <a:defRPr sz="1600">
                <a:solidFill>
                  <a:schemeClr val="bg1">
                    <a:lumMod val="65000"/>
                  </a:schemeClr>
                </a:solidFill>
              </a:defRPr>
            </a:lvl1pPr>
          </a:lstStyle>
          <a:p>
            <a:pPr>
              <a:defRPr/>
            </a:pPr>
            <a:r>
              <a:rPr lang="en-JM" smtClean="0">
                <a:solidFill>
                  <a:prstClr val="white">
                    <a:lumMod val="65000"/>
                  </a:prstClr>
                </a:solidFill>
              </a:rPr>
              <a:t>WWW.DESIGNERSPARADISE.COM</a:t>
            </a:r>
            <a:endParaRPr lang="en-JM">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19"/>
            <a:ext cx="479938" cy="304871"/>
          </a:xfrm>
          <a:prstGeom prst="rect">
            <a:avLst/>
          </a:prstGeom>
        </p:spPr>
        <p:txBody>
          <a:bodyPr vert="horz" lIns="91440" tIns="45720" rIns="91440" bIns="45720"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spTree>
    <p:extLst>
      <p:ext uri="{BB962C8B-B14F-4D97-AF65-F5344CB8AC3E}">
        <p14:creationId val="7176087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ransition/>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val="0"/>
              </a:ext>
            </a:extLst>
          </a:blip>
          <a:stretch>
            <a:fillRect/>
          </a:stretch>
        </p:blipFill>
        <p:spPr>
          <a:xfrm>
            <a:off x="0" y="0"/>
            <a:ext cx="12190413" cy="6859588"/>
          </a:xfrm>
          <a:prstGeom prst="rect">
            <a:avLst/>
          </a:prstGeom>
        </p:spPr>
      </p:pic>
      <p:sp>
        <p:nvSpPr>
          <p:cNvPr id="2" name="Title Placeholder 1"/>
          <p:cNvSpPr>
            <a:spLocks noGrp="1"/>
          </p:cNvSpPr>
          <p:nvPr>
            <p:ph type="title"/>
          </p:nvPr>
        </p:nvSpPr>
        <p:spPr>
          <a:xfrm>
            <a:off x="609521" y="355682"/>
            <a:ext cx="10971372" cy="1143265"/>
          </a:xfrm>
          <a:prstGeom prst="rect">
            <a:avLst/>
          </a:prstGeom>
        </p:spPr>
        <p:txBody>
          <a:bodyPr vert="horz" lIns="91440" tIns="45720" rIns="91440" bIns="45720" rtlCol="0" anchor="ctr">
            <a:normAutofit/>
          </a:bodyPr>
          <a:lstStyle/>
          <a:p>
            <a:r>
              <a:rPr lang="en-US" smtClean="0"/>
              <a:t>Click to edit Master title style</a:t>
            </a:r>
            <a:endParaRPr lang="en-JM"/>
          </a:p>
        </p:txBody>
      </p:sp>
      <p:sp>
        <p:nvSpPr>
          <p:cNvPr id="3" name="Text Placeholder 2"/>
          <p:cNvSpPr>
            <a:spLocks noGrp="1"/>
          </p:cNvSpPr>
          <p:nvPr>
            <p:ph type="body" idx="1"/>
          </p:nvPr>
        </p:nvSpPr>
        <p:spPr>
          <a:xfrm>
            <a:off x="609521" y="1600573"/>
            <a:ext cx="10971372" cy="41665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11" name="Freeform 5"/>
          <p:cNvSpPr/>
          <p:nvPr userDrawn="1"/>
        </p:nvSpPr>
        <p:spPr bwMode="auto">
          <a:xfrm rot="5400000">
            <a:off x="11245247"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40" tIns="45720" rIns="91440" bIns="45720"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12/09/2018</a:t>
            </a:fld>
            <a:endParaRPr lang="en-JM">
              <a:solidFill>
                <a:prstClr val="black">
                  <a:tint val="75000"/>
                </a:prstClr>
              </a:solidFill>
            </a:endParaRPr>
          </a:p>
        </p:txBody>
      </p:sp>
      <p:sp>
        <p:nvSpPr>
          <p:cNvPr id="5" name="Footer Placeholder 4"/>
          <p:cNvSpPr>
            <a:spLocks noGrp="1"/>
          </p:cNvSpPr>
          <p:nvPr>
            <p:ph type="ftr" sz="quarter" idx="3"/>
          </p:nvPr>
        </p:nvSpPr>
        <p:spPr>
          <a:xfrm>
            <a:off x="4165058" y="6334005"/>
            <a:ext cx="3860297" cy="365210"/>
          </a:xfrm>
          <a:prstGeom prst="rect">
            <a:avLst/>
          </a:prstGeom>
        </p:spPr>
        <p:txBody>
          <a:bodyPr vert="horz" lIns="91440" tIns="45720" rIns="91440" bIns="45720" rtlCol="0" anchor="ctr"/>
          <a:lstStyle>
            <a:lvl1pPr algn="ctr">
              <a:defRPr sz="1600">
                <a:solidFill>
                  <a:schemeClr val="bg1">
                    <a:lumMod val="65000"/>
                  </a:schemeClr>
                </a:solidFill>
              </a:defRPr>
            </a:lvl1pPr>
          </a:lstStyle>
          <a:p>
            <a:pPr>
              <a:defRPr/>
            </a:pPr>
            <a:r>
              <a:rPr lang="en-JM" smtClean="0">
                <a:solidFill>
                  <a:prstClr val="white">
                    <a:lumMod val="65000"/>
                  </a:prstClr>
                </a:solidFill>
              </a:rPr>
              <a:t>WWW.DESIGNERSPARADISE.COM</a:t>
            </a:r>
            <a:endParaRPr lang="en-JM">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19"/>
            <a:ext cx="479938" cy="304871"/>
          </a:xfrm>
          <a:prstGeom prst="rect">
            <a:avLst/>
          </a:prstGeom>
        </p:spPr>
        <p:txBody>
          <a:bodyPr vert="horz" lIns="91440" tIns="45720" rIns="91440" bIns="45720"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spTree>
    <p:extLst>
      <p:ext uri="{BB962C8B-B14F-4D97-AF65-F5344CB8AC3E}">
        <p14:creationId val="340478156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ransition/>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val="0"/>
              </a:ext>
            </a:extLst>
          </a:blip>
          <a:stretch>
            <a:fillRect/>
          </a:stretch>
        </p:blipFill>
        <p:spPr>
          <a:xfrm>
            <a:off x="0" y="0"/>
            <a:ext cx="12190413" cy="6859588"/>
          </a:xfrm>
          <a:prstGeom prst="rect">
            <a:avLst/>
          </a:prstGeom>
        </p:spPr>
      </p:pic>
      <p:sp>
        <p:nvSpPr>
          <p:cNvPr id="2" name="Title Placeholder 1"/>
          <p:cNvSpPr>
            <a:spLocks noGrp="1"/>
          </p:cNvSpPr>
          <p:nvPr>
            <p:ph type="title"/>
          </p:nvPr>
        </p:nvSpPr>
        <p:spPr>
          <a:xfrm>
            <a:off x="609521" y="355682"/>
            <a:ext cx="10971372" cy="1143265"/>
          </a:xfrm>
          <a:prstGeom prst="rect">
            <a:avLst/>
          </a:prstGeom>
        </p:spPr>
        <p:txBody>
          <a:bodyPr vert="horz" lIns="91440" tIns="45720" rIns="91440" bIns="45720" rtlCol="0" anchor="ctr">
            <a:normAutofit/>
          </a:bodyPr>
          <a:lstStyle/>
          <a:p>
            <a:r>
              <a:rPr lang="en-US" smtClean="0"/>
              <a:t>Click to edit Master title style</a:t>
            </a:r>
            <a:endParaRPr lang="en-JM"/>
          </a:p>
        </p:txBody>
      </p:sp>
      <p:sp>
        <p:nvSpPr>
          <p:cNvPr id="3" name="Text Placeholder 2"/>
          <p:cNvSpPr>
            <a:spLocks noGrp="1"/>
          </p:cNvSpPr>
          <p:nvPr>
            <p:ph type="body" idx="1"/>
          </p:nvPr>
        </p:nvSpPr>
        <p:spPr>
          <a:xfrm>
            <a:off x="609521" y="1600573"/>
            <a:ext cx="10971372" cy="41665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11" name="Freeform 5"/>
          <p:cNvSpPr/>
          <p:nvPr userDrawn="1"/>
        </p:nvSpPr>
        <p:spPr bwMode="auto">
          <a:xfrm rot="5400000">
            <a:off x="11245247"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40" tIns="45720" rIns="91440" bIns="45720"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12/09/2018</a:t>
            </a:fld>
            <a:endParaRPr lang="en-JM">
              <a:solidFill>
                <a:prstClr val="black">
                  <a:tint val="75000"/>
                </a:prstClr>
              </a:solidFill>
            </a:endParaRPr>
          </a:p>
        </p:txBody>
      </p:sp>
      <p:sp>
        <p:nvSpPr>
          <p:cNvPr id="5" name="Footer Placeholder 4"/>
          <p:cNvSpPr>
            <a:spLocks noGrp="1"/>
          </p:cNvSpPr>
          <p:nvPr>
            <p:ph type="ftr" sz="quarter" idx="3"/>
          </p:nvPr>
        </p:nvSpPr>
        <p:spPr>
          <a:xfrm>
            <a:off x="4165058" y="6334005"/>
            <a:ext cx="3860297" cy="365210"/>
          </a:xfrm>
          <a:prstGeom prst="rect">
            <a:avLst/>
          </a:prstGeom>
        </p:spPr>
        <p:txBody>
          <a:bodyPr vert="horz" lIns="91440" tIns="45720" rIns="91440" bIns="45720" rtlCol="0" anchor="ctr"/>
          <a:lstStyle>
            <a:lvl1pPr algn="ctr">
              <a:defRPr sz="1600">
                <a:solidFill>
                  <a:schemeClr val="bg1">
                    <a:lumMod val="65000"/>
                  </a:schemeClr>
                </a:solidFill>
              </a:defRPr>
            </a:lvl1pPr>
          </a:lstStyle>
          <a:p>
            <a:pPr>
              <a:defRPr/>
            </a:pPr>
            <a:r>
              <a:rPr lang="en-JM" smtClean="0">
                <a:solidFill>
                  <a:prstClr val="white">
                    <a:lumMod val="65000"/>
                  </a:prstClr>
                </a:solidFill>
              </a:rPr>
              <a:t>WWW.DESIGNERSPARADISE.COM</a:t>
            </a:r>
            <a:endParaRPr lang="en-JM">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19"/>
            <a:ext cx="479938" cy="304871"/>
          </a:xfrm>
          <a:prstGeom prst="rect">
            <a:avLst/>
          </a:prstGeom>
        </p:spPr>
        <p:txBody>
          <a:bodyPr vert="horz" lIns="91440" tIns="45720" rIns="91440" bIns="45720"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spTree>
    <p:extLst>
      <p:ext uri="{BB962C8B-B14F-4D97-AF65-F5344CB8AC3E}">
        <p14:creationId val="3639413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val="0"/>
              </a:ext>
            </a:extLst>
          </a:blip>
          <a:stretch>
            <a:fillRect/>
          </a:stretch>
        </p:blipFill>
        <p:spPr>
          <a:xfrm>
            <a:off x="0" y="0"/>
            <a:ext cx="12190413" cy="6859588"/>
          </a:xfrm>
          <a:prstGeom prst="rect">
            <a:avLst/>
          </a:prstGeom>
        </p:spPr>
      </p:pic>
      <p:sp>
        <p:nvSpPr>
          <p:cNvPr id="2" name="Title Placeholder 1"/>
          <p:cNvSpPr>
            <a:spLocks noGrp="1"/>
          </p:cNvSpPr>
          <p:nvPr>
            <p:ph type="title"/>
          </p:nvPr>
        </p:nvSpPr>
        <p:spPr>
          <a:xfrm>
            <a:off x="609521" y="355682"/>
            <a:ext cx="10971372" cy="1143265"/>
          </a:xfrm>
          <a:prstGeom prst="rect">
            <a:avLst/>
          </a:prstGeom>
        </p:spPr>
        <p:txBody>
          <a:bodyPr vert="horz" lIns="91440" tIns="45720" rIns="91440" bIns="45720" rtlCol="0" anchor="ctr">
            <a:normAutofit/>
          </a:bodyPr>
          <a:lstStyle/>
          <a:p>
            <a:r>
              <a:rPr lang="en-US" smtClean="0"/>
              <a:t>Click to edit Master title style</a:t>
            </a:r>
            <a:endParaRPr lang="en-JM"/>
          </a:p>
        </p:txBody>
      </p:sp>
      <p:sp>
        <p:nvSpPr>
          <p:cNvPr id="3" name="Text Placeholder 2"/>
          <p:cNvSpPr>
            <a:spLocks noGrp="1"/>
          </p:cNvSpPr>
          <p:nvPr>
            <p:ph type="body" idx="1"/>
          </p:nvPr>
        </p:nvSpPr>
        <p:spPr>
          <a:xfrm>
            <a:off x="609521" y="1600573"/>
            <a:ext cx="10971372" cy="41665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11" name="Freeform 5"/>
          <p:cNvSpPr/>
          <p:nvPr userDrawn="1"/>
        </p:nvSpPr>
        <p:spPr bwMode="auto">
          <a:xfrm rot="5400000">
            <a:off x="11245247"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40" tIns="45720" rIns="91440" bIns="45720"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12/09/2018</a:t>
            </a:fld>
            <a:endParaRPr lang="en-JM">
              <a:solidFill>
                <a:prstClr val="black">
                  <a:tint val="75000"/>
                </a:prstClr>
              </a:solidFill>
            </a:endParaRPr>
          </a:p>
        </p:txBody>
      </p:sp>
      <p:sp>
        <p:nvSpPr>
          <p:cNvPr id="5" name="Footer Placeholder 4"/>
          <p:cNvSpPr>
            <a:spLocks noGrp="1"/>
          </p:cNvSpPr>
          <p:nvPr>
            <p:ph type="ftr" sz="quarter" idx="3"/>
          </p:nvPr>
        </p:nvSpPr>
        <p:spPr>
          <a:xfrm>
            <a:off x="4165058" y="6334005"/>
            <a:ext cx="3860297" cy="365210"/>
          </a:xfrm>
          <a:prstGeom prst="rect">
            <a:avLst/>
          </a:prstGeom>
        </p:spPr>
        <p:txBody>
          <a:bodyPr vert="horz" lIns="91440" tIns="45720" rIns="91440" bIns="45720" rtlCol="0" anchor="ctr"/>
          <a:lstStyle>
            <a:lvl1pPr algn="ctr">
              <a:defRPr sz="1600">
                <a:solidFill>
                  <a:schemeClr val="bg1">
                    <a:lumMod val="65000"/>
                  </a:schemeClr>
                </a:solidFill>
              </a:defRPr>
            </a:lvl1pPr>
          </a:lstStyle>
          <a:p>
            <a:pPr>
              <a:defRPr/>
            </a:pPr>
            <a:r>
              <a:rPr lang="en-JM" smtClean="0">
                <a:solidFill>
                  <a:prstClr val="white">
                    <a:lumMod val="65000"/>
                  </a:prstClr>
                </a:solidFill>
              </a:rPr>
              <a:t>WWW.DESIGNERSPARADISE.COM</a:t>
            </a:r>
            <a:endParaRPr lang="en-JM">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19"/>
            <a:ext cx="479938" cy="304871"/>
          </a:xfrm>
          <a:prstGeom prst="rect">
            <a:avLst/>
          </a:prstGeom>
        </p:spPr>
        <p:txBody>
          <a:bodyPr vert="horz" lIns="91440" tIns="45720" rIns="91440" bIns="45720"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spTree>
    <p:extLst>
      <p:ext uri="{BB962C8B-B14F-4D97-AF65-F5344CB8AC3E}">
        <p14:creationId val="15892098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ransition/>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val="0"/>
              </a:ext>
            </a:extLst>
          </a:blip>
          <a:stretch>
            <a:fillRect/>
          </a:stretch>
        </p:blipFill>
        <p:spPr>
          <a:xfrm>
            <a:off x="0" y="0"/>
            <a:ext cx="12190413" cy="6859588"/>
          </a:xfrm>
          <a:prstGeom prst="rect">
            <a:avLst/>
          </a:prstGeom>
        </p:spPr>
      </p:pic>
      <p:sp>
        <p:nvSpPr>
          <p:cNvPr id="2" name="Title Placeholder 1"/>
          <p:cNvSpPr>
            <a:spLocks noGrp="1"/>
          </p:cNvSpPr>
          <p:nvPr>
            <p:ph type="title"/>
          </p:nvPr>
        </p:nvSpPr>
        <p:spPr>
          <a:xfrm>
            <a:off x="609521" y="355682"/>
            <a:ext cx="10971372" cy="1143265"/>
          </a:xfrm>
          <a:prstGeom prst="rect">
            <a:avLst/>
          </a:prstGeom>
        </p:spPr>
        <p:txBody>
          <a:bodyPr vert="horz" lIns="91440" tIns="45720" rIns="91440" bIns="45720" rtlCol="0" anchor="ctr">
            <a:normAutofit/>
          </a:bodyPr>
          <a:lstStyle/>
          <a:p>
            <a:r>
              <a:rPr lang="en-US" smtClean="0"/>
              <a:t>Click to edit Master title style</a:t>
            </a:r>
            <a:endParaRPr lang="en-JM"/>
          </a:p>
        </p:txBody>
      </p:sp>
      <p:sp>
        <p:nvSpPr>
          <p:cNvPr id="3" name="Text Placeholder 2"/>
          <p:cNvSpPr>
            <a:spLocks noGrp="1"/>
          </p:cNvSpPr>
          <p:nvPr>
            <p:ph type="body" idx="1"/>
          </p:nvPr>
        </p:nvSpPr>
        <p:spPr>
          <a:xfrm>
            <a:off x="609521" y="1600573"/>
            <a:ext cx="10971372" cy="41665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11" name="Freeform 5"/>
          <p:cNvSpPr/>
          <p:nvPr userDrawn="1"/>
        </p:nvSpPr>
        <p:spPr bwMode="auto">
          <a:xfrm rot="5400000">
            <a:off x="11245247"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40" tIns="45720" rIns="91440" bIns="45720"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12/09/2018</a:t>
            </a:fld>
            <a:endParaRPr lang="en-JM">
              <a:solidFill>
                <a:prstClr val="black">
                  <a:tint val="75000"/>
                </a:prstClr>
              </a:solidFill>
            </a:endParaRPr>
          </a:p>
        </p:txBody>
      </p:sp>
      <p:sp>
        <p:nvSpPr>
          <p:cNvPr id="5" name="Footer Placeholder 4"/>
          <p:cNvSpPr>
            <a:spLocks noGrp="1"/>
          </p:cNvSpPr>
          <p:nvPr>
            <p:ph type="ftr" sz="quarter" idx="3"/>
          </p:nvPr>
        </p:nvSpPr>
        <p:spPr>
          <a:xfrm>
            <a:off x="4165058" y="6334005"/>
            <a:ext cx="3860297" cy="365210"/>
          </a:xfrm>
          <a:prstGeom prst="rect">
            <a:avLst/>
          </a:prstGeom>
        </p:spPr>
        <p:txBody>
          <a:bodyPr vert="horz" lIns="91440" tIns="45720" rIns="91440" bIns="45720" rtlCol="0" anchor="ctr"/>
          <a:lstStyle>
            <a:lvl1pPr algn="ctr">
              <a:defRPr sz="1600">
                <a:solidFill>
                  <a:schemeClr val="bg1">
                    <a:lumMod val="65000"/>
                  </a:schemeClr>
                </a:solidFill>
              </a:defRPr>
            </a:lvl1pPr>
          </a:lstStyle>
          <a:p>
            <a:pPr>
              <a:defRPr/>
            </a:pPr>
            <a:r>
              <a:rPr lang="en-JM" smtClean="0">
                <a:solidFill>
                  <a:prstClr val="white">
                    <a:lumMod val="65000"/>
                  </a:prstClr>
                </a:solidFill>
              </a:rPr>
              <a:t>WWW.DESIGNERSPARADISE.COM</a:t>
            </a:r>
            <a:endParaRPr lang="en-JM">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19"/>
            <a:ext cx="479938" cy="304871"/>
          </a:xfrm>
          <a:prstGeom prst="rect">
            <a:avLst/>
          </a:prstGeom>
        </p:spPr>
        <p:txBody>
          <a:bodyPr vert="horz" lIns="91440" tIns="45720" rIns="91440" bIns="45720"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spTree>
    <p:extLst>
      <p:ext uri="{BB962C8B-B14F-4D97-AF65-F5344CB8AC3E}">
        <p14:creationId val="198839385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ransition/>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val="0"/>
              </a:ext>
            </a:extLst>
          </a:blip>
          <a:stretch>
            <a:fillRect/>
          </a:stretch>
        </p:blipFill>
        <p:spPr>
          <a:xfrm>
            <a:off x="0" y="0"/>
            <a:ext cx="12190413" cy="6859588"/>
          </a:xfrm>
          <a:prstGeom prst="rect">
            <a:avLst/>
          </a:prstGeom>
        </p:spPr>
      </p:pic>
      <p:sp>
        <p:nvSpPr>
          <p:cNvPr id="2" name="Title Placeholder 1"/>
          <p:cNvSpPr>
            <a:spLocks noGrp="1"/>
          </p:cNvSpPr>
          <p:nvPr>
            <p:ph type="title"/>
          </p:nvPr>
        </p:nvSpPr>
        <p:spPr>
          <a:xfrm>
            <a:off x="609521" y="355682"/>
            <a:ext cx="10971372" cy="1143265"/>
          </a:xfrm>
          <a:prstGeom prst="rect">
            <a:avLst/>
          </a:prstGeom>
        </p:spPr>
        <p:txBody>
          <a:bodyPr vert="horz" lIns="91440" tIns="45720" rIns="91440" bIns="45720" rtlCol="0" anchor="ctr">
            <a:normAutofit/>
          </a:bodyPr>
          <a:lstStyle/>
          <a:p>
            <a:r>
              <a:rPr lang="en-US" smtClean="0"/>
              <a:t>Click to edit Master title style</a:t>
            </a:r>
            <a:endParaRPr lang="en-JM"/>
          </a:p>
        </p:txBody>
      </p:sp>
      <p:sp>
        <p:nvSpPr>
          <p:cNvPr id="3" name="Text Placeholder 2"/>
          <p:cNvSpPr>
            <a:spLocks noGrp="1"/>
          </p:cNvSpPr>
          <p:nvPr>
            <p:ph type="body" idx="1"/>
          </p:nvPr>
        </p:nvSpPr>
        <p:spPr>
          <a:xfrm>
            <a:off x="609521" y="1600573"/>
            <a:ext cx="10971372" cy="41665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11" name="Freeform 5"/>
          <p:cNvSpPr/>
          <p:nvPr userDrawn="1"/>
        </p:nvSpPr>
        <p:spPr bwMode="auto">
          <a:xfrm rot="5400000">
            <a:off x="11245247"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40" tIns="45720" rIns="91440" bIns="45720"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12/09/2018</a:t>
            </a:fld>
            <a:endParaRPr lang="en-JM">
              <a:solidFill>
                <a:prstClr val="black">
                  <a:tint val="75000"/>
                </a:prstClr>
              </a:solidFill>
            </a:endParaRPr>
          </a:p>
        </p:txBody>
      </p:sp>
      <p:sp>
        <p:nvSpPr>
          <p:cNvPr id="5" name="Footer Placeholder 4"/>
          <p:cNvSpPr>
            <a:spLocks noGrp="1"/>
          </p:cNvSpPr>
          <p:nvPr>
            <p:ph type="ftr" sz="quarter" idx="3"/>
          </p:nvPr>
        </p:nvSpPr>
        <p:spPr>
          <a:xfrm>
            <a:off x="4165058" y="6334005"/>
            <a:ext cx="3860297" cy="365210"/>
          </a:xfrm>
          <a:prstGeom prst="rect">
            <a:avLst/>
          </a:prstGeom>
        </p:spPr>
        <p:txBody>
          <a:bodyPr vert="horz" lIns="91440" tIns="45720" rIns="91440" bIns="45720" rtlCol="0" anchor="ctr"/>
          <a:lstStyle>
            <a:lvl1pPr algn="ctr">
              <a:defRPr sz="1600">
                <a:solidFill>
                  <a:schemeClr val="bg1">
                    <a:lumMod val="65000"/>
                  </a:schemeClr>
                </a:solidFill>
              </a:defRPr>
            </a:lvl1pPr>
          </a:lstStyle>
          <a:p>
            <a:pPr>
              <a:defRPr/>
            </a:pPr>
            <a:r>
              <a:rPr lang="en-JM" smtClean="0">
                <a:solidFill>
                  <a:prstClr val="white">
                    <a:lumMod val="65000"/>
                  </a:prstClr>
                </a:solidFill>
              </a:rPr>
              <a:t>WWW.DESIGNERSPARADISE.COM</a:t>
            </a:r>
            <a:endParaRPr lang="en-JM">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19"/>
            <a:ext cx="479938" cy="304871"/>
          </a:xfrm>
          <a:prstGeom prst="rect">
            <a:avLst/>
          </a:prstGeom>
        </p:spPr>
        <p:txBody>
          <a:bodyPr vert="horz" lIns="91440" tIns="45720" rIns="91440" bIns="45720"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spTree>
    <p:extLst>
      <p:ext uri="{BB962C8B-B14F-4D97-AF65-F5344CB8AC3E}">
        <p14:creationId val="30484860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ransition/>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val="0"/>
              </a:ext>
            </a:extLst>
          </a:blip>
          <a:stretch>
            <a:fillRect/>
          </a:stretch>
        </p:blipFill>
        <p:spPr>
          <a:xfrm>
            <a:off x="0" y="0"/>
            <a:ext cx="12190413" cy="6859588"/>
          </a:xfrm>
          <a:prstGeom prst="rect">
            <a:avLst/>
          </a:prstGeom>
        </p:spPr>
      </p:pic>
      <p:sp>
        <p:nvSpPr>
          <p:cNvPr id="2" name="Title Placeholder 1"/>
          <p:cNvSpPr>
            <a:spLocks noGrp="1"/>
          </p:cNvSpPr>
          <p:nvPr>
            <p:ph type="title"/>
          </p:nvPr>
        </p:nvSpPr>
        <p:spPr>
          <a:xfrm>
            <a:off x="609521" y="355682"/>
            <a:ext cx="10971372" cy="1143265"/>
          </a:xfrm>
          <a:prstGeom prst="rect">
            <a:avLst/>
          </a:prstGeom>
        </p:spPr>
        <p:txBody>
          <a:bodyPr vert="horz" lIns="91440" tIns="45720" rIns="91440" bIns="45720" rtlCol="0" anchor="ctr">
            <a:normAutofit/>
          </a:bodyPr>
          <a:lstStyle/>
          <a:p>
            <a:r>
              <a:rPr lang="en-US" smtClean="0"/>
              <a:t>Click to edit Master title style</a:t>
            </a:r>
            <a:endParaRPr lang="en-JM"/>
          </a:p>
        </p:txBody>
      </p:sp>
      <p:sp>
        <p:nvSpPr>
          <p:cNvPr id="3" name="Text Placeholder 2"/>
          <p:cNvSpPr>
            <a:spLocks noGrp="1"/>
          </p:cNvSpPr>
          <p:nvPr>
            <p:ph type="body" idx="1"/>
          </p:nvPr>
        </p:nvSpPr>
        <p:spPr>
          <a:xfrm>
            <a:off x="609521" y="1600573"/>
            <a:ext cx="10971372" cy="41665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11" name="Freeform 5"/>
          <p:cNvSpPr/>
          <p:nvPr userDrawn="1"/>
        </p:nvSpPr>
        <p:spPr bwMode="auto">
          <a:xfrm rot="5400000">
            <a:off x="11245247"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40" tIns="45720" rIns="91440" bIns="45720"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12/09/2018</a:t>
            </a:fld>
            <a:endParaRPr lang="en-JM">
              <a:solidFill>
                <a:prstClr val="black">
                  <a:tint val="75000"/>
                </a:prstClr>
              </a:solidFill>
            </a:endParaRPr>
          </a:p>
        </p:txBody>
      </p:sp>
      <p:sp>
        <p:nvSpPr>
          <p:cNvPr id="5" name="Footer Placeholder 4"/>
          <p:cNvSpPr>
            <a:spLocks noGrp="1"/>
          </p:cNvSpPr>
          <p:nvPr>
            <p:ph type="ftr" sz="quarter" idx="3"/>
          </p:nvPr>
        </p:nvSpPr>
        <p:spPr>
          <a:xfrm>
            <a:off x="4165058" y="6334005"/>
            <a:ext cx="3860297" cy="365210"/>
          </a:xfrm>
          <a:prstGeom prst="rect">
            <a:avLst/>
          </a:prstGeom>
        </p:spPr>
        <p:txBody>
          <a:bodyPr vert="horz" lIns="91440" tIns="45720" rIns="91440" bIns="45720" rtlCol="0" anchor="ctr"/>
          <a:lstStyle>
            <a:lvl1pPr algn="ctr">
              <a:defRPr sz="1600">
                <a:solidFill>
                  <a:schemeClr val="bg1">
                    <a:lumMod val="65000"/>
                  </a:schemeClr>
                </a:solidFill>
              </a:defRPr>
            </a:lvl1pPr>
          </a:lstStyle>
          <a:p>
            <a:pPr>
              <a:defRPr/>
            </a:pPr>
            <a:r>
              <a:rPr lang="en-JM" smtClean="0">
                <a:solidFill>
                  <a:prstClr val="white">
                    <a:lumMod val="65000"/>
                  </a:prstClr>
                </a:solidFill>
              </a:rPr>
              <a:t>WWW.DESIGNERSPARADISE.COM</a:t>
            </a:r>
            <a:endParaRPr lang="en-JM">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19"/>
            <a:ext cx="479938" cy="304871"/>
          </a:xfrm>
          <a:prstGeom prst="rect">
            <a:avLst/>
          </a:prstGeom>
        </p:spPr>
        <p:txBody>
          <a:bodyPr vert="horz" lIns="91440" tIns="45720" rIns="91440" bIns="45720"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spTree>
    <p:extLst>
      <p:ext uri="{BB962C8B-B14F-4D97-AF65-F5344CB8AC3E}">
        <p14:creationId val="328471426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ransition/>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7.xml" Type="http://schemas.openxmlformats.org/officeDocument/2006/relationships/notesSlide"/><Relationship Id="rId3" Target="../media/image5.jpe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 Id="rId6" Target="../media/image8.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22.xml" Type="http://schemas.openxmlformats.org/officeDocument/2006/relationships/notesSlide"/><Relationship Id="rId3" Target="../media/image9.pn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24.xml" Type="http://schemas.openxmlformats.org/officeDocument/2006/relationships/notesSlide"/><Relationship Id="rId3" Target="../media/image12.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27.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83" name="组合 182"/>
          <p:cNvGrpSpPr/>
          <p:nvPr/>
        </p:nvGrpSpPr>
        <p:grpSpPr>
          <a:xfrm flipH="1" flipV="1">
            <a:off x="-1450727" y="-2537420"/>
            <a:ext cx="6338876" cy="4424464"/>
            <a:chOff x="7174614" y="4856946"/>
            <a:chExt cx="6338876" cy="4424464"/>
          </a:xfrm>
        </p:grpSpPr>
        <p:sp>
          <p:nvSpPr>
            <p:cNvPr id="184" name="任意多边形 83"/>
            <p:cNvSpPr/>
            <p:nvPr/>
          </p:nvSpPr>
          <p:spPr bwMode="auto">
            <a:xfrm rot="16377237">
              <a:off x="10311463" y="4860180"/>
              <a:ext cx="3205262" cy="3198793"/>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185" name="任意多边形 83"/>
            <p:cNvSpPr/>
            <p:nvPr/>
          </p:nvSpPr>
          <p:spPr bwMode="auto">
            <a:xfrm rot="16377237">
              <a:off x="7951590" y="5175010"/>
              <a:ext cx="3704812" cy="3697335"/>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186" name="任意多边形 83"/>
            <p:cNvSpPr/>
            <p:nvPr/>
          </p:nvSpPr>
          <p:spPr bwMode="auto">
            <a:xfrm rot="16377237">
              <a:off x="7171380" y="6079382"/>
              <a:ext cx="3205262" cy="3198793"/>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187" name="任意多边形 83"/>
            <p:cNvSpPr/>
            <p:nvPr/>
          </p:nvSpPr>
          <p:spPr bwMode="auto">
            <a:xfrm rot="17801936">
              <a:off x="9257697" y="4895516"/>
              <a:ext cx="3704812" cy="3697335"/>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grpSp>
      <p:sp>
        <p:nvSpPr>
          <p:cNvPr id="103" name="矩形 102"/>
          <p:cNvSpPr/>
          <p:nvPr/>
        </p:nvSpPr>
        <p:spPr>
          <a:xfrm>
            <a:off x="6074873" y="3735884"/>
            <a:ext cx="5000752" cy="525780"/>
          </a:xfrm>
          <a:prstGeom prst="rect">
            <a:avLst/>
          </a:prstGeom>
        </p:spPr>
        <p:txBody>
          <a:bodyPr bIns="34290" lIns="68580" rIns="68580" tIns="34290" wrap="square">
            <a:spAutoFit/>
          </a:bodyPr>
          <a:lstStyle/>
          <a:p>
            <a:pPr algn="just"/>
            <a:r>
              <a:rPr altLang="zh-CN" lang="en-US" sz="1000">
                <a:solidFill>
                  <a:schemeClr val="bg1">
                    <a:lumMod val="50000"/>
                  </a:schemeClr>
                </a:solidFill>
                <a:latin charset="-122" panose="020b0200000000000000" pitchFamily="34" typeface="Source Han Sans ExtraLight"/>
                <a:ea charset="-122" panose="020b0200000000000000" pitchFamily="34" typeface="Source Han Sans ExtraLight"/>
                <a:cs charset="0" panose="020b0604020202020204" pitchFamily="34" typeface="Arial"/>
              </a:rPr>
              <a:t>The Concepts National Income And National Product Have Roughly The Same Value And Can Be Used Interchangeably If Our Interest Is In And Can Be Used Interchangeably If Our Interest Is In Their</a:t>
            </a:r>
          </a:p>
        </p:txBody>
      </p:sp>
      <p:sp>
        <p:nvSpPr>
          <p:cNvPr id="104" name="TextBox 42"/>
          <p:cNvSpPr txBox="1"/>
          <p:nvPr/>
        </p:nvSpPr>
        <p:spPr>
          <a:xfrm>
            <a:off x="5965624" y="2544621"/>
            <a:ext cx="5865331" cy="1097280"/>
          </a:xfrm>
          <a:prstGeom prst="rect">
            <a:avLst/>
          </a:prstGeom>
          <a:noFill/>
        </p:spPr>
        <p:txBody>
          <a:bodyPr rtlCol="0" wrap="square">
            <a:spAutoFit/>
          </a:bodyPr>
          <a:lstStyle/>
          <a:p>
            <a:r>
              <a:rPr altLang="en-US" b="1" lang="zh-CN" smtClean="0" spc="300" sz="6600">
                <a:solidFill>
                  <a:srgbClr val="00B0F0"/>
                </a:solidFill>
                <a:latin charset="-122" pitchFamily="34" typeface="微软雅黑"/>
                <a:ea charset="-122" pitchFamily="34" typeface="微软雅黑"/>
              </a:rPr>
              <a:t>工作总结汇报</a:t>
            </a:r>
          </a:p>
        </p:txBody>
      </p:sp>
      <p:sp>
        <p:nvSpPr>
          <p:cNvPr id="58" name="TextBox 57"/>
          <p:cNvSpPr txBox="1"/>
          <p:nvPr/>
        </p:nvSpPr>
        <p:spPr>
          <a:xfrm>
            <a:off x="5563830" y="4631043"/>
            <a:ext cx="4448724" cy="335280"/>
          </a:xfrm>
          <a:prstGeom prst="rect">
            <a:avLst/>
          </a:prstGeom>
          <a:noFill/>
        </p:spPr>
        <p:txBody>
          <a:bodyPr rtlCol="0" wrap="square">
            <a:spAutoFit/>
          </a:bodyPr>
          <a:lstStyle/>
          <a:p>
            <a:pPr algn="ctr"/>
            <a:r>
              <a:rPr altLang="en-US" b="1" lang="zh-CN" sz="1600">
                <a:solidFill>
                  <a:schemeClr val="tx1">
                    <a:lumMod val="50000"/>
                    <a:lumOff val="50000"/>
                  </a:schemeClr>
                </a:solidFill>
                <a:latin charset="-122" pitchFamily="34" typeface="微软雅黑"/>
                <a:ea charset="-122" pitchFamily="34" typeface="微软雅黑"/>
              </a:rPr>
              <a:t>适用工作总结/述职报告/季度总结等</a:t>
            </a:r>
          </a:p>
        </p:txBody>
      </p:sp>
      <p:grpSp>
        <p:nvGrpSpPr>
          <p:cNvPr id="2" name="组合 1"/>
          <p:cNvGrpSpPr/>
          <p:nvPr/>
        </p:nvGrpSpPr>
        <p:grpSpPr>
          <a:xfrm>
            <a:off x="7313155" y="4975819"/>
            <a:ext cx="6338876" cy="4424464"/>
            <a:chOff x="7174614" y="4856946"/>
            <a:chExt cx="6338876" cy="4424464"/>
          </a:xfrm>
        </p:grpSpPr>
        <p:sp>
          <p:nvSpPr>
            <p:cNvPr id="179" name="任意多边形 83"/>
            <p:cNvSpPr/>
            <p:nvPr/>
          </p:nvSpPr>
          <p:spPr bwMode="auto">
            <a:xfrm rot="16377237">
              <a:off x="10311463" y="4860180"/>
              <a:ext cx="3205262" cy="3198793"/>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180" name="任意多边形 83"/>
            <p:cNvSpPr/>
            <p:nvPr/>
          </p:nvSpPr>
          <p:spPr bwMode="auto">
            <a:xfrm rot="16377237">
              <a:off x="7951590" y="5175010"/>
              <a:ext cx="3704812" cy="3697335"/>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181" name="任意多边形 83"/>
            <p:cNvSpPr/>
            <p:nvPr/>
          </p:nvSpPr>
          <p:spPr bwMode="auto">
            <a:xfrm rot="16377237">
              <a:off x="7171380" y="6079382"/>
              <a:ext cx="3205262" cy="3198793"/>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182" name="任意多边形 83"/>
            <p:cNvSpPr/>
            <p:nvPr/>
          </p:nvSpPr>
          <p:spPr bwMode="auto">
            <a:xfrm rot="17801936">
              <a:off x="9257697" y="4895516"/>
              <a:ext cx="3704812" cy="3697335"/>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grpSp>
      <p:sp>
        <p:nvSpPr>
          <p:cNvPr id="168" name="任意多边形 83"/>
          <p:cNvSpPr/>
          <p:nvPr/>
        </p:nvSpPr>
        <p:spPr bwMode="auto">
          <a:xfrm rot="16377237">
            <a:off x="2879423" y="1526154"/>
            <a:ext cx="1624201" cy="1620923"/>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154" name="任意多边形 83"/>
          <p:cNvSpPr/>
          <p:nvPr/>
        </p:nvSpPr>
        <p:spPr bwMode="auto">
          <a:xfrm rot="16377237">
            <a:off x="3822819" y="3200912"/>
            <a:ext cx="1619923" cy="1616657"/>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142" name="任意多边形 83"/>
          <p:cNvSpPr/>
          <p:nvPr/>
        </p:nvSpPr>
        <p:spPr bwMode="auto">
          <a:xfrm rot="16377237">
            <a:off x="1561513" y="2086768"/>
            <a:ext cx="1877338" cy="1873549"/>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139" name="任意多边形 83"/>
          <p:cNvSpPr/>
          <p:nvPr/>
        </p:nvSpPr>
        <p:spPr bwMode="auto">
          <a:xfrm rot="16377237">
            <a:off x="2508634" y="2010820"/>
            <a:ext cx="2637379" cy="2632058"/>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157" name="任意多边形 83"/>
          <p:cNvSpPr/>
          <p:nvPr/>
        </p:nvSpPr>
        <p:spPr bwMode="auto">
          <a:xfrm flipH="1" rot="5222763">
            <a:off x="4699376" y="1587515"/>
            <a:ext cx="390575" cy="389788"/>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160" name="任意多边形 83"/>
          <p:cNvSpPr/>
          <p:nvPr/>
        </p:nvSpPr>
        <p:spPr bwMode="auto">
          <a:xfrm rot="16377237">
            <a:off x="5132359" y="2014384"/>
            <a:ext cx="461589" cy="46066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189" name="任意多边形 83"/>
          <p:cNvSpPr/>
          <p:nvPr/>
        </p:nvSpPr>
        <p:spPr bwMode="auto">
          <a:xfrm rot="16377237">
            <a:off x="2196863" y="3422362"/>
            <a:ext cx="1619923" cy="1616657"/>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190" name="任意多边形 83"/>
          <p:cNvSpPr/>
          <p:nvPr/>
        </p:nvSpPr>
        <p:spPr bwMode="auto">
          <a:xfrm flipH="1" rot="5222763">
            <a:off x="2606837" y="5500724"/>
            <a:ext cx="390575" cy="389788"/>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191" name="任意多边形 83"/>
          <p:cNvSpPr/>
          <p:nvPr/>
        </p:nvSpPr>
        <p:spPr bwMode="auto">
          <a:xfrm rot="16377237">
            <a:off x="1685120" y="4985969"/>
            <a:ext cx="461589" cy="46066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172" name="TextBox 171"/>
          <p:cNvSpPr txBox="1"/>
          <p:nvPr/>
        </p:nvSpPr>
        <p:spPr>
          <a:xfrm>
            <a:off x="2534908" y="2707637"/>
            <a:ext cx="2586328" cy="1203960"/>
          </a:xfrm>
          <a:prstGeom prst="rect">
            <a:avLst/>
          </a:prstGeom>
          <a:noFill/>
        </p:spPr>
        <p:txBody>
          <a:bodyPr rtlCol="0" wrap="square">
            <a:spAutoFit/>
          </a:bodyPr>
          <a:lstStyle/>
          <a:p>
            <a:pPr algn="ctr"/>
            <a:r>
              <a:rPr altLang="zh-CN" b="1" lang="en-US" smtClean="0" spc="-300" sz="7300">
                <a:solidFill>
                  <a:schemeClr val="bg1"/>
                </a:solidFill>
                <a:latin charset="-122" pitchFamily="34" typeface="微软雅黑"/>
                <a:ea charset="-122" pitchFamily="34" typeface="微软雅黑"/>
              </a:rPr>
              <a:t>2018</a:t>
            </a:r>
          </a:p>
        </p:txBody>
      </p:sp>
      <p:grpSp>
        <p:nvGrpSpPr>
          <p:cNvPr id="192" name="组合 191"/>
          <p:cNvGrpSpPr/>
          <p:nvPr/>
        </p:nvGrpSpPr>
        <p:grpSpPr>
          <a:xfrm>
            <a:off x="9230572" y="2184210"/>
            <a:ext cx="1290703" cy="235751"/>
            <a:chOff x="8971447" y="2172617"/>
            <a:chExt cx="759125" cy="568897"/>
          </a:xfrm>
          <a:solidFill>
            <a:srgbClr val="00B0F0"/>
          </a:solidFill>
        </p:grpSpPr>
        <p:sp>
          <p:nvSpPr>
            <p:cNvPr id="193" name="矩形 192"/>
            <p:cNvSpPr/>
            <p:nvPr/>
          </p:nvSpPr>
          <p:spPr>
            <a:xfrm>
              <a:off x="8971447" y="2172617"/>
              <a:ext cx="238791" cy="56889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4" name="矩形 193"/>
            <p:cNvSpPr/>
            <p:nvPr/>
          </p:nvSpPr>
          <p:spPr>
            <a:xfrm>
              <a:off x="9312857" y="2172617"/>
              <a:ext cx="107228" cy="568897"/>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5" name="矩形 194"/>
            <p:cNvSpPr/>
            <p:nvPr/>
          </p:nvSpPr>
          <p:spPr>
            <a:xfrm>
              <a:off x="9522704" y="2172617"/>
              <a:ext cx="67464" cy="56889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6" name="矩形 195"/>
            <p:cNvSpPr/>
            <p:nvPr/>
          </p:nvSpPr>
          <p:spPr>
            <a:xfrm>
              <a:off x="9692788" y="2172617"/>
              <a:ext cx="37784" cy="568897"/>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97" name="TextBox 42"/>
          <p:cNvSpPr txBox="1"/>
          <p:nvPr/>
        </p:nvSpPr>
        <p:spPr>
          <a:xfrm>
            <a:off x="6027743" y="2113569"/>
            <a:ext cx="3373570" cy="396240"/>
          </a:xfrm>
          <a:prstGeom prst="rect">
            <a:avLst/>
          </a:prstGeom>
          <a:noFill/>
        </p:spPr>
        <p:txBody>
          <a:bodyPr rtlCol="0" wrap="square">
            <a:spAutoFit/>
          </a:bodyPr>
          <a:lstStyle/>
          <a:p>
            <a:r>
              <a:rPr altLang="zh-CN" b="1" lang="en-US" smtClean="0" sz="2000">
                <a:solidFill>
                  <a:schemeClr val="bg1">
                    <a:lumMod val="50000"/>
                  </a:schemeClr>
                </a:solidFill>
                <a:latin charset="-122" pitchFamily="34" typeface="微软雅黑"/>
                <a:ea charset="-122" pitchFamily="34" typeface="微软雅黑"/>
              </a:rPr>
              <a:t>THE  SUMMARY PLAN</a:t>
            </a:r>
          </a:p>
        </p:txBody>
      </p:sp>
    </p:spTree>
    <p:extLst>
      <p:ext uri="{BB962C8B-B14F-4D97-AF65-F5344CB8AC3E}">
        <p14:creationId val="3103768071"/>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183"/>
                                        </p:tgtEl>
                                        <p:attrNameLst>
                                          <p:attrName>style.visibility</p:attrName>
                                        </p:attrNameLst>
                                      </p:cBhvr>
                                      <p:to>
                                        <p:strVal val="visible"/>
                                      </p:to>
                                    </p:set>
                                    <p:anim calcmode="lin" valueType="num">
                                      <p:cBhvr>
                                        <p:cTn dur="750" fill="hold" id="7"/>
                                        <p:tgtEl>
                                          <p:spTgt spid="183"/>
                                        </p:tgtEl>
                                        <p:attrNameLst>
                                          <p:attrName>ppt_w</p:attrName>
                                        </p:attrNameLst>
                                      </p:cBhvr>
                                      <p:tavLst>
                                        <p:tav tm="0">
                                          <p:val>
                                            <p:fltVal val="0"/>
                                          </p:val>
                                        </p:tav>
                                        <p:tav tm="100000">
                                          <p:val>
                                            <p:strVal val="#ppt_w"/>
                                          </p:val>
                                        </p:tav>
                                      </p:tavLst>
                                    </p:anim>
                                    <p:anim calcmode="lin" valueType="num">
                                      <p:cBhvr>
                                        <p:cTn dur="750" fill="hold" id="8"/>
                                        <p:tgtEl>
                                          <p:spTgt spid="183"/>
                                        </p:tgtEl>
                                        <p:attrNameLst>
                                          <p:attrName>ppt_h</p:attrName>
                                        </p:attrNameLst>
                                      </p:cBhvr>
                                      <p:tavLst>
                                        <p:tav tm="0">
                                          <p:val>
                                            <p:fltVal val="0"/>
                                          </p:val>
                                        </p:tav>
                                        <p:tav tm="100000">
                                          <p:val>
                                            <p:strVal val="#ppt_h"/>
                                          </p:val>
                                        </p:tav>
                                      </p:tavLst>
                                    </p:anim>
                                    <p:animEffect filter="fade" transition="in">
                                      <p:cBhvr>
                                        <p:cTn dur="750" id="9"/>
                                        <p:tgtEl>
                                          <p:spTgt spid="183"/>
                                        </p:tgtEl>
                                      </p:cBhvr>
                                    </p:animEffect>
                                  </p:childTnLst>
                                </p:cTn>
                              </p:par>
                              <p:par>
                                <p:cTn fill="hold" id="10" nodeType="withEffect" presetClass="entr" presetID="53" presetSubtype="0">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p:cTn dur="750" fill="hold" id="12"/>
                                        <p:tgtEl>
                                          <p:spTgt spid="2"/>
                                        </p:tgtEl>
                                        <p:attrNameLst>
                                          <p:attrName>ppt_w</p:attrName>
                                        </p:attrNameLst>
                                      </p:cBhvr>
                                      <p:tavLst>
                                        <p:tav tm="0">
                                          <p:val>
                                            <p:fltVal val="0"/>
                                          </p:val>
                                        </p:tav>
                                        <p:tav tm="100000">
                                          <p:val>
                                            <p:strVal val="#ppt_w"/>
                                          </p:val>
                                        </p:tav>
                                      </p:tavLst>
                                    </p:anim>
                                    <p:anim calcmode="lin" valueType="num">
                                      <p:cBhvr>
                                        <p:cTn dur="750" fill="hold" id="13"/>
                                        <p:tgtEl>
                                          <p:spTgt spid="2"/>
                                        </p:tgtEl>
                                        <p:attrNameLst>
                                          <p:attrName>ppt_h</p:attrName>
                                        </p:attrNameLst>
                                      </p:cBhvr>
                                      <p:tavLst>
                                        <p:tav tm="0">
                                          <p:val>
                                            <p:fltVal val="0"/>
                                          </p:val>
                                        </p:tav>
                                        <p:tav tm="100000">
                                          <p:val>
                                            <p:strVal val="#ppt_h"/>
                                          </p:val>
                                        </p:tav>
                                      </p:tavLst>
                                    </p:anim>
                                    <p:animEffect filter="fade" transition="in">
                                      <p:cBhvr>
                                        <p:cTn dur="750" id="14"/>
                                        <p:tgtEl>
                                          <p:spTgt spid="2"/>
                                        </p:tgtEl>
                                      </p:cBhvr>
                                    </p:animEffect>
                                  </p:childTnLst>
                                </p:cTn>
                              </p:par>
                            </p:childTnLst>
                          </p:cTn>
                        </p:par>
                        <p:par>
                          <p:cTn fill="hold" id="15" nodeType="afterGroup">
                            <p:stCondLst>
                              <p:cond delay="750"/>
                            </p:stCondLst>
                            <p:childTnLst>
                              <p:par>
                                <p:cTn fill="hold" grpId="0" id="16" nodeType="afterEffect" presetClass="entr" presetID="53" presetSubtype="0">
                                  <p:stCondLst>
                                    <p:cond delay="0"/>
                                  </p:stCondLst>
                                  <p:childTnLst>
                                    <p:set>
                                      <p:cBhvr>
                                        <p:cTn dur="1" fill="hold" id="17">
                                          <p:stCondLst>
                                            <p:cond delay="0"/>
                                          </p:stCondLst>
                                        </p:cTn>
                                        <p:tgtEl>
                                          <p:spTgt spid="168"/>
                                        </p:tgtEl>
                                        <p:attrNameLst>
                                          <p:attrName>style.visibility</p:attrName>
                                        </p:attrNameLst>
                                      </p:cBhvr>
                                      <p:to>
                                        <p:strVal val="visible"/>
                                      </p:to>
                                    </p:set>
                                    <p:anim calcmode="lin" valueType="num">
                                      <p:cBhvr>
                                        <p:cTn dur="1000" fill="hold" id="18"/>
                                        <p:tgtEl>
                                          <p:spTgt spid="168"/>
                                        </p:tgtEl>
                                        <p:attrNameLst>
                                          <p:attrName>ppt_w</p:attrName>
                                        </p:attrNameLst>
                                      </p:cBhvr>
                                      <p:tavLst>
                                        <p:tav tm="0">
                                          <p:val>
                                            <p:fltVal val="0"/>
                                          </p:val>
                                        </p:tav>
                                        <p:tav tm="100000">
                                          <p:val>
                                            <p:strVal val="#ppt_w"/>
                                          </p:val>
                                        </p:tav>
                                      </p:tavLst>
                                    </p:anim>
                                    <p:anim calcmode="lin" valueType="num">
                                      <p:cBhvr>
                                        <p:cTn dur="1000" fill="hold" id="19"/>
                                        <p:tgtEl>
                                          <p:spTgt spid="168"/>
                                        </p:tgtEl>
                                        <p:attrNameLst>
                                          <p:attrName>ppt_h</p:attrName>
                                        </p:attrNameLst>
                                      </p:cBhvr>
                                      <p:tavLst>
                                        <p:tav tm="0">
                                          <p:val>
                                            <p:fltVal val="0"/>
                                          </p:val>
                                        </p:tav>
                                        <p:tav tm="100000">
                                          <p:val>
                                            <p:strVal val="#ppt_h"/>
                                          </p:val>
                                        </p:tav>
                                      </p:tavLst>
                                    </p:anim>
                                    <p:animEffect filter="fade" transition="in">
                                      <p:cBhvr>
                                        <p:cTn dur="1000" id="20"/>
                                        <p:tgtEl>
                                          <p:spTgt spid="168"/>
                                        </p:tgtEl>
                                      </p:cBhvr>
                                    </p:animEffect>
                                  </p:childTnLst>
                                </p:cTn>
                              </p:par>
                              <p:par>
                                <p:cTn fill="hold" grpId="0" id="21" nodeType="withEffect" presetClass="entr" presetID="53" presetSubtype="0">
                                  <p:stCondLst>
                                    <p:cond delay="225"/>
                                  </p:stCondLst>
                                  <p:childTnLst>
                                    <p:set>
                                      <p:cBhvr>
                                        <p:cTn dur="1" fill="hold" id="22">
                                          <p:stCondLst>
                                            <p:cond delay="0"/>
                                          </p:stCondLst>
                                        </p:cTn>
                                        <p:tgtEl>
                                          <p:spTgt spid="154"/>
                                        </p:tgtEl>
                                        <p:attrNameLst>
                                          <p:attrName>style.visibility</p:attrName>
                                        </p:attrNameLst>
                                      </p:cBhvr>
                                      <p:to>
                                        <p:strVal val="visible"/>
                                      </p:to>
                                    </p:set>
                                    <p:anim calcmode="lin" valueType="num">
                                      <p:cBhvr>
                                        <p:cTn dur="1000" fill="hold" id="23"/>
                                        <p:tgtEl>
                                          <p:spTgt spid="154"/>
                                        </p:tgtEl>
                                        <p:attrNameLst>
                                          <p:attrName>ppt_w</p:attrName>
                                        </p:attrNameLst>
                                      </p:cBhvr>
                                      <p:tavLst>
                                        <p:tav tm="0">
                                          <p:val>
                                            <p:fltVal val="0"/>
                                          </p:val>
                                        </p:tav>
                                        <p:tav tm="100000">
                                          <p:val>
                                            <p:strVal val="#ppt_w"/>
                                          </p:val>
                                        </p:tav>
                                      </p:tavLst>
                                    </p:anim>
                                    <p:anim calcmode="lin" valueType="num">
                                      <p:cBhvr>
                                        <p:cTn dur="1000" fill="hold" id="24"/>
                                        <p:tgtEl>
                                          <p:spTgt spid="154"/>
                                        </p:tgtEl>
                                        <p:attrNameLst>
                                          <p:attrName>ppt_h</p:attrName>
                                        </p:attrNameLst>
                                      </p:cBhvr>
                                      <p:tavLst>
                                        <p:tav tm="0">
                                          <p:val>
                                            <p:fltVal val="0"/>
                                          </p:val>
                                        </p:tav>
                                        <p:tav tm="100000">
                                          <p:val>
                                            <p:strVal val="#ppt_h"/>
                                          </p:val>
                                        </p:tav>
                                      </p:tavLst>
                                    </p:anim>
                                    <p:animEffect filter="fade" transition="in">
                                      <p:cBhvr>
                                        <p:cTn dur="1000" id="25"/>
                                        <p:tgtEl>
                                          <p:spTgt spid="154"/>
                                        </p:tgtEl>
                                      </p:cBhvr>
                                    </p:animEffect>
                                  </p:childTnLst>
                                </p:cTn>
                              </p:par>
                              <p:par>
                                <p:cTn fill="hold" grpId="0" id="26" nodeType="withEffect" presetClass="entr" presetID="53" presetSubtype="0">
                                  <p:stCondLst>
                                    <p:cond delay="125"/>
                                  </p:stCondLst>
                                  <p:childTnLst>
                                    <p:set>
                                      <p:cBhvr>
                                        <p:cTn dur="1" fill="hold" id="27">
                                          <p:stCondLst>
                                            <p:cond delay="0"/>
                                          </p:stCondLst>
                                        </p:cTn>
                                        <p:tgtEl>
                                          <p:spTgt spid="142"/>
                                        </p:tgtEl>
                                        <p:attrNameLst>
                                          <p:attrName>style.visibility</p:attrName>
                                        </p:attrNameLst>
                                      </p:cBhvr>
                                      <p:to>
                                        <p:strVal val="visible"/>
                                      </p:to>
                                    </p:set>
                                    <p:anim calcmode="lin" valueType="num">
                                      <p:cBhvr>
                                        <p:cTn dur="1000" fill="hold" id="28"/>
                                        <p:tgtEl>
                                          <p:spTgt spid="142"/>
                                        </p:tgtEl>
                                        <p:attrNameLst>
                                          <p:attrName>ppt_w</p:attrName>
                                        </p:attrNameLst>
                                      </p:cBhvr>
                                      <p:tavLst>
                                        <p:tav tm="0">
                                          <p:val>
                                            <p:fltVal val="0"/>
                                          </p:val>
                                        </p:tav>
                                        <p:tav tm="100000">
                                          <p:val>
                                            <p:strVal val="#ppt_w"/>
                                          </p:val>
                                        </p:tav>
                                      </p:tavLst>
                                    </p:anim>
                                    <p:anim calcmode="lin" valueType="num">
                                      <p:cBhvr>
                                        <p:cTn dur="1000" fill="hold" id="29"/>
                                        <p:tgtEl>
                                          <p:spTgt spid="142"/>
                                        </p:tgtEl>
                                        <p:attrNameLst>
                                          <p:attrName>ppt_h</p:attrName>
                                        </p:attrNameLst>
                                      </p:cBhvr>
                                      <p:tavLst>
                                        <p:tav tm="0">
                                          <p:val>
                                            <p:fltVal val="0"/>
                                          </p:val>
                                        </p:tav>
                                        <p:tav tm="100000">
                                          <p:val>
                                            <p:strVal val="#ppt_h"/>
                                          </p:val>
                                        </p:tav>
                                      </p:tavLst>
                                    </p:anim>
                                    <p:animEffect filter="fade" transition="in">
                                      <p:cBhvr>
                                        <p:cTn dur="1000" id="30"/>
                                        <p:tgtEl>
                                          <p:spTgt spid="142"/>
                                        </p:tgtEl>
                                      </p:cBhvr>
                                    </p:animEffect>
                                  </p:childTnLst>
                                </p:cTn>
                              </p:par>
                              <p:par>
                                <p:cTn fill="hold" grpId="0" id="31" nodeType="withEffect" presetClass="entr" presetID="53" presetSubtype="0">
                                  <p:stCondLst>
                                    <p:cond delay="225"/>
                                  </p:stCondLst>
                                  <p:childTnLst>
                                    <p:set>
                                      <p:cBhvr>
                                        <p:cTn dur="1" fill="hold" id="32">
                                          <p:stCondLst>
                                            <p:cond delay="0"/>
                                          </p:stCondLst>
                                        </p:cTn>
                                        <p:tgtEl>
                                          <p:spTgt spid="139"/>
                                        </p:tgtEl>
                                        <p:attrNameLst>
                                          <p:attrName>style.visibility</p:attrName>
                                        </p:attrNameLst>
                                      </p:cBhvr>
                                      <p:to>
                                        <p:strVal val="visible"/>
                                      </p:to>
                                    </p:set>
                                    <p:anim calcmode="lin" valueType="num">
                                      <p:cBhvr>
                                        <p:cTn dur="1000" fill="hold" id="33"/>
                                        <p:tgtEl>
                                          <p:spTgt spid="139"/>
                                        </p:tgtEl>
                                        <p:attrNameLst>
                                          <p:attrName>ppt_w</p:attrName>
                                        </p:attrNameLst>
                                      </p:cBhvr>
                                      <p:tavLst>
                                        <p:tav tm="0">
                                          <p:val>
                                            <p:fltVal val="0"/>
                                          </p:val>
                                        </p:tav>
                                        <p:tav tm="100000">
                                          <p:val>
                                            <p:strVal val="#ppt_w"/>
                                          </p:val>
                                        </p:tav>
                                      </p:tavLst>
                                    </p:anim>
                                    <p:anim calcmode="lin" valueType="num">
                                      <p:cBhvr>
                                        <p:cTn dur="1000" fill="hold" id="34"/>
                                        <p:tgtEl>
                                          <p:spTgt spid="139"/>
                                        </p:tgtEl>
                                        <p:attrNameLst>
                                          <p:attrName>ppt_h</p:attrName>
                                        </p:attrNameLst>
                                      </p:cBhvr>
                                      <p:tavLst>
                                        <p:tav tm="0">
                                          <p:val>
                                            <p:fltVal val="0"/>
                                          </p:val>
                                        </p:tav>
                                        <p:tav tm="100000">
                                          <p:val>
                                            <p:strVal val="#ppt_h"/>
                                          </p:val>
                                        </p:tav>
                                      </p:tavLst>
                                    </p:anim>
                                    <p:animEffect filter="fade" transition="in">
                                      <p:cBhvr>
                                        <p:cTn dur="1000" id="35"/>
                                        <p:tgtEl>
                                          <p:spTgt spid="139"/>
                                        </p:tgtEl>
                                      </p:cBhvr>
                                    </p:animEffect>
                                  </p:childTnLst>
                                </p:cTn>
                              </p:par>
                              <p:par>
                                <p:cTn fill="hold" grpId="0" id="36" nodeType="withEffect" presetClass="entr" presetID="53" presetSubtype="0">
                                  <p:stCondLst>
                                    <p:cond delay="225"/>
                                  </p:stCondLst>
                                  <p:childTnLst>
                                    <p:set>
                                      <p:cBhvr>
                                        <p:cTn dur="1" fill="hold" id="37">
                                          <p:stCondLst>
                                            <p:cond delay="0"/>
                                          </p:stCondLst>
                                        </p:cTn>
                                        <p:tgtEl>
                                          <p:spTgt spid="157"/>
                                        </p:tgtEl>
                                        <p:attrNameLst>
                                          <p:attrName>style.visibility</p:attrName>
                                        </p:attrNameLst>
                                      </p:cBhvr>
                                      <p:to>
                                        <p:strVal val="visible"/>
                                      </p:to>
                                    </p:set>
                                    <p:anim calcmode="lin" valueType="num">
                                      <p:cBhvr>
                                        <p:cTn dur="1000" fill="hold" id="38"/>
                                        <p:tgtEl>
                                          <p:spTgt spid="157"/>
                                        </p:tgtEl>
                                        <p:attrNameLst>
                                          <p:attrName>ppt_w</p:attrName>
                                        </p:attrNameLst>
                                      </p:cBhvr>
                                      <p:tavLst>
                                        <p:tav tm="0">
                                          <p:val>
                                            <p:fltVal val="0"/>
                                          </p:val>
                                        </p:tav>
                                        <p:tav tm="100000">
                                          <p:val>
                                            <p:strVal val="#ppt_w"/>
                                          </p:val>
                                        </p:tav>
                                      </p:tavLst>
                                    </p:anim>
                                    <p:anim calcmode="lin" valueType="num">
                                      <p:cBhvr>
                                        <p:cTn dur="1000" fill="hold" id="39"/>
                                        <p:tgtEl>
                                          <p:spTgt spid="157"/>
                                        </p:tgtEl>
                                        <p:attrNameLst>
                                          <p:attrName>ppt_h</p:attrName>
                                        </p:attrNameLst>
                                      </p:cBhvr>
                                      <p:tavLst>
                                        <p:tav tm="0">
                                          <p:val>
                                            <p:fltVal val="0"/>
                                          </p:val>
                                        </p:tav>
                                        <p:tav tm="100000">
                                          <p:val>
                                            <p:strVal val="#ppt_h"/>
                                          </p:val>
                                        </p:tav>
                                      </p:tavLst>
                                    </p:anim>
                                    <p:animEffect filter="fade" transition="in">
                                      <p:cBhvr>
                                        <p:cTn dur="1000" id="40"/>
                                        <p:tgtEl>
                                          <p:spTgt spid="157"/>
                                        </p:tgtEl>
                                      </p:cBhvr>
                                    </p:animEffect>
                                  </p:childTnLst>
                                </p:cTn>
                              </p:par>
                              <p:par>
                                <p:cTn fill="hold" grpId="0" id="41" nodeType="withEffect" presetClass="entr" presetID="53" presetSubtype="0">
                                  <p:stCondLst>
                                    <p:cond delay="0"/>
                                  </p:stCondLst>
                                  <p:childTnLst>
                                    <p:set>
                                      <p:cBhvr>
                                        <p:cTn dur="1" fill="hold" id="42">
                                          <p:stCondLst>
                                            <p:cond delay="0"/>
                                          </p:stCondLst>
                                        </p:cTn>
                                        <p:tgtEl>
                                          <p:spTgt spid="160"/>
                                        </p:tgtEl>
                                        <p:attrNameLst>
                                          <p:attrName>style.visibility</p:attrName>
                                        </p:attrNameLst>
                                      </p:cBhvr>
                                      <p:to>
                                        <p:strVal val="visible"/>
                                      </p:to>
                                    </p:set>
                                    <p:anim calcmode="lin" valueType="num">
                                      <p:cBhvr>
                                        <p:cTn dur="1000" fill="hold" id="43"/>
                                        <p:tgtEl>
                                          <p:spTgt spid="160"/>
                                        </p:tgtEl>
                                        <p:attrNameLst>
                                          <p:attrName>ppt_w</p:attrName>
                                        </p:attrNameLst>
                                      </p:cBhvr>
                                      <p:tavLst>
                                        <p:tav tm="0">
                                          <p:val>
                                            <p:fltVal val="0"/>
                                          </p:val>
                                        </p:tav>
                                        <p:tav tm="100000">
                                          <p:val>
                                            <p:strVal val="#ppt_w"/>
                                          </p:val>
                                        </p:tav>
                                      </p:tavLst>
                                    </p:anim>
                                    <p:anim calcmode="lin" valueType="num">
                                      <p:cBhvr>
                                        <p:cTn dur="1000" fill="hold" id="44"/>
                                        <p:tgtEl>
                                          <p:spTgt spid="160"/>
                                        </p:tgtEl>
                                        <p:attrNameLst>
                                          <p:attrName>ppt_h</p:attrName>
                                        </p:attrNameLst>
                                      </p:cBhvr>
                                      <p:tavLst>
                                        <p:tav tm="0">
                                          <p:val>
                                            <p:fltVal val="0"/>
                                          </p:val>
                                        </p:tav>
                                        <p:tav tm="100000">
                                          <p:val>
                                            <p:strVal val="#ppt_h"/>
                                          </p:val>
                                        </p:tav>
                                      </p:tavLst>
                                    </p:anim>
                                    <p:animEffect filter="fade" transition="in">
                                      <p:cBhvr>
                                        <p:cTn dur="1000" id="45"/>
                                        <p:tgtEl>
                                          <p:spTgt spid="160"/>
                                        </p:tgtEl>
                                      </p:cBhvr>
                                    </p:animEffect>
                                  </p:childTnLst>
                                </p:cTn>
                              </p:par>
                              <p:par>
                                <p:cTn fill="hold" grpId="0" id="46" nodeType="withEffect" presetClass="entr" presetID="53" presetSubtype="0">
                                  <p:stCondLst>
                                    <p:cond delay="125"/>
                                  </p:stCondLst>
                                  <p:childTnLst>
                                    <p:set>
                                      <p:cBhvr>
                                        <p:cTn dur="1" fill="hold" id="47">
                                          <p:stCondLst>
                                            <p:cond delay="0"/>
                                          </p:stCondLst>
                                        </p:cTn>
                                        <p:tgtEl>
                                          <p:spTgt spid="189"/>
                                        </p:tgtEl>
                                        <p:attrNameLst>
                                          <p:attrName>style.visibility</p:attrName>
                                        </p:attrNameLst>
                                      </p:cBhvr>
                                      <p:to>
                                        <p:strVal val="visible"/>
                                      </p:to>
                                    </p:set>
                                    <p:anim calcmode="lin" valueType="num">
                                      <p:cBhvr>
                                        <p:cTn dur="1000" fill="hold" id="48"/>
                                        <p:tgtEl>
                                          <p:spTgt spid="189"/>
                                        </p:tgtEl>
                                        <p:attrNameLst>
                                          <p:attrName>ppt_w</p:attrName>
                                        </p:attrNameLst>
                                      </p:cBhvr>
                                      <p:tavLst>
                                        <p:tav tm="0">
                                          <p:val>
                                            <p:fltVal val="0"/>
                                          </p:val>
                                        </p:tav>
                                        <p:tav tm="100000">
                                          <p:val>
                                            <p:strVal val="#ppt_w"/>
                                          </p:val>
                                        </p:tav>
                                      </p:tavLst>
                                    </p:anim>
                                    <p:anim calcmode="lin" valueType="num">
                                      <p:cBhvr>
                                        <p:cTn dur="1000" fill="hold" id="49"/>
                                        <p:tgtEl>
                                          <p:spTgt spid="189"/>
                                        </p:tgtEl>
                                        <p:attrNameLst>
                                          <p:attrName>ppt_h</p:attrName>
                                        </p:attrNameLst>
                                      </p:cBhvr>
                                      <p:tavLst>
                                        <p:tav tm="0">
                                          <p:val>
                                            <p:fltVal val="0"/>
                                          </p:val>
                                        </p:tav>
                                        <p:tav tm="100000">
                                          <p:val>
                                            <p:strVal val="#ppt_h"/>
                                          </p:val>
                                        </p:tav>
                                      </p:tavLst>
                                    </p:anim>
                                    <p:animEffect filter="fade" transition="in">
                                      <p:cBhvr>
                                        <p:cTn dur="1000" id="50"/>
                                        <p:tgtEl>
                                          <p:spTgt spid="189"/>
                                        </p:tgtEl>
                                      </p:cBhvr>
                                    </p:animEffect>
                                  </p:childTnLst>
                                </p:cTn>
                              </p:par>
                              <p:par>
                                <p:cTn fill="hold" grpId="0" id="51" nodeType="withEffect" presetClass="entr" presetID="53" presetSubtype="0">
                                  <p:stCondLst>
                                    <p:cond delay="325"/>
                                  </p:stCondLst>
                                  <p:childTnLst>
                                    <p:set>
                                      <p:cBhvr>
                                        <p:cTn dur="1" fill="hold" id="52">
                                          <p:stCondLst>
                                            <p:cond delay="0"/>
                                          </p:stCondLst>
                                        </p:cTn>
                                        <p:tgtEl>
                                          <p:spTgt spid="190"/>
                                        </p:tgtEl>
                                        <p:attrNameLst>
                                          <p:attrName>style.visibility</p:attrName>
                                        </p:attrNameLst>
                                      </p:cBhvr>
                                      <p:to>
                                        <p:strVal val="visible"/>
                                      </p:to>
                                    </p:set>
                                    <p:anim calcmode="lin" valueType="num">
                                      <p:cBhvr>
                                        <p:cTn dur="1000" fill="hold" id="53"/>
                                        <p:tgtEl>
                                          <p:spTgt spid="190"/>
                                        </p:tgtEl>
                                        <p:attrNameLst>
                                          <p:attrName>ppt_w</p:attrName>
                                        </p:attrNameLst>
                                      </p:cBhvr>
                                      <p:tavLst>
                                        <p:tav tm="0">
                                          <p:val>
                                            <p:fltVal val="0"/>
                                          </p:val>
                                        </p:tav>
                                        <p:tav tm="100000">
                                          <p:val>
                                            <p:strVal val="#ppt_w"/>
                                          </p:val>
                                        </p:tav>
                                      </p:tavLst>
                                    </p:anim>
                                    <p:anim calcmode="lin" valueType="num">
                                      <p:cBhvr>
                                        <p:cTn dur="1000" fill="hold" id="54"/>
                                        <p:tgtEl>
                                          <p:spTgt spid="190"/>
                                        </p:tgtEl>
                                        <p:attrNameLst>
                                          <p:attrName>ppt_h</p:attrName>
                                        </p:attrNameLst>
                                      </p:cBhvr>
                                      <p:tavLst>
                                        <p:tav tm="0">
                                          <p:val>
                                            <p:fltVal val="0"/>
                                          </p:val>
                                        </p:tav>
                                        <p:tav tm="100000">
                                          <p:val>
                                            <p:strVal val="#ppt_h"/>
                                          </p:val>
                                        </p:tav>
                                      </p:tavLst>
                                    </p:anim>
                                    <p:animEffect filter="fade" transition="in">
                                      <p:cBhvr>
                                        <p:cTn dur="1000" id="55"/>
                                        <p:tgtEl>
                                          <p:spTgt spid="190"/>
                                        </p:tgtEl>
                                      </p:cBhvr>
                                    </p:animEffect>
                                  </p:childTnLst>
                                </p:cTn>
                              </p:par>
                              <p:par>
                                <p:cTn fill="hold" grpId="0" id="56" nodeType="withEffect" presetClass="entr" presetID="53" presetSubtype="0">
                                  <p:stCondLst>
                                    <p:cond delay="125"/>
                                  </p:stCondLst>
                                  <p:childTnLst>
                                    <p:set>
                                      <p:cBhvr>
                                        <p:cTn dur="1" fill="hold" id="57">
                                          <p:stCondLst>
                                            <p:cond delay="0"/>
                                          </p:stCondLst>
                                        </p:cTn>
                                        <p:tgtEl>
                                          <p:spTgt spid="191"/>
                                        </p:tgtEl>
                                        <p:attrNameLst>
                                          <p:attrName>style.visibility</p:attrName>
                                        </p:attrNameLst>
                                      </p:cBhvr>
                                      <p:to>
                                        <p:strVal val="visible"/>
                                      </p:to>
                                    </p:set>
                                    <p:anim calcmode="lin" valueType="num">
                                      <p:cBhvr>
                                        <p:cTn dur="1000" fill="hold" id="58"/>
                                        <p:tgtEl>
                                          <p:spTgt spid="191"/>
                                        </p:tgtEl>
                                        <p:attrNameLst>
                                          <p:attrName>ppt_w</p:attrName>
                                        </p:attrNameLst>
                                      </p:cBhvr>
                                      <p:tavLst>
                                        <p:tav tm="0">
                                          <p:val>
                                            <p:fltVal val="0"/>
                                          </p:val>
                                        </p:tav>
                                        <p:tav tm="100000">
                                          <p:val>
                                            <p:strVal val="#ppt_w"/>
                                          </p:val>
                                        </p:tav>
                                      </p:tavLst>
                                    </p:anim>
                                    <p:anim calcmode="lin" valueType="num">
                                      <p:cBhvr>
                                        <p:cTn dur="1000" fill="hold" id="59"/>
                                        <p:tgtEl>
                                          <p:spTgt spid="191"/>
                                        </p:tgtEl>
                                        <p:attrNameLst>
                                          <p:attrName>ppt_h</p:attrName>
                                        </p:attrNameLst>
                                      </p:cBhvr>
                                      <p:tavLst>
                                        <p:tav tm="0">
                                          <p:val>
                                            <p:fltVal val="0"/>
                                          </p:val>
                                        </p:tav>
                                        <p:tav tm="100000">
                                          <p:val>
                                            <p:strVal val="#ppt_h"/>
                                          </p:val>
                                        </p:tav>
                                      </p:tavLst>
                                    </p:anim>
                                    <p:animEffect filter="fade" transition="in">
                                      <p:cBhvr>
                                        <p:cTn dur="1000" id="60"/>
                                        <p:tgtEl>
                                          <p:spTgt spid="191"/>
                                        </p:tgtEl>
                                      </p:cBhvr>
                                    </p:animEffect>
                                  </p:childTnLst>
                                </p:cTn>
                              </p:par>
                            </p:childTnLst>
                          </p:cTn>
                        </p:par>
                        <p:par>
                          <p:cTn fill="hold" id="61" nodeType="afterGroup">
                            <p:stCondLst>
                              <p:cond delay="2075"/>
                            </p:stCondLst>
                            <p:childTnLst>
                              <p:par>
                                <p:cTn fill="hold" grpId="0" id="62" nodeType="afterEffect" presetClass="entr" presetID="31" presetSubtype="0">
                                  <p:stCondLst>
                                    <p:cond delay="0"/>
                                  </p:stCondLst>
                                  <p:iterate type="lt">
                                    <p:tmPct val="5000"/>
                                  </p:iterate>
                                  <p:childTnLst>
                                    <p:set>
                                      <p:cBhvr>
                                        <p:cTn dur="1" fill="hold" id="63">
                                          <p:stCondLst>
                                            <p:cond delay="0"/>
                                          </p:stCondLst>
                                        </p:cTn>
                                        <p:tgtEl>
                                          <p:spTgt spid="172"/>
                                        </p:tgtEl>
                                        <p:attrNameLst>
                                          <p:attrName>style.visibility</p:attrName>
                                        </p:attrNameLst>
                                      </p:cBhvr>
                                      <p:to>
                                        <p:strVal val="visible"/>
                                      </p:to>
                                    </p:set>
                                    <p:anim calcmode="lin" valueType="num">
                                      <p:cBhvr>
                                        <p:cTn dur="1000" fill="hold" id="64"/>
                                        <p:tgtEl>
                                          <p:spTgt spid="172"/>
                                        </p:tgtEl>
                                        <p:attrNameLst>
                                          <p:attrName>ppt_w</p:attrName>
                                        </p:attrNameLst>
                                      </p:cBhvr>
                                      <p:tavLst>
                                        <p:tav tm="0">
                                          <p:val>
                                            <p:fltVal val="0"/>
                                          </p:val>
                                        </p:tav>
                                        <p:tav tm="100000">
                                          <p:val>
                                            <p:strVal val="#ppt_w"/>
                                          </p:val>
                                        </p:tav>
                                      </p:tavLst>
                                    </p:anim>
                                    <p:anim calcmode="lin" valueType="num">
                                      <p:cBhvr>
                                        <p:cTn dur="1000" fill="hold" id="65"/>
                                        <p:tgtEl>
                                          <p:spTgt spid="172"/>
                                        </p:tgtEl>
                                        <p:attrNameLst>
                                          <p:attrName>ppt_h</p:attrName>
                                        </p:attrNameLst>
                                      </p:cBhvr>
                                      <p:tavLst>
                                        <p:tav tm="0">
                                          <p:val>
                                            <p:fltVal val="0"/>
                                          </p:val>
                                        </p:tav>
                                        <p:tav tm="100000">
                                          <p:val>
                                            <p:strVal val="#ppt_h"/>
                                          </p:val>
                                        </p:tav>
                                      </p:tavLst>
                                    </p:anim>
                                    <p:anim calcmode="lin" valueType="num">
                                      <p:cBhvr>
                                        <p:cTn dur="1000" fill="hold" id="66"/>
                                        <p:tgtEl>
                                          <p:spTgt spid="172"/>
                                        </p:tgtEl>
                                        <p:attrNameLst>
                                          <p:attrName>style.rotation</p:attrName>
                                        </p:attrNameLst>
                                      </p:cBhvr>
                                      <p:tavLst>
                                        <p:tav tm="0">
                                          <p:val>
                                            <p:fltVal val="90"/>
                                          </p:val>
                                        </p:tav>
                                        <p:tav tm="100000">
                                          <p:val>
                                            <p:fltVal val="0"/>
                                          </p:val>
                                        </p:tav>
                                      </p:tavLst>
                                    </p:anim>
                                    <p:animEffect filter="fade" transition="in">
                                      <p:cBhvr>
                                        <p:cTn dur="1000" id="67"/>
                                        <p:tgtEl>
                                          <p:spTgt spid="172"/>
                                        </p:tgtEl>
                                      </p:cBhvr>
                                    </p:animEffect>
                                  </p:childTnLst>
                                </p:cTn>
                              </p:par>
                            </p:childTnLst>
                          </p:cTn>
                        </p:par>
                        <p:par>
                          <p:cTn fill="hold" id="68" nodeType="afterGroup">
                            <p:stCondLst>
                              <p:cond delay="3075"/>
                            </p:stCondLst>
                            <p:childTnLst>
                              <p:par>
                                <p:cTn fill="hold" grpId="0" id="69" nodeType="afterEffect" presetClass="entr" presetID="56" presetSubtype="0">
                                  <p:stCondLst>
                                    <p:cond delay="0"/>
                                  </p:stCondLst>
                                  <p:iterate type="lt">
                                    <p:tmPct val="10000"/>
                                  </p:iterate>
                                  <p:childTnLst>
                                    <p:set>
                                      <p:cBhvr>
                                        <p:cTn dur="1" fill="hold" id="70">
                                          <p:stCondLst>
                                            <p:cond delay="0"/>
                                          </p:stCondLst>
                                        </p:cTn>
                                        <p:tgtEl>
                                          <p:spTgt spid="197"/>
                                        </p:tgtEl>
                                        <p:attrNameLst>
                                          <p:attrName>style.visibility</p:attrName>
                                        </p:attrNameLst>
                                      </p:cBhvr>
                                      <p:to>
                                        <p:strVal val="visible"/>
                                      </p:to>
                                    </p:set>
                                    <p:anim by="(-#ppt_w*2)" calcmode="lin" valueType="num">
                                      <p:cBhvr rctx="PPT">
                                        <p:cTn autoRev="1" dur="250" fill="hold" id="71">
                                          <p:stCondLst>
                                            <p:cond delay="0"/>
                                          </p:stCondLst>
                                        </p:cTn>
                                        <p:tgtEl>
                                          <p:spTgt spid="197"/>
                                        </p:tgtEl>
                                        <p:attrNameLst>
                                          <p:attrName>ppt_w</p:attrName>
                                        </p:attrNameLst>
                                      </p:cBhvr>
                                    </p:anim>
                                    <p:anim by="(#ppt_w*0.50)" calcmode="lin" valueType="num">
                                      <p:cBhvr>
                                        <p:cTn autoRev="1" decel="50000" dur="250" fill="hold" id="72">
                                          <p:stCondLst>
                                            <p:cond delay="0"/>
                                          </p:stCondLst>
                                        </p:cTn>
                                        <p:tgtEl>
                                          <p:spTgt spid="197"/>
                                        </p:tgtEl>
                                        <p:attrNameLst>
                                          <p:attrName>ppt_x</p:attrName>
                                        </p:attrNameLst>
                                      </p:cBhvr>
                                    </p:anim>
                                    <p:anim calcmode="lin" from="(-#ppt_h/2)" to="(#ppt_y)" valueType="num">
                                      <p:cBhvr>
                                        <p:cTn dur="500" fill="hold" id="73">
                                          <p:stCondLst>
                                            <p:cond delay="0"/>
                                          </p:stCondLst>
                                        </p:cTn>
                                        <p:tgtEl>
                                          <p:spTgt spid="197"/>
                                        </p:tgtEl>
                                        <p:attrNameLst>
                                          <p:attrName>ppt_y</p:attrName>
                                        </p:attrNameLst>
                                      </p:cBhvr>
                                    </p:anim>
                                    <p:animRot by="21600000">
                                      <p:cBhvr>
                                        <p:cTn dur="500" fill="hold" id="74">
                                          <p:stCondLst>
                                            <p:cond delay="0"/>
                                          </p:stCondLst>
                                        </p:cTn>
                                        <p:tgtEl>
                                          <p:spTgt spid="197"/>
                                        </p:tgtEl>
                                        <p:attrNameLst>
                                          <p:attrName>r</p:attrName>
                                        </p:attrNameLst>
                                      </p:cBhvr>
                                    </p:animRot>
                                  </p:childTnLst>
                                </p:cTn>
                              </p:par>
                            </p:childTnLst>
                          </p:cTn>
                        </p:par>
                        <p:par>
                          <p:cTn fill="hold" id="75" nodeType="afterGroup">
                            <p:stCondLst>
                              <p:cond delay="3575"/>
                            </p:stCondLst>
                            <p:childTnLst>
                              <p:par>
                                <p:cTn fill="hold" id="76" nodeType="afterEffect" presetClass="entr" presetID="53" presetSubtype="0">
                                  <p:stCondLst>
                                    <p:cond delay="0"/>
                                  </p:stCondLst>
                                  <p:childTnLst>
                                    <p:set>
                                      <p:cBhvr>
                                        <p:cTn dur="1" fill="hold" id="77">
                                          <p:stCondLst>
                                            <p:cond delay="0"/>
                                          </p:stCondLst>
                                        </p:cTn>
                                        <p:tgtEl>
                                          <p:spTgt spid="192"/>
                                        </p:tgtEl>
                                        <p:attrNameLst>
                                          <p:attrName>style.visibility</p:attrName>
                                        </p:attrNameLst>
                                      </p:cBhvr>
                                      <p:to>
                                        <p:strVal val="visible"/>
                                      </p:to>
                                    </p:set>
                                    <p:anim calcmode="lin" valueType="num">
                                      <p:cBhvr>
                                        <p:cTn dur="500" fill="hold" id="78"/>
                                        <p:tgtEl>
                                          <p:spTgt spid="192"/>
                                        </p:tgtEl>
                                        <p:attrNameLst>
                                          <p:attrName>ppt_w</p:attrName>
                                        </p:attrNameLst>
                                      </p:cBhvr>
                                      <p:tavLst>
                                        <p:tav tm="0">
                                          <p:val>
                                            <p:fltVal val="0"/>
                                          </p:val>
                                        </p:tav>
                                        <p:tav tm="100000">
                                          <p:val>
                                            <p:strVal val="#ppt_w"/>
                                          </p:val>
                                        </p:tav>
                                      </p:tavLst>
                                    </p:anim>
                                    <p:anim calcmode="lin" valueType="num">
                                      <p:cBhvr>
                                        <p:cTn dur="500" fill="hold" id="79"/>
                                        <p:tgtEl>
                                          <p:spTgt spid="192"/>
                                        </p:tgtEl>
                                        <p:attrNameLst>
                                          <p:attrName>ppt_h</p:attrName>
                                        </p:attrNameLst>
                                      </p:cBhvr>
                                      <p:tavLst>
                                        <p:tav tm="0">
                                          <p:val>
                                            <p:fltVal val="0"/>
                                          </p:val>
                                        </p:tav>
                                        <p:tav tm="100000">
                                          <p:val>
                                            <p:strVal val="#ppt_h"/>
                                          </p:val>
                                        </p:tav>
                                      </p:tavLst>
                                    </p:anim>
                                    <p:animEffect filter="fade" transition="in">
                                      <p:cBhvr>
                                        <p:cTn dur="500" id="80"/>
                                        <p:tgtEl>
                                          <p:spTgt spid="192"/>
                                        </p:tgtEl>
                                      </p:cBhvr>
                                    </p:animEffect>
                                  </p:childTnLst>
                                </p:cTn>
                              </p:par>
                            </p:childTnLst>
                          </p:cTn>
                        </p:par>
                        <p:par>
                          <p:cTn fill="hold" id="81" nodeType="afterGroup">
                            <p:stCondLst>
                              <p:cond delay="4075"/>
                            </p:stCondLst>
                            <p:childTnLst>
                              <p:par>
                                <p:cTn fill="hold" grpId="0" id="82" nodeType="afterEffect" presetClass="entr" presetID="56" presetSubtype="0">
                                  <p:stCondLst>
                                    <p:cond delay="0"/>
                                  </p:stCondLst>
                                  <p:iterate type="lt">
                                    <p:tmPct val="10000"/>
                                  </p:iterate>
                                  <p:childTnLst>
                                    <p:set>
                                      <p:cBhvr>
                                        <p:cTn dur="1" fill="hold" id="83">
                                          <p:stCondLst>
                                            <p:cond delay="0"/>
                                          </p:stCondLst>
                                        </p:cTn>
                                        <p:tgtEl>
                                          <p:spTgt spid="104"/>
                                        </p:tgtEl>
                                        <p:attrNameLst>
                                          <p:attrName>style.visibility</p:attrName>
                                        </p:attrNameLst>
                                      </p:cBhvr>
                                      <p:to>
                                        <p:strVal val="visible"/>
                                      </p:to>
                                    </p:set>
                                    <p:anim by="(-#ppt_w*2)" calcmode="lin" valueType="num">
                                      <p:cBhvr rctx="PPT">
                                        <p:cTn autoRev="1" dur="375" fill="hold" id="84">
                                          <p:stCondLst>
                                            <p:cond delay="0"/>
                                          </p:stCondLst>
                                        </p:cTn>
                                        <p:tgtEl>
                                          <p:spTgt spid="104"/>
                                        </p:tgtEl>
                                        <p:attrNameLst>
                                          <p:attrName>ppt_w</p:attrName>
                                        </p:attrNameLst>
                                      </p:cBhvr>
                                    </p:anim>
                                    <p:anim by="(#ppt_w*0.50)" calcmode="lin" valueType="num">
                                      <p:cBhvr>
                                        <p:cTn autoRev="1" decel="50000" dur="375" fill="hold" id="85">
                                          <p:stCondLst>
                                            <p:cond delay="0"/>
                                          </p:stCondLst>
                                        </p:cTn>
                                        <p:tgtEl>
                                          <p:spTgt spid="104"/>
                                        </p:tgtEl>
                                        <p:attrNameLst>
                                          <p:attrName>ppt_x</p:attrName>
                                        </p:attrNameLst>
                                      </p:cBhvr>
                                    </p:anim>
                                    <p:anim calcmode="lin" from="(-#ppt_h/2)" to="(#ppt_y)" valueType="num">
                                      <p:cBhvr>
                                        <p:cTn dur="750" fill="hold" id="86">
                                          <p:stCondLst>
                                            <p:cond delay="0"/>
                                          </p:stCondLst>
                                        </p:cTn>
                                        <p:tgtEl>
                                          <p:spTgt spid="104"/>
                                        </p:tgtEl>
                                        <p:attrNameLst>
                                          <p:attrName>ppt_y</p:attrName>
                                        </p:attrNameLst>
                                      </p:cBhvr>
                                    </p:anim>
                                    <p:animRot by="21600000">
                                      <p:cBhvr>
                                        <p:cTn dur="750" fill="hold" id="87">
                                          <p:stCondLst>
                                            <p:cond delay="0"/>
                                          </p:stCondLst>
                                        </p:cTn>
                                        <p:tgtEl>
                                          <p:spTgt spid="104"/>
                                        </p:tgtEl>
                                        <p:attrNameLst>
                                          <p:attrName>r</p:attrName>
                                        </p:attrNameLst>
                                      </p:cBhvr>
                                    </p:animRot>
                                  </p:childTnLst>
                                </p:cTn>
                              </p:par>
                            </p:childTnLst>
                          </p:cTn>
                        </p:par>
                        <p:par>
                          <p:cTn fill="hold" id="88" nodeType="afterGroup">
                            <p:stCondLst>
                              <p:cond delay="4825"/>
                            </p:stCondLst>
                            <p:childTnLst>
                              <p:par>
                                <p:cTn fill="hold" grpId="0" id="89" nodeType="afterEffect" presetClass="entr" presetID="42" presetSubtype="0">
                                  <p:stCondLst>
                                    <p:cond delay="0"/>
                                  </p:stCondLst>
                                  <p:childTnLst>
                                    <p:set>
                                      <p:cBhvr>
                                        <p:cTn dur="1" fill="hold" id="90">
                                          <p:stCondLst>
                                            <p:cond delay="0"/>
                                          </p:stCondLst>
                                        </p:cTn>
                                        <p:tgtEl>
                                          <p:spTgt spid="103"/>
                                        </p:tgtEl>
                                        <p:attrNameLst>
                                          <p:attrName>style.visibility</p:attrName>
                                        </p:attrNameLst>
                                      </p:cBhvr>
                                      <p:to>
                                        <p:strVal val="visible"/>
                                      </p:to>
                                    </p:set>
                                    <p:animEffect filter="fade" transition="in">
                                      <p:cBhvr>
                                        <p:cTn dur="1000" id="91"/>
                                        <p:tgtEl>
                                          <p:spTgt spid="103"/>
                                        </p:tgtEl>
                                      </p:cBhvr>
                                    </p:animEffect>
                                    <p:anim calcmode="lin" valueType="num">
                                      <p:cBhvr>
                                        <p:cTn dur="1000" fill="hold" id="92"/>
                                        <p:tgtEl>
                                          <p:spTgt spid="103"/>
                                        </p:tgtEl>
                                        <p:attrNameLst>
                                          <p:attrName>ppt_x</p:attrName>
                                        </p:attrNameLst>
                                      </p:cBhvr>
                                      <p:tavLst>
                                        <p:tav tm="0">
                                          <p:val>
                                            <p:strVal val="#ppt_x"/>
                                          </p:val>
                                        </p:tav>
                                        <p:tav tm="100000">
                                          <p:val>
                                            <p:strVal val="#ppt_x"/>
                                          </p:val>
                                        </p:tav>
                                      </p:tavLst>
                                    </p:anim>
                                    <p:anim calcmode="lin" valueType="num">
                                      <p:cBhvr>
                                        <p:cTn dur="1000" fill="hold" id="93"/>
                                        <p:tgtEl>
                                          <p:spTgt spid="103"/>
                                        </p:tgtEl>
                                        <p:attrNameLst>
                                          <p:attrName>ppt_y</p:attrName>
                                        </p:attrNameLst>
                                      </p:cBhvr>
                                      <p:tavLst>
                                        <p:tav tm="0">
                                          <p:val>
                                            <p:strVal val="#ppt_y+.1"/>
                                          </p:val>
                                        </p:tav>
                                        <p:tav tm="100000">
                                          <p:val>
                                            <p:strVal val="#ppt_y"/>
                                          </p:val>
                                        </p:tav>
                                      </p:tavLst>
                                    </p:anim>
                                  </p:childTnLst>
                                </p:cTn>
                              </p:par>
                            </p:childTnLst>
                          </p:cTn>
                        </p:par>
                        <p:par>
                          <p:cTn fill="hold" id="94" nodeType="afterGroup">
                            <p:stCondLst>
                              <p:cond delay="5825"/>
                            </p:stCondLst>
                            <p:childTnLst>
                              <p:par>
                                <p:cTn fill="hold" grpId="0" id="95" nodeType="afterEffect" presetClass="entr" presetID="42" presetSubtype="0">
                                  <p:stCondLst>
                                    <p:cond delay="0"/>
                                  </p:stCondLst>
                                  <p:childTnLst>
                                    <p:set>
                                      <p:cBhvr>
                                        <p:cTn dur="1" fill="hold" id="96">
                                          <p:stCondLst>
                                            <p:cond delay="0"/>
                                          </p:stCondLst>
                                        </p:cTn>
                                        <p:tgtEl>
                                          <p:spTgt spid="58"/>
                                        </p:tgtEl>
                                        <p:attrNameLst>
                                          <p:attrName>style.visibility</p:attrName>
                                        </p:attrNameLst>
                                      </p:cBhvr>
                                      <p:to>
                                        <p:strVal val="visible"/>
                                      </p:to>
                                    </p:set>
                                    <p:animEffect filter="fade" transition="in">
                                      <p:cBhvr>
                                        <p:cTn dur="500" id="97"/>
                                        <p:tgtEl>
                                          <p:spTgt spid="58"/>
                                        </p:tgtEl>
                                      </p:cBhvr>
                                    </p:animEffect>
                                    <p:anim calcmode="lin" valueType="num">
                                      <p:cBhvr>
                                        <p:cTn dur="500" fill="hold" id="98"/>
                                        <p:tgtEl>
                                          <p:spTgt spid="58"/>
                                        </p:tgtEl>
                                        <p:attrNameLst>
                                          <p:attrName>ppt_x</p:attrName>
                                        </p:attrNameLst>
                                      </p:cBhvr>
                                      <p:tavLst>
                                        <p:tav tm="0">
                                          <p:val>
                                            <p:strVal val="#ppt_x"/>
                                          </p:val>
                                        </p:tav>
                                        <p:tav tm="100000">
                                          <p:val>
                                            <p:strVal val="#ppt_x"/>
                                          </p:val>
                                        </p:tav>
                                      </p:tavLst>
                                    </p:anim>
                                    <p:anim calcmode="lin" valueType="num">
                                      <p:cBhvr>
                                        <p:cTn dur="500" fill="hold" id="99"/>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3"/>
      <p:bldP grpId="0" spid="104"/>
      <p:bldP grpId="0" spid="58"/>
      <p:bldP grpId="0" spid="168"/>
      <p:bldP grpId="0" spid="154"/>
      <p:bldP grpId="0" spid="142"/>
      <p:bldP grpId="0" spid="139"/>
      <p:bldP grpId="0" spid="157"/>
      <p:bldP grpId="0" spid="160"/>
      <p:bldP grpId="0" spid="189"/>
      <p:bldP grpId="0" spid="190"/>
      <p:bldP grpId="0" spid="191"/>
      <p:bldP grpId="0" spid="172"/>
      <p:bldP grpId="0" spid="197"/>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任意多边形 83"/>
          <p:cNvSpPr/>
          <p:nvPr/>
        </p:nvSpPr>
        <p:spPr bwMode="auto">
          <a:xfrm rot="16377237">
            <a:off x="5502506" y="985759"/>
            <a:ext cx="1007498" cy="100546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27" name="任意多边形 83"/>
          <p:cNvSpPr/>
          <p:nvPr/>
        </p:nvSpPr>
        <p:spPr bwMode="auto">
          <a:xfrm rot="16377237">
            <a:off x="6445090" y="2659707"/>
            <a:ext cx="1004844" cy="100282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28" name="任意多边形 83"/>
          <p:cNvSpPr/>
          <p:nvPr/>
        </p:nvSpPr>
        <p:spPr bwMode="auto">
          <a:xfrm rot="16377237">
            <a:off x="4232652" y="1594334"/>
            <a:ext cx="1164522" cy="1162172"/>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29" name="任意多边形 83"/>
          <p:cNvSpPr/>
          <p:nvPr/>
        </p:nvSpPr>
        <p:spPr bwMode="auto">
          <a:xfrm rot="16377237">
            <a:off x="5324067" y="1662388"/>
            <a:ext cx="1635976" cy="163267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30" name="任意多边形 83"/>
          <p:cNvSpPr/>
          <p:nvPr/>
        </p:nvSpPr>
        <p:spPr bwMode="auto">
          <a:xfrm flipH="1" rot="5222763">
            <a:off x="7104582" y="1037585"/>
            <a:ext cx="242276" cy="241788"/>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31" name="任意多边形 83"/>
          <p:cNvSpPr/>
          <p:nvPr/>
        </p:nvSpPr>
        <p:spPr bwMode="auto">
          <a:xfrm rot="16377237">
            <a:off x="7359596" y="1476881"/>
            <a:ext cx="286326" cy="28575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32" name="任意多边形 83"/>
          <p:cNvSpPr/>
          <p:nvPr/>
        </p:nvSpPr>
        <p:spPr bwMode="auto">
          <a:xfrm rot="16377237">
            <a:off x="4819134" y="2881157"/>
            <a:ext cx="1004844" cy="100282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33" name="任意多边形 83"/>
          <p:cNvSpPr/>
          <p:nvPr/>
        </p:nvSpPr>
        <p:spPr bwMode="auto">
          <a:xfrm flipH="1" rot="5222763">
            <a:off x="4601899" y="3789267"/>
            <a:ext cx="242276" cy="241788"/>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34" name="任意多边形 83"/>
          <p:cNvSpPr/>
          <p:nvPr/>
        </p:nvSpPr>
        <p:spPr bwMode="auto">
          <a:xfrm rot="16377237">
            <a:off x="4061429" y="3317445"/>
            <a:ext cx="286326" cy="28575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35" name="TextBox 34"/>
          <p:cNvSpPr txBox="1"/>
          <p:nvPr/>
        </p:nvSpPr>
        <p:spPr>
          <a:xfrm>
            <a:off x="5340648" y="1838581"/>
            <a:ext cx="1604310" cy="1188720"/>
          </a:xfrm>
          <a:prstGeom prst="rect">
            <a:avLst/>
          </a:prstGeom>
          <a:noFill/>
        </p:spPr>
        <p:txBody>
          <a:bodyPr rtlCol="0" wrap="square">
            <a:spAutoFit/>
          </a:bodyPr>
          <a:lstStyle/>
          <a:p>
            <a:pPr algn="ctr"/>
            <a:r>
              <a:rPr altLang="zh-CN" b="1" lang="en-US" smtClean="0" spc="-300" sz="7200">
                <a:solidFill>
                  <a:schemeClr val="bg1"/>
                </a:solidFill>
                <a:latin charset="-122" pitchFamily="34" typeface="微软雅黑"/>
                <a:ea charset="-122" pitchFamily="34" typeface="微软雅黑"/>
              </a:rPr>
              <a:t>B</a:t>
            </a:r>
          </a:p>
        </p:txBody>
      </p:sp>
      <p:sp>
        <p:nvSpPr>
          <p:cNvPr id="36" name="矩形 69"/>
          <p:cNvSpPr>
            <a:spLocks noChangeArrowheads="1"/>
          </p:cNvSpPr>
          <p:nvPr/>
        </p:nvSpPr>
        <p:spPr bwMode="auto">
          <a:xfrm>
            <a:off x="3520536" y="4267555"/>
            <a:ext cx="5137076"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buFont typeface="Arial"/>
              <a:buNone/>
            </a:pPr>
            <a:r>
              <a:rPr altLang="en-US" b="1" lang="zh-CN" smtClean="0" sz="4800">
                <a:solidFill>
                  <a:srgbClr val="00B0F0"/>
                </a:solidFill>
                <a:latin charset="-122" pitchFamily="34" typeface="微软雅黑"/>
                <a:ea charset="-122" pitchFamily="34" typeface="微软雅黑"/>
                <a:sym charset="-122" pitchFamily="34" typeface="微软雅黑"/>
              </a:rPr>
              <a:t>工作完成情况</a:t>
            </a:r>
          </a:p>
        </p:txBody>
      </p:sp>
      <p:sp>
        <p:nvSpPr>
          <p:cNvPr id="37" name="矩形 70"/>
          <p:cNvSpPr>
            <a:spLocks noChangeArrowheads="1"/>
          </p:cNvSpPr>
          <p:nvPr/>
        </p:nvSpPr>
        <p:spPr bwMode="auto">
          <a:xfrm>
            <a:off x="1303861" y="5163501"/>
            <a:ext cx="9570424"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r>
              <a:rPr altLang="en-US" lang="zh-CN" sz="2000">
                <a:solidFill>
                  <a:schemeClr val="bg1">
                    <a:lumMod val="50000"/>
                  </a:schemeClr>
                </a:solidFill>
                <a:latin charset="-122" pitchFamily="34" typeface="微软雅黑"/>
                <a:ea charset="-122" pitchFamily="34" typeface="微软雅黑"/>
              </a:rPr>
              <a:t>在此处添加文字，在此处添加文字，在此处添加文字在此处添加文字</a:t>
            </a:r>
          </a:p>
        </p:txBody>
      </p:sp>
      <p:cxnSp>
        <p:nvCxnSpPr>
          <p:cNvPr id="38" name="直接连接符 37"/>
          <p:cNvCxnSpPr/>
          <p:nvPr/>
        </p:nvCxnSpPr>
        <p:spPr>
          <a:xfrm>
            <a:off x="2355933" y="4840452"/>
            <a:ext cx="1456264"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8319033" y="4840452"/>
            <a:ext cx="1379619"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194741958"/>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750" fill="hold" id="7"/>
                                        <p:tgtEl>
                                          <p:spTgt spid="26"/>
                                        </p:tgtEl>
                                        <p:attrNameLst>
                                          <p:attrName>ppt_w</p:attrName>
                                        </p:attrNameLst>
                                      </p:cBhvr>
                                      <p:tavLst>
                                        <p:tav tm="0">
                                          <p:val>
                                            <p:fltVal val="0"/>
                                          </p:val>
                                        </p:tav>
                                        <p:tav tm="100000">
                                          <p:val>
                                            <p:strVal val="#ppt_w"/>
                                          </p:val>
                                        </p:tav>
                                      </p:tavLst>
                                    </p:anim>
                                    <p:anim calcmode="lin" valueType="num">
                                      <p:cBhvr>
                                        <p:cTn dur="750" fill="hold" id="8"/>
                                        <p:tgtEl>
                                          <p:spTgt spid="26"/>
                                        </p:tgtEl>
                                        <p:attrNameLst>
                                          <p:attrName>ppt_h</p:attrName>
                                        </p:attrNameLst>
                                      </p:cBhvr>
                                      <p:tavLst>
                                        <p:tav tm="0">
                                          <p:val>
                                            <p:fltVal val="0"/>
                                          </p:val>
                                        </p:tav>
                                        <p:tav tm="100000">
                                          <p:val>
                                            <p:strVal val="#ppt_h"/>
                                          </p:val>
                                        </p:tav>
                                      </p:tavLst>
                                    </p:anim>
                                    <p:animEffect filter="fade" transition="in">
                                      <p:cBhvr>
                                        <p:cTn dur="750" id="9"/>
                                        <p:tgtEl>
                                          <p:spTgt spid="26"/>
                                        </p:tgtEl>
                                      </p:cBhvr>
                                    </p:animEffect>
                                  </p:childTnLst>
                                </p:cTn>
                              </p:par>
                              <p:par>
                                <p:cTn fill="hold" grpId="0" id="10" nodeType="withEffect" presetClass="entr" presetID="53" presetSubtype="0">
                                  <p:stCondLst>
                                    <p:cond delay="200"/>
                                  </p:stCondLst>
                                  <p:childTnLst>
                                    <p:set>
                                      <p:cBhvr>
                                        <p:cTn dur="1" fill="hold" id="11">
                                          <p:stCondLst>
                                            <p:cond delay="0"/>
                                          </p:stCondLst>
                                        </p:cTn>
                                        <p:tgtEl>
                                          <p:spTgt spid="27"/>
                                        </p:tgtEl>
                                        <p:attrNameLst>
                                          <p:attrName>style.visibility</p:attrName>
                                        </p:attrNameLst>
                                      </p:cBhvr>
                                      <p:to>
                                        <p:strVal val="visible"/>
                                      </p:to>
                                    </p:set>
                                    <p:anim calcmode="lin" valueType="num">
                                      <p:cBhvr>
                                        <p:cTn dur="750" fill="hold" id="12"/>
                                        <p:tgtEl>
                                          <p:spTgt spid="27"/>
                                        </p:tgtEl>
                                        <p:attrNameLst>
                                          <p:attrName>ppt_w</p:attrName>
                                        </p:attrNameLst>
                                      </p:cBhvr>
                                      <p:tavLst>
                                        <p:tav tm="0">
                                          <p:val>
                                            <p:fltVal val="0"/>
                                          </p:val>
                                        </p:tav>
                                        <p:tav tm="100000">
                                          <p:val>
                                            <p:strVal val="#ppt_w"/>
                                          </p:val>
                                        </p:tav>
                                      </p:tavLst>
                                    </p:anim>
                                    <p:anim calcmode="lin" valueType="num">
                                      <p:cBhvr>
                                        <p:cTn dur="750" fill="hold" id="13"/>
                                        <p:tgtEl>
                                          <p:spTgt spid="27"/>
                                        </p:tgtEl>
                                        <p:attrNameLst>
                                          <p:attrName>ppt_h</p:attrName>
                                        </p:attrNameLst>
                                      </p:cBhvr>
                                      <p:tavLst>
                                        <p:tav tm="0">
                                          <p:val>
                                            <p:fltVal val="0"/>
                                          </p:val>
                                        </p:tav>
                                        <p:tav tm="100000">
                                          <p:val>
                                            <p:strVal val="#ppt_h"/>
                                          </p:val>
                                        </p:tav>
                                      </p:tavLst>
                                    </p:anim>
                                    <p:animEffect filter="fade" transition="in">
                                      <p:cBhvr>
                                        <p:cTn dur="750" id="14"/>
                                        <p:tgtEl>
                                          <p:spTgt spid="27"/>
                                        </p:tgtEl>
                                      </p:cBhvr>
                                    </p:animEffect>
                                  </p:childTnLst>
                                </p:cTn>
                              </p:par>
                              <p:par>
                                <p:cTn fill="hold" grpId="0" id="15" nodeType="withEffect" presetClass="entr" presetID="53" presetSubtype="0">
                                  <p:stCondLst>
                                    <p:cond delay="100"/>
                                  </p:stCondLst>
                                  <p:childTnLst>
                                    <p:set>
                                      <p:cBhvr>
                                        <p:cTn dur="1" fill="hold" id="16">
                                          <p:stCondLst>
                                            <p:cond delay="0"/>
                                          </p:stCondLst>
                                        </p:cTn>
                                        <p:tgtEl>
                                          <p:spTgt spid="28"/>
                                        </p:tgtEl>
                                        <p:attrNameLst>
                                          <p:attrName>style.visibility</p:attrName>
                                        </p:attrNameLst>
                                      </p:cBhvr>
                                      <p:to>
                                        <p:strVal val="visible"/>
                                      </p:to>
                                    </p:set>
                                    <p:anim calcmode="lin" valueType="num">
                                      <p:cBhvr>
                                        <p:cTn dur="750" fill="hold" id="17"/>
                                        <p:tgtEl>
                                          <p:spTgt spid="28"/>
                                        </p:tgtEl>
                                        <p:attrNameLst>
                                          <p:attrName>ppt_w</p:attrName>
                                        </p:attrNameLst>
                                      </p:cBhvr>
                                      <p:tavLst>
                                        <p:tav tm="0">
                                          <p:val>
                                            <p:fltVal val="0"/>
                                          </p:val>
                                        </p:tav>
                                        <p:tav tm="100000">
                                          <p:val>
                                            <p:strVal val="#ppt_w"/>
                                          </p:val>
                                        </p:tav>
                                      </p:tavLst>
                                    </p:anim>
                                    <p:anim calcmode="lin" valueType="num">
                                      <p:cBhvr>
                                        <p:cTn dur="750" fill="hold" id="18"/>
                                        <p:tgtEl>
                                          <p:spTgt spid="28"/>
                                        </p:tgtEl>
                                        <p:attrNameLst>
                                          <p:attrName>ppt_h</p:attrName>
                                        </p:attrNameLst>
                                      </p:cBhvr>
                                      <p:tavLst>
                                        <p:tav tm="0">
                                          <p:val>
                                            <p:fltVal val="0"/>
                                          </p:val>
                                        </p:tav>
                                        <p:tav tm="100000">
                                          <p:val>
                                            <p:strVal val="#ppt_h"/>
                                          </p:val>
                                        </p:tav>
                                      </p:tavLst>
                                    </p:anim>
                                    <p:animEffect filter="fade" transition="in">
                                      <p:cBhvr>
                                        <p:cTn dur="750" id="19"/>
                                        <p:tgtEl>
                                          <p:spTgt spid="28"/>
                                        </p:tgtEl>
                                      </p:cBhvr>
                                    </p:animEffect>
                                  </p:childTnLst>
                                </p:cTn>
                              </p:par>
                              <p:par>
                                <p:cTn fill="hold" grpId="0" id="20" nodeType="withEffect" presetClass="entr" presetID="53" presetSubtype="0">
                                  <p:stCondLst>
                                    <p:cond delay="100"/>
                                  </p:stCondLst>
                                  <p:childTnLst>
                                    <p:set>
                                      <p:cBhvr>
                                        <p:cTn dur="1" fill="hold" id="21">
                                          <p:stCondLst>
                                            <p:cond delay="0"/>
                                          </p:stCondLst>
                                        </p:cTn>
                                        <p:tgtEl>
                                          <p:spTgt spid="29"/>
                                        </p:tgtEl>
                                        <p:attrNameLst>
                                          <p:attrName>style.visibility</p:attrName>
                                        </p:attrNameLst>
                                      </p:cBhvr>
                                      <p:to>
                                        <p:strVal val="visible"/>
                                      </p:to>
                                    </p:set>
                                    <p:anim calcmode="lin" valueType="num">
                                      <p:cBhvr>
                                        <p:cTn dur="750" fill="hold" id="22"/>
                                        <p:tgtEl>
                                          <p:spTgt spid="29"/>
                                        </p:tgtEl>
                                        <p:attrNameLst>
                                          <p:attrName>ppt_w</p:attrName>
                                        </p:attrNameLst>
                                      </p:cBhvr>
                                      <p:tavLst>
                                        <p:tav tm="0">
                                          <p:val>
                                            <p:fltVal val="0"/>
                                          </p:val>
                                        </p:tav>
                                        <p:tav tm="100000">
                                          <p:val>
                                            <p:strVal val="#ppt_w"/>
                                          </p:val>
                                        </p:tav>
                                      </p:tavLst>
                                    </p:anim>
                                    <p:anim calcmode="lin" valueType="num">
                                      <p:cBhvr>
                                        <p:cTn dur="750" fill="hold" id="23"/>
                                        <p:tgtEl>
                                          <p:spTgt spid="29"/>
                                        </p:tgtEl>
                                        <p:attrNameLst>
                                          <p:attrName>ppt_h</p:attrName>
                                        </p:attrNameLst>
                                      </p:cBhvr>
                                      <p:tavLst>
                                        <p:tav tm="0">
                                          <p:val>
                                            <p:fltVal val="0"/>
                                          </p:val>
                                        </p:tav>
                                        <p:tav tm="100000">
                                          <p:val>
                                            <p:strVal val="#ppt_h"/>
                                          </p:val>
                                        </p:tav>
                                      </p:tavLst>
                                    </p:anim>
                                    <p:animEffect filter="fade" transition="in">
                                      <p:cBhvr>
                                        <p:cTn dur="750" id="24"/>
                                        <p:tgtEl>
                                          <p:spTgt spid="29"/>
                                        </p:tgtEl>
                                      </p:cBhvr>
                                    </p:animEffect>
                                  </p:childTnLst>
                                </p:cTn>
                              </p:par>
                              <p:par>
                                <p:cTn fill="hold" grpId="0" id="25" nodeType="withEffect" presetClass="entr" presetID="53" presetSubtype="0">
                                  <p:stCondLst>
                                    <p:cond delay="300"/>
                                  </p:stCondLst>
                                  <p:childTnLst>
                                    <p:set>
                                      <p:cBhvr>
                                        <p:cTn dur="1" fill="hold" id="26">
                                          <p:stCondLst>
                                            <p:cond delay="0"/>
                                          </p:stCondLst>
                                        </p:cTn>
                                        <p:tgtEl>
                                          <p:spTgt spid="30"/>
                                        </p:tgtEl>
                                        <p:attrNameLst>
                                          <p:attrName>style.visibility</p:attrName>
                                        </p:attrNameLst>
                                      </p:cBhvr>
                                      <p:to>
                                        <p:strVal val="visible"/>
                                      </p:to>
                                    </p:set>
                                    <p:anim calcmode="lin" valueType="num">
                                      <p:cBhvr>
                                        <p:cTn dur="750" fill="hold" id="27"/>
                                        <p:tgtEl>
                                          <p:spTgt spid="30"/>
                                        </p:tgtEl>
                                        <p:attrNameLst>
                                          <p:attrName>ppt_w</p:attrName>
                                        </p:attrNameLst>
                                      </p:cBhvr>
                                      <p:tavLst>
                                        <p:tav tm="0">
                                          <p:val>
                                            <p:fltVal val="0"/>
                                          </p:val>
                                        </p:tav>
                                        <p:tav tm="100000">
                                          <p:val>
                                            <p:strVal val="#ppt_w"/>
                                          </p:val>
                                        </p:tav>
                                      </p:tavLst>
                                    </p:anim>
                                    <p:anim calcmode="lin" valueType="num">
                                      <p:cBhvr>
                                        <p:cTn dur="750" fill="hold" id="28"/>
                                        <p:tgtEl>
                                          <p:spTgt spid="30"/>
                                        </p:tgtEl>
                                        <p:attrNameLst>
                                          <p:attrName>ppt_h</p:attrName>
                                        </p:attrNameLst>
                                      </p:cBhvr>
                                      <p:tavLst>
                                        <p:tav tm="0">
                                          <p:val>
                                            <p:fltVal val="0"/>
                                          </p:val>
                                        </p:tav>
                                        <p:tav tm="100000">
                                          <p:val>
                                            <p:strVal val="#ppt_h"/>
                                          </p:val>
                                        </p:tav>
                                      </p:tavLst>
                                    </p:anim>
                                    <p:animEffect filter="fade" transition="in">
                                      <p:cBhvr>
                                        <p:cTn dur="750" id="29"/>
                                        <p:tgtEl>
                                          <p:spTgt spid="30"/>
                                        </p:tgtEl>
                                      </p:cBhvr>
                                    </p:animEffect>
                                  </p:childTnLst>
                                </p:cTn>
                              </p:par>
                              <p:par>
                                <p:cTn fill="hold" grpId="0" id="30" nodeType="withEffect" presetClass="entr" presetID="53" presetSubtype="0">
                                  <p:stCondLst>
                                    <p:cond delay="100"/>
                                  </p:stCondLst>
                                  <p:childTnLst>
                                    <p:set>
                                      <p:cBhvr>
                                        <p:cTn dur="1" fill="hold" id="31">
                                          <p:stCondLst>
                                            <p:cond delay="0"/>
                                          </p:stCondLst>
                                        </p:cTn>
                                        <p:tgtEl>
                                          <p:spTgt spid="31"/>
                                        </p:tgtEl>
                                        <p:attrNameLst>
                                          <p:attrName>style.visibility</p:attrName>
                                        </p:attrNameLst>
                                      </p:cBhvr>
                                      <p:to>
                                        <p:strVal val="visible"/>
                                      </p:to>
                                    </p:set>
                                    <p:anim calcmode="lin" valueType="num">
                                      <p:cBhvr>
                                        <p:cTn dur="750" fill="hold" id="32"/>
                                        <p:tgtEl>
                                          <p:spTgt spid="31"/>
                                        </p:tgtEl>
                                        <p:attrNameLst>
                                          <p:attrName>ppt_w</p:attrName>
                                        </p:attrNameLst>
                                      </p:cBhvr>
                                      <p:tavLst>
                                        <p:tav tm="0">
                                          <p:val>
                                            <p:fltVal val="0"/>
                                          </p:val>
                                        </p:tav>
                                        <p:tav tm="100000">
                                          <p:val>
                                            <p:strVal val="#ppt_w"/>
                                          </p:val>
                                        </p:tav>
                                      </p:tavLst>
                                    </p:anim>
                                    <p:anim calcmode="lin" valueType="num">
                                      <p:cBhvr>
                                        <p:cTn dur="750" fill="hold" id="33"/>
                                        <p:tgtEl>
                                          <p:spTgt spid="31"/>
                                        </p:tgtEl>
                                        <p:attrNameLst>
                                          <p:attrName>ppt_h</p:attrName>
                                        </p:attrNameLst>
                                      </p:cBhvr>
                                      <p:tavLst>
                                        <p:tav tm="0">
                                          <p:val>
                                            <p:fltVal val="0"/>
                                          </p:val>
                                        </p:tav>
                                        <p:tav tm="100000">
                                          <p:val>
                                            <p:strVal val="#ppt_h"/>
                                          </p:val>
                                        </p:tav>
                                      </p:tavLst>
                                    </p:anim>
                                    <p:animEffect filter="fade" transition="in">
                                      <p:cBhvr>
                                        <p:cTn dur="750" id="34"/>
                                        <p:tgtEl>
                                          <p:spTgt spid="31"/>
                                        </p:tgtEl>
                                      </p:cBhvr>
                                    </p:animEffect>
                                  </p:childTnLst>
                                </p:cTn>
                              </p:par>
                              <p:par>
                                <p:cTn fill="hold" grpId="0" id="35" nodeType="withEffect" presetClass="entr" presetID="53" presetSubtype="0">
                                  <p:stCondLst>
                                    <p:cond delay="200"/>
                                  </p:stCondLst>
                                  <p:childTnLst>
                                    <p:set>
                                      <p:cBhvr>
                                        <p:cTn dur="1" fill="hold" id="36">
                                          <p:stCondLst>
                                            <p:cond delay="0"/>
                                          </p:stCondLst>
                                        </p:cTn>
                                        <p:tgtEl>
                                          <p:spTgt spid="32"/>
                                        </p:tgtEl>
                                        <p:attrNameLst>
                                          <p:attrName>style.visibility</p:attrName>
                                        </p:attrNameLst>
                                      </p:cBhvr>
                                      <p:to>
                                        <p:strVal val="visible"/>
                                      </p:to>
                                    </p:set>
                                    <p:anim calcmode="lin" valueType="num">
                                      <p:cBhvr>
                                        <p:cTn dur="750" fill="hold" id="37"/>
                                        <p:tgtEl>
                                          <p:spTgt spid="32"/>
                                        </p:tgtEl>
                                        <p:attrNameLst>
                                          <p:attrName>ppt_w</p:attrName>
                                        </p:attrNameLst>
                                      </p:cBhvr>
                                      <p:tavLst>
                                        <p:tav tm="0">
                                          <p:val>
                                            <p:fltVal val="0"/>
                                          </p:val>
                                        </p:tav>
                                        <p:tav tm="100000">
                                          <p:val>
                                            <p:strVal val="#ppt_w"/>
                                          </p:val>
                                        </p:tav>
                                      </p:tavLst>
                                    </p:anim>
                                    <p:anim calcmode="lin" valueType="num">
                                      <p:cBhvr>
                                        <p:cTn dur="750" fill="hold" id="38"/>
                                        <p:tgtEl>
                                          <p:spTgt spid="32"/>
                                        </p:tgtEl>
                                        <p:attrNameLst>
                                          <p:attrName>ppt_h</p:attrName>
                                        </p:attrNameLst>
                                      </p:cBhvr>
                                      <p:tavLst>
                                        <p:tav tm="0">
                                          <p:val>
                                            <p:fltVal val="0"/>
                                          </p:val>
                                        </p:tav>
                                        <p:tav tm="100000">
                                          <p:val>
                                            <p:strVal val="#ppt_h"/>
                                          </p:val>
                                        </p:tav>
                                      </p:tavLst>
                                    </p:anim>
                                    <p:animEffect filter="fade" transition="in">
                                      <p:cBhvr>
                                        <p:cTn dur="750" id="39"/>
                                        <p:tgtEl>
                                          <p:spTgt spid="32"/>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33"/>
                                        </p:tgtEl>
                                        <p:attrNameLst>
                                          <p:attrName>style.visibility</p:attrName>
                                        </p:attrNameLst>
                                      </p:cBhvr>
                                      <p:to>
                                        <p:strVal val="visible"/>
                                      </p:to>
                                    </p:set>
                                    <p:anim calcmode="lin" valueType="num">
                                      <p:cBhvr>
                                        <p:cTn dur="750" fill="hold" id="42"/>
                                        <p:tgtEl>
                                          <p:spTgt spid="33"/>
                                        </p:tgtEl>
                                        <p:attrNameLst>
                                          <p:attrName>ppt_w</p:attrName>
                                        </p:attrNameLst>
                                      </p:cBhvr>
                                      <p:tavLst>
                                        <p:tav tm="0">
                                          <p:val>
                                            <p:fltVal val="0"/>
                                          </p:val>
                                        </p:tav>
                                        <p:tav tm="100000">
                                          <p:val>
                                            <p:strVal val="#ppt_w"/>
                                          </p:val>
                                        </p:tav>
                                      </p:tavLst>
                                    </p:anim>
                                    <p:anim calcmode="lin" valueType="num">
                                      <p:cBhvr>
                                        <p:cTn dur="750" fill="hold" id="43"/>
                                        <p:tgtEl>
                                          <p:spTgt spid="33"/>
                                        </p:tgtEl>
                                        <p:attrNameLst>
                                          <p:attrName>ppt_h</p:attrName>
                                        </p:attrNameLst>
                                      </p:cBhvr>
                                      <p:tavLst>
                                        <p:tav tm="0">
                                          <p:val>
                                            <p:fltVal val="0"/>
                                          </p:val>
                                        </p:tav>
                                        <p:tav tm="100000">
                                          <p:val>
                                            <p:strVal val="#ppt_h"/>
                                          </p:val>
                                        </p:tav>
                                      </p:tavLst>
                                    </p:anim>
                                    <p:animEffect filter="fade" transition="in">
                                      <p:cBhvr>
                                        <p:cTn dur="750" id="44"/>
                                        <p:tgtEl>
                                          <p:spTgt spid="33"/>
                                        </p:tgtEl>
                                      </p:cBhvr>
                                    </p:animEffect>
                                  </p:childTnLst>
                                </p:cTn>
                              </p:par>
                              <p:par>
                                <p:cTn fill="hold" grpId="0" id="45" nodeType="withEffect" presetClass="entr" presetID="53" presetSubtype="0">
                                  <p:stCondLst>
                                    <p:cond delay="0"/>
                                  </p:stCondLst>
                                  <p:childTnLst>
                                    <p:set>
                                      <p:cBhvr>
                                        <p:cTn dur="1" fill="hold" id="46">
                                          <p:stCondLst>
                                            <p:cond delay="0"/>
                                          </p:stCondLst>
                                        </p:cTn>
                                        <p:tgtEl>
                                          <p:spTgt spid="34"/>
                                        </p:tgtEl>
                                        <p:attrNameLst>
                                          <p:attrName>style.visibility</p:attrName>
                                        </p:attrNameLst>
                                      </p:cBhvr>
                                      <p:to>
                                        <p:strVal val="visible"/>
                                      </p:to>
                                    </p:set>
                                    <p:anim calcmode="lin" valueType="num">
                                      <p:cBhvr>
                                        <p:cTn dur="750" fill="hold" id="47"/>
                                        <p:tgtEl>
                                          <p:spTgt spid="34"/>
                                        </p:tgtEl>
                                        <p:attrNameLst>
                                          <p:attrName>ppt_w</p:attrName>
                                        </p:attrNameLst>
                                      </p:cBhvr>
                                      <p:tavLst>
                                        <p:tav tm="0">
                                          <p:val>
                                            <p:fltVal val="0"/>
                                          </p:val>
                                        </p:tav>
                                        <p:tav tm="100000">
                                          <p:val>
                                            <p:strVal val="#ppt_w"/>
                                          </p:val>
                                        </p:tav>
                                      </p:tavLst>
                                    </p:anim>
                                    <p:anim calcmode="lin" valueType="num">
                                      <p:cBhvr>
                                        <p:cTn dur="750" fill="hold" id="48"/>
                                        <p:tgtEl>
                                          <p:spTgt spid="34"/>
                                        </p:tgtEl>
                                        <p:attrNameLst>
                                          <p:attrName>ppt_h</p:attrName>
                                        </p:attrNameLst>
                                      </p:cBhvr>
                                      <p:tavLst>
                                        <p:tav tm="0">
                                          <p:val>
                                            <p:fltVal val="0"/>
                                          </p:val>
                                        </p:tav>
                                        <p:tav tm="100000">
                                          <p:val>
                                            <p:strVal val="#ppt_h"/>
                                          </p:val>
                                        </p:tav>
                                      </p:tavLst>
                                    </p:anim>
                                    <p:animEffect filter="fade" transition="in">
                                      <p:cBhvr>
                                        <p:cTn dur="750" id="49"/>
                                        <p:tgtEl>
                                          <p:spTgt spid="34"/>
                                        </p:tgtEl>
                                      </p:cBhvr>
                                    </p:animEffect>
                                  </p:childTnLst>
                                </p:cTn>
                              </p:par>
                            </p:childTnLst>
                          </p:cTn>
                        </p:par>
                        <p:par>
                          <p:cTn fill="hold" id="50" nodeType="afterGroup">
                            <p:stCondLst>
                              <p:cond delay="1050"/>
                            </p:stCondLst>
                            <p:childTnLst>
                              <p:par>
                                <p:cTn fill="hold" grpId="0" id="51" nodeType="afterEffect" presetClass="entr" presetID="31" presetSubtype="0">
                                  <p:stCondLst>
                                    <p:cond delay="0"/>
                                  </p:stCondLst>
                                  <p:iterate type="lt">
                                    <p:tmPct val="5000"/>
                                  </p:iterate>
                                  <p:childTnLst>
                                    <p:set>
                                      <p:cBhvr>
                                        <p:cTn dur="1" fill="hold" id="52">
                                          <p:stCondLst>
                                            <p:cond delay="0"/>
                                          </p:stCondLst>
                                        </p:cTn>
                                        <p:tgtEl>
                                          <p:spTgt spid="35"/>
                                        </p:tgtEl>
                                        <p:attrNameLst>
                                          <p:attrName>style.visibility</p:attrName>
                                        </p:attrNameLst>
                                      </p:cBhvr>
                                      <p:to>
                                        <p:strVal val="visible"/>
                                      </p:to>
                                    </p:set>
                                    <p:anim calcmode="lin" valueType="num">
                                      <p:cBhvr>
                                        <p:cTn dur="750" fill="hold" id="53"/>
                                        <p:tgtEl>
                                          <p:spTgt spid="35"/>
                                        </p:tgtEl>
                                        <p:attrNameLst>
                                          <p:attrName>ppt_w</p:attrName>
                                        </p:attrNameLst>
                                      </p:cBhvr>
                                      <p:tavLst>
                                        <p:tav tm="0">
                                          <p:val>
                                            <p:fltVal val="0"/>
                                          </p:val>
                                        </p:tav>
                                        <p:tav tm="100000">
                                          <p:val>
                                            <p:strVal val="#ppt_w"/>
                                          </p:val>
                                        </p:tav>
                                      </p:tavLst>
                                    </p:anim>
                                    <p:anim calcmode="lin" valueType="num">
                                      <p:cBhvr>
                                        <p:cTn dur="750" fill="hold" id="54"/>
                                        <p:tgtEl>
                                          <p:spTgt spid="35"/>
                                        </p:tgtEl>
                                        <p:attrNameLst>
                                          <p:attrName>ppt_h</p:attrName>
                                        </p:attrNameLst>
                                      </p:cBhvr>
                                      <p:tavLst>
                                        <p:tav tm="0">
                                          <p:val>
                                            <p:fltVal val="0"/>
                                          </p:val>
                                        </p:tav>
                                        <p:tav tm="100000">
                                          <p:val>
                                            <p:strVal val="#ppt_h"/>
                                          </p:val>
                                        </p:tav>
                                      </p:tavLst>
                                    </p:anim>
                                    <p:anim calcmode="lin" valueType="num">
                                      <p:cBhvr>
                                        <p:cTn dur="750" fill="hold" id="55"/>
                                        <p:tgtEl>
                                          <p:spTgt spid="35"/>
                                        </p:tgtEl>
                                        <p:attrNameLst>
                                          <p:attrName>style.rotation</p:attrName>
                                        </p:attrNameLst>
                                      </p:cBhvr>
                                      <p:tavLst>
                                        <p:tav tm="0">
                                          <p:val>
                                            <p:fltVal val="90"/>
                                          </p:val>
                                        </p:tav>
                                        <p:tav tm="100000">
                                          <p:val>
                                            <p:fltVal val="0"/>
                                          </p:val>
                                        </p:tav>
                                      </p:tavLst>
                                    </p:anim>
                                    <p:animEffect filter="fade" transition="in">
                                      <p:cBhvr>
                                        <p:cTn dur="750" id="56"/>
                                        <p:tgtEl>
                                          <p:spTgt spid="35"/>
                                        </p:tgtEl>
                                      </p:cBhvr>
                                    </p:animEffect>
                                  </p:childTnLst>
                                </p:cTn>
                              </p:par>
                            </p:childTnLst>
                          </p:cTn>
                        </p:par>
                        <p:par>
                          <p:cTn fill="hold" id="57" nodeType="afterGroup">
                            <p:stCondLst>
                              <p:cond delay="1800"/>
                            </p:stCondLst>
                            <p:childTnLst>
                              <p:par>
                                <p:cTn fill="hold" id="58" nodeType="afterEffect" presetClass="entr" presetID="22" presetSubtype="8">
                                  <p:stCondLst>
                                    <p:cond delay="0"/>
                                  </p:stCondLst>
                                  <p:childTnLst>
                                    <p:set>
                                      <p:cBhvr>
                                        <p:cTn dur="1" fill="hold" id="59">
                                          <p:stCondLst>
                                            <p:cond delay="0"/>
                                          </p:stCondLst>
                                        </p:cTn>
                                        <p:tgtEl>
                                          <p:spTgt spid="38"/>
                                        </p:tgtEl>
                                        <p:attrNameLst>
                                          <p:attrName>style.visibility</p:attrName>
                                        </p:attrNameLst>
                                      </p:cBhvr>
                                      <p:to>
                                        <p:strVal val="visible"/>
                                      </p:to>
                                    </p:set>
                                    <p:animEffect filter="wipe(left)" transition="in">
                                      <p:cBhvr>
                                        <p:cTn dur="500" id="60"/>
                                        <p:tgtEl>
                                          <p:spTgt spid="38"/>
                                        </p:tgtEl>
                                      </p:cBhvr>
                                    </p:animEffect>
                                  </p:childTnLst>
                                </p:cTn>
                              </p:par>
                              <p:par>
                                <p:cTn fill="hold" id="61" nodeType="withEffect" presetClass="entr" presetID="22" presetSubtype="2">
                                  <p:stCondLst>
                                    <p:cond delay="0"/>
                                  </p:stCondLst>
                                  <p:childTnLst>
                                    <p:set>
                                      <p:cBhvr>
                                        <p:cTn dur="1" fill="hold" id="62">
                                          <p:stCondLst>
                                            <p:cond delay="0"/>
                                          </p:stCondLst>
                                        </p:cTn>
                                        <p:tgtEl>
                                          <p:spTgt spid="39"/>
                                        </p:tgtEl>
                                        <p:attrNameLst>
                                          <p:attrName>style.visibility</p:attrName>
                                        </p:attrNameLst>
                                      </p:cBhvr>
                                      <p:to>
                                        <p:strVal val="visible"/>
                                      </p:to>
                                    </p:set>
                                    <p:animEffect filter="wipe(right)" transition="in">
                                      <p:cBhvr>
                                        <p:cTn dur="500" id="63"/>
                                        <p:tgtEl>
                                          <p:spTgt spid="39"/>
                                        </p:tgtEl>
                                      </p:cBhvr>
                                    </p:animEffect>
                                  </p:childTnLst>
                                </p:cTn>
                              </p:par>
                              <p:par>
                                <p:cTn fill="hold" grpId="0" id="64" nodeType="withEffect" presetClass="entr" presetID="53" presetSubtype="0">
                                  <p:stCondLst>
                                    <p:cond delay="0"/>
                                  </p:stCondLst>
                                  <p:childTnLst>
                                    <p:set>
                                      <p:cBhvr>
                                        <p:cTn dur="1" fill="hold" id="65">
                                          <p:stCondLst>
                                            <p:cond delay="0"/>
                                          </p:stCondLst>
                                        </p:cTn>
                                        <p:tgtEl>
                                          <p:spTgt spid="36"/>
                                        </p:tgtEl>
                                        <p:attrNameLst>
                                          <p:attrName>style.visibility</p:attrName>
                                        </p:attrNameLst>
                                      </p:cBhvr>
                                      <p:to>
                                        <p:strVal val="visible"/>
                                      </p:to>
                                    </p:set>
                                    <p:anim calcmode="lin" valueType="num">
                                      <p:cBhvr>
                                        <p:cTn dur="500" fill="hold" id="66"/>
                                        <p:tgtEl>
                                          <p:spTgt spid="36"/>
                                        </p:tgtEl>
                                        <p:attrNameLst>
                                          <p:attrName>ppt_w</p:attrName>
                                        </p:attrNameLst>
                                      </p:cBhvr>
                                      <p:tavLst>
                                        <p:tav tm="0">
                                          <p:val>
                                            <p:fltVal val="0"/>
                                          </p:val>
                                        </p:tav>
                                        <p:tav tm="100000">
                                          <p:val>
                                            <p:strVal val="#ppt_w"/>
                                          </p:val>
                                        </p:tav>
                                      </p:tavLst>
                                    </p:anim>
                                    <p:anim calcmode="lin" valueType="num">
                                      <p:cBhvr>
                                        <p:cTn dur="500" fill="hold" id="67"/>
                                        <p:tgtEl>
                                          <p:spTgt spid="36"/>
                                        </p:tgtEl>
                                        <p:attrNameLst>
                                          <p:attrName>ppt_h</p:attrName>
                                        </p:attrNameLst>
                                      </p:cBhvr>
                                      <p:tavLst>
                                        <p:tav tm="0">
                                          <p:val>
                                            <p:fltVal val="0"/>
                                          </p:val>
                                        </p:tav>
                                        <p:tav tm="100000">
                                          <p:val>
                                            <p:strVal val="#ppt_h"/>
                                          </p:val>
                                        </p:tav>
                                      </p:tavLst>
                                    </p:anim>
                                    <p:animEffect filter="fade" transition="in">
                                      <p:cBhvr>
                                        <p:cTn dur="500" id="68"/>
                                        <p:tgtEl>
                                          <p:spTgt spid="36"/>
                                        </p:tgtEl>
                                      </p:cBhvr>
                                    </p:animEffect>
                                  </p:childTnLst>
                                </p:cTn>
                              </p:par>
                            </p:childTnLst>
                          </p:cTn>
                        </p:par>
                        <p:par>
                          <p:cTn fill="hold" id="69" nodeType="afterGroup">
                            <p:stCondLst>
                              <p:cond delay="2300"/>
                            </p:stCondLst>
                            <p:childTnLst>
                              <p:par>
                                <p:cTn fill="hold" grpId="0" id="70" nodeType="afterEffect" presetClass="entr" presetID="31" presetSubtype="0">
                                  <p:stCondLst>
                                    <p:cond delay="0"/>
                                  </p:stCondLst>
                                  <p:childTnLst>
                                    <p:set>
                                      <p:cBhvr>
                                        <p:cTn dur="1" fill="hold" id="71">
                                          <p:stCondLst>
                                            <p:cond delay="0"/>
                                          </p:stCondLst>
                                        </p:cTn>
                                        <p:tgtEl>
                                          <p:spTgt spid="37"/>
                                        </p:tgtEl>
                                        <p:attrNameLst>
                                          <p:attrName>style.visibility</p:attrName>
                                        </p:attrNameLst>
                                      </p:cBhvr>
                                      <p:to>
                                        <p:strVal val="visible"/>
                                      </p:to>
                                    </p:set>
                                    <p:anim calcmode="lin" valueType="num">
                                      <p:cBhvr>
                                        <p:cTn dur="1000" fill="hold" id="72"/>
                                        <p:tgtEl>
                                          <p:spTgt spid="37"/>
                                        </p:tgtEl>
                                        <p:attrNameLst>
                                          <p:attrName>ppt_w</p:attrName>
                                        </p:attrNameLst>
                                      </p:cBhvr>
                                      <p:tavLst>
                                        <p:tav tm="0">
                                          <p:val>
                                            <p:fltVal val="0"/>
                                          </p:val>
                                        </p:tav>
                                        <p:tav tm="100000">
                                          <p:val>
                                            <p:strVal val="#ppt_w"/>
                                          </p:val>
                                        </p:tav>
                                      </p:tavLst>
                                    </p:anim>
                                    <p:anim calcmode="lin" valueType="num">
                                      <p:cBhvr>
                                        <p:cTn dur="1000" fill="hold" id="73"/>
                                        <p:tgtEl>
                                          <p:spTgt spid="37"/>
                                        </p:tgtEl>
                                        <p:attrNameLst>
                                          <p:attrName>ppt_h</p:attrName>
                                        </p:attrNameLst>
                                      </p:cBhvr>
                                      <p:tavLst>
                                        <p:tav tm="0">
                                          <p:val>
                                            <p:fltVal val="0"/>
                                          </p:val>
                                        </p:tav>
                                        <p:tav tm="100000">
                                          <p:val>
                                            <p:strVal val="#ppt_h"/>
                                          </p:val>
                                        </p:tav>
                                      </p:tavLst>
                                    </p:anim>
                                    <p:anim calcmode="lin" valueType="num">
                                      <p:cBhvr>
                                        <p:cTn dur="1000" fill="hold" id="74"/>
                                        <p:tgtEl>
                                          <p:spTgt spid="37"/>
                                        </p:tgtEl>
                                        <p:attrNameLst>
                                          <p:attrName>style.rotation</p:attrName>
                                        </p:attrNameLst>
                                      </p:cBhvr>
                                      <p:tavLst>
                                        <p:tav tm="0">
                                          <p:val>
                                            <p:fltVal val="90"/>
                                          </p:val>
                                        </p:tav>
                                        <p:tav tm="100000">
                                          <p:val>
                                            <p:fltVal val="0"/>
                                          </p:val>
                                        </p:tav>
                                      </p:tavLst>
                                    </p:anim>
                                    <p:animEffect filter="fade" transition="in">
                                      <p:cBhvr>
                                        <p:cTn dur="1000" id="75"/>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P grpId="0" spid="28"/>
      <p:bldP grpId="0" spid="29"/>
      <p:bldP grpId="0" spid="30"/>
      <p:bldP grpId="0" spid="31"/>
      <p:bldP grpId="0" spid="32"/>
      <p:bldP grpId="0" spid="33"/>
      <p:bldP grpId="0" spid="34"/>
      <p:bldP grpId="0" spid="35"/>
      <p:bldP grpId="0" spid="36"/>
      <p:bldP grpId="0" spid="37"/>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40"/>
          <p:cNvSpPr>
            <a:spLocks noChangeArrowheads="1"/>
          </p:cNvSpPr>
          <p:nvPr/>
        </p:nvSpPr>
        <p:spPr bwMode="auto">
          <a:xfrm>
            <a:off x="1850797" y="341873"/>
            <a:ext cx="2164080"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mtClean="0" sz="2600">
                <a:solidFill>
                  <a:srgbClr val="00B0F0"/>
                </a:solidFill>
                <a:latin charset="-122" pitchFamily="34" typeface="微软雅黑"/>
                <a:ea charset="-122" pitchFamily="34" typeface="微软雅黑"/>
                <a:cs charset="0" pitchFamily="34" typeface="Calibri"/>
                <a:sym charset="0" pitchFamily="34" typeface="Calibri"/>
              </a:rPr>
              <a:t>点击加入标题</a:t>
            </a: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fmla="val 16667" name="adj"/>
              </a:avLst>
            </a:prstGeom>
            <a:solidFill>
              <a:srgbClr val="00B0F0"/>
            </a:solidFill>
            <a:ln w="25400">
              <a:noFill/>
              <a:miter lim="800000"/>
            </a:ln>
          </p:spPr>
          <p:txBody>
            <a:bodyPr anchor="ctr"/>
            <a:lstStyle/>
            <a:p>
              <a:pPr algn="ctr"/>
              <a:endParaRPr altLang="zh-CN" lang="zh-CN">
                <a:solidFill>
                  <a:srgbClr val="FFFFFF"/>
                </a:solidFill>
                <a:latin charset="-122" pitchFamily="2" typeface="宋体"/>
                <a:sym charset="-122" pitchFamily="2" typeface="宋体"/>
              </a:endParaRPr>
            </a:p>
          </p:txBody>
        </p:sp>
        <p:sp>
          <p:nvSpPr>
            <p:cNvPr id="6" name="圆角矩形 39"/>
            <p:cNvSpPr>
              <a:spLocks noChangeArrowheads="1"/>
            </p:cNvSpPr>
            <p:nvPr/>
          </p:nvSpPr>
          <p:spPr bwMode="auto">
            <a:xfrm>
              <a:off x="0" y="542924"/>
              <a:ext cx="762000" cy="53181"/>
            </a:xfrm>
            <a:prstGeom prst="roundRect">
              <a:avLst>
                <a:gd fmla="val 16667" name="adj"/>
              </a:avLst>
            </a:prstGeom>
            <a:solidFill>
              <a:srgbClr val="00B0F0"/>
            </a:solidFill>
            <a:ln w="25400">
              <a:noFill/>
              <a:miter lim="800000"/>
            </a:ln>
          </p:spPr>
          <p:txBody>
            <a:bodyPr anchor="ctr"/>
            <a:lstStyle/>
            <a:p>
              <a:pPr algn="ctr"/>
              <a:endParaRPr altLang="zh-CN" lang="zh-CN">
                <a:solidFill>
                  <a:srgbClr val="FFFFFF"/>
                </a:solidFill>
                <a:latin charset="-122" pitchFamily="2" typeface="宋体"/>
                <a:sym charset="-122" pitchFamily="2" typeface="宋体"/>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9" name="TextBox 8"/>
            <p:cNvSpPr txBox="1"/>
            <p:nvPr/>
          </p:nvSpPr>
          <p:spPr>
            <a:xfrm>
              <a:off x="6404855" y="1253660"/>
              <a:ext cx="1201290" cy="640080"/>
            </a:xfrm>
            <a:prstGeom prst="rect">
              <a:avLst/>
            </a:prstGeom>
            <a:noFill/>
          </p:spPr>
          <p:txBody>
            <a:bodyPr rtlCol="0" wrap="square">
              <a:spAutoFit/>
            </a:bodyPr>
            <a:lstStyle/>
            <a:p>
              <a:pPr algn="ctr"/>
              <a:r>
                <a:rPr altLang="zh-CN" b="1" lang="en-US" smtClean="0" spc="-300" sz="3600">
                  <a:solidFill>
                    <a:schemeClr val="bg1"/>
                  </a:solidFill>
                  <a:latin charset="-122" pitchFamily="34" typeface="微软雅黑"/>
                  <a:ea charset="-122" pitchFamily="34" typeface="微软雅黑"/>
                </a:rPr>
                <a:t>1</a:t>
              </a:r>
            </a:p>
          </p:txBody>
        </p:sp>
      </p:grpSp>
      <p:grpSp>
        <p:nvGrpSpPr>
          <p:cNvPr id="4" name="组合 3"/>
          <p:cNvGrpSpPr/>
          <p:nvPr/>
        </p:nvGrpSpPr>
        <p:grpSpPr>
          <a:xfrm>
            <a:off x="1127554" y="1591933"/>
            <a:ext cx="10164188" cy="4679954"/>
            <a:chOff x="1067594" y="1277144"/>
            <a:chExt cx="7086600" cy="3262923"/>
          </a:xfrm>
        </p:grpSpPr>
        <p:sp>
          <p:nvSpPr>
            <p:cNvPr id="10" name="TextBox 9"/>
            <p:cNvSpPr txBox="1"/>
            <p:nvPr/>
          </p:nvSpPr>
          <p:spPr>
            <a:xfrm>
              <a:off x="1499218" y="1277144"/>
              <a:ext cx="2844976" cy="302820"/>
            </a:xfrm>
            <a:prstGeom prst="rect">
              <a:avLst/>
            </a:prstGeom>
            <a:noFill/>
          </p:spPr>
          <p:txBody>
            <a:bodyPr bIns="34285" lIns="68571" rIns="68571" tIns="34285">
              <a:spAutoFit/>
            </a:bodyPr>
            <a:lstStyle/>
            <a:p>
              <a:pPr algn="l" defTabSz="914400" eaLnBrk="1" fontAlgn="auto" hangingPunct="1" indent="0" latinLnBrk="0" lvl="0" marL="0" marR="0">
                <a:lnSpc>
                  <a:spcPct val="100000"/>
                </a:lnSpc>
                <a:spcBef>
                  <a:spcPct val="0"/>
                </a:spcBef>
                <a:spcAft>
                  <a:spcPct val="0"/>
                </a:spcAft>
                <a:buClrTx/>
                <a:buSzTx/>
                <a:buFont charset="0" panose="020b0604020202020204" pitchFamily="34" typeface="Arial"/>
                <a:buNone/>
                <a:defRPr/>
              </a:pPr>
              <a:r>
                <a:rPr altLang="en-US" b="1" baseline="0" cap="none" i="0" kern="0" kumimoji="0" lang="zh-CN" noProof="0" normalizeH="0" spc="0" strike="noStrike" sz="2400" u="none">
                  <a:ln>
                    <a:noFill/>
                  </a:ln>
                  <a:solidFill>
                    <a:schemeClr val="bg1">
                      <a:lumMod val="50000"/>
                    </a:schemeClr>
                  </a:solidFill>
                  <a:effectLst/>
                  <a:uLnTx/>
                  <a:uFillTx/>
                  <a:latin typeface="微软雅黑"/>
                  <a:ea typeface="微软雅黑"/>
                </a:rPr>
                <a:t>关于框架</a:t>
              </a:r>
            </a:p>
          </p:txBody>
        </p:sp>
        <p:sp>
          <p:nvSpPr>
            <p:cNvPr id="11" name="TextBox 10"/>
            <p:cNvSpPr txBox="1"/>
            <p:nvPr/>
          </p:nvSpPr>
          <p:spPr>
            <a:xfrm>
              <a:off x="1499218" y="3791744"/>
              <a:ext cx="2844976" cy="302820"/>
            </a:xfrm>
            <a:prstGeom prst="rect">
              <a:avLst/>
            </a:prstGeom>
            <a:noFill/>
          </p:spPr>
          <p:txBody>
            <a:bodyPr bIns="34285" lIns="68571" rIns="68571" tIns="34285">
              <a:spAutoFit/>
            </a:bodyPr>
            <a:lstStyle/>
            <a:p>
              <a:pPr algn="l" defTabSz="914400" eaLnBrk="1" fontAlgn="auto" hangingPunct="1" indent="0" latinLnBrk="0" lvl="0" marL="0" marR="0">
                <a:lnSpc>
                  <a:spcPct val="100000"/>
                </a:lnSpc>
                <a:spcBef>
                  <a:spcPct val="0"/>
                </a:spcBef>
                <a:spcAft>
                  <a:spcPct val="0"/>
                </a:spcAft>
                <a:buClrTx/>
                <a:buSzTx/>
                <a:buFont charset="0" panose="020b0604020202020204" pitchFamily="34" typeface="Arial"/>
                <a:buNone/>
                <a:defRPr/>
              </a:pPr>
              <a:r>
                <a:rPr altLang="en-US" b="1" baseline="0" cap="none" i="0" kern="0" kumimoji="0" lang="zh-CN" noProof="0" normalizeH="0" spc="0" strike="noStrike" sz="2400" u="none">
                  <a:ln>
                    <a:noFill/>
                  </a:ln>
                  <a:solidFill>
                    <a:schemeClr val="bg1">
                      <a:lumMod val="50000"/>
                    </a:schemeClr>
                  </a:solidFill>
                  <a:effectLst/>
                  <a:uLnTx/>
                  <a:uFillTx/>
                  <a:latin typeface="微软雅黑"/>
                  <a:ea typeface="微软雅黑"/>
                </a:rPr>
                <a:t>关于元素</a:t>
              </a:r>
            </a:p>
          </p:txBody>
        </p:sp>
        <p:sp>
          <p:nvSpPr>
            <p:cNvPr id="12" name="TextBox 11"/>
            <p:cNvSpPr txBox="1"/>
            <p:nvPr/>
          </p:nvSpPr>
          <p:spPr>
            <a:xfrm>
              <a:off x="1489486" y="4191372"/>
              <a:ext cx="6664707" cy="345322"/>
            </a:xfrm>
            <a:prstGeom prst="rect">
              <a:avLst/>
            </a:prstGeom>
            <a:noFill/>
          </p:spPr>
          <p:txBody>
            <a:bodyPr bIns="34285" lIns="68571" rIns="68571" tIns="34285" wrap="square">
              <a:spAutoFit/>
            </a:bodyPr>
            <a:lstStyle/>
            <a:p>
              <a:pPr algn="l"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400" u="none">
                  <a:ln>
                    <a:noFill/>
                  </a:ln>
                  <a:solidFill>
                    <a:schemeClr val="bg1">
                      <a:lumMod val="50000"/>
                    </a:schemeClr>
                  </a:solidFill>
                  <a:effectLst/>
                  <a:uLnTx/>
                  <a:uFillTx/>
                  <a:latin typeface="微软雅黑"/>
                  <a:ea typeface="微软雅黑"/>
                </a:rPr>
                <a:t>本模板封面、目录、过渡章节页面各种元素均能移动，所有图形都能编辑动画，颜色，大小等，不一定每个图形都能用上，但是表达方式、配色、版式都是可以借鉴的。</a:t>
              </a:r>
            </a:p>
          </p:txBody>
        </p:sp>
        <p:sp>
          <p:nvSpPr>
            <p:cNvPr id="13" name="TextBox 12"/>
            <p:cNvSpPr txBox="1"/>
            <p:nvPr/>
          </p:nvSpPr>
          <p:spPr>
            <a:xfrm>
              <a:off x="1499218" y="2535154"/>
              <a:ext cx="2844976" cy="302820"/>
            </a:xfrm>
            <a:prstGeom prst="rect">
              <a:avLst/>
            </a:prstGeom>
            <a:noFill/>
          </p:spPr>
          <p:txBody>
            <a:bodyPr bIns="34285" lIns="68571" rIns="68571" tIns="34285">
              <a:spAutoFit/>
            </a:bodyPr>
            <a:lstStyle/>
            <a:p>
              <a:pPr algn="l" defTabSz="914400" eaLnBrk="1" fontAlgn="auto" hangingPunct="1" indent="0" latinLnBrk="0" lvl="0" marL="0" marR="0">
                <a:lnSpc>
                  <a:spcPct val="100000"/>
                </a:lnSpc>
                <a:spcBef>
                  <a:spcPct val="0"/>
                </a:spcBef>
                <a:spcAft>
                  <a:spcPct val="0"/>
                </a:spcAft>
                <a:buClrTx/>
                <a:buSzTx/>
                <a:buFont charset="0" panose="020b0604020202020204" pitchFamily="34" typeface="Arial"/>
                <a:buNone/>
                <a:defRPr/>
              </a:pPr>
              <a:r>
                <a:rPr altLang="en-US" b="1" baseline="0" cap="none" i="0" kern="0" kumimoji="0" lang="zh-CN" noProof="0" normalizeH="0" spc="0" strike="noStrike" sz="2400" u="none">
                  <a:ln>
                    <a:noFill/>
                  </a:ln>
                  <a:solidFill>
                    <a:schemeClr val="bg1">
                      <a:lumMod val="50000"/>
                    </a:schemeClr>
                  </a:solidFill>
                  <a:effectLst/>
                  <a:uLnTx/>
                  <a:uFillTx/>
                  <a:latin typeface="微软雅黑"/>
                  <a:ea typeface="微软雅黑"/>
                </a:rPr>
                <a:t>关于换图</a:t>
              </a:r>
            </a:p>
          </p:txBody>
        </p:sp>
        <p:sp>
          <p:nvSpPr>
            <p:cNvPr id="14" name="TextBox 13"/>
            <p:cNvSpPr txBox="1"/>
            <p:nvPr/>
          </p:nvSpPr>
          <p:spPr>
            <a:xfrm>
              <a:off x="1489486" y="2947006"/>
              <a:ext cx="6664707" cy="494080"/>
            </a:xfrm>
            <a:prstGeom prst="rect">
              <a:avLst/>
            </a:prstGeom>
            <a:noFill/>
          </p:spPr>
          <p:txBody>
            <a:bodyPr bIns="34285" lIns="68571" rIns="68571" tIns="34285" wrap="square">
              <a:spAutoFit/>
            </a:bodyPr>
            <a:lstStyle>
              <a:defPPr>
                <a:defRPr lang="zh-CN"/>
              </a:defPPr>
              <a:lvl1pPr>
                <a:buFont charset="0" panose="020b0604020202020204" pitchFamily="34" typeface="Arial"/>
                <a:buNone/>
                <a:defRPr>
                  <a:solidFill>
                    <a:srgbClr val="333333"/>
                  </a:solidFill>
                  <a:latin typeface="微软雅黑"/>
                  <a:ea typeface="微软雅黑"/>
                </a:defRPr>
              </a:lvl1pPr>
            </a:lstStyle>
            <a:p>
              <a:pPr algn="l" defTabSz="914400" eaLnBrk="1" fontAlgn="auto" hangingPunct="1" indent="0" latinLnBrk="0" lvl="0" marL="0" marR="0">
                <a:lnSpc>
                  <a:spcPct val="100000"/>
                </a:lnSpc>
                <a:spcBef>
                  <a:spcPct val="0"/>
                </a:spcBef>
                <a:spcAft>
                  <a:spcPct val="0"/>
                </a:spcAft>
                <a:buClrTx/>
                <a:buSzTx/>
                <a:buFont charset="0" panose="020b0604020202020204" pitchFamily="34" typeface="Arial"/>
                <a:buNone/>
                <a:defRPr/>
              </a:pPr>
              <a:r>
                <a:rPr altLang="en-US" b="0" baseline="0" cap="none" i="0" kern="0" kumimoji="0" lang="zh-CN" noProof="0" normalizeH="0" smtClean="0" spc="0" strike="noStrike" sz="1400" u="none">
                  <a:ln>
                    <a:noFill/>
                  </a:ln>
                  <a:solidFill>
                    <a:schemeClr val="bg1">
                      <a:lumMod val="50000"/>
                    </a:schemeClr>
                  </a:solidFill>
                  <a:effectLst/>
                  <a:uLnTx/>
                  <a:uFillTx/>
                </a:rPr>
                <a:t>第一种：点击图片右键-&gt;设置图片格式-&gt;填充-&gt;图片或纹理填充-&gt;文件，选择事先准备好的图片即可。后文遇图均可按此操作</a:t>
              </a:r>
            </a:p>
            <a:p>
              <a:pPr algn="l" defTabSz="914400" eaLnBrk="1" fontAlgn="auto" hangingPunct="1" indent="0" latinLnBrk="0" lvl="0" marL="0" marR="0">
                <a:lnSpc>
                  <a:spcPct val="100000"/>
                </a:lnSpc>
                <a:spcBef>
                  <a:spcPct val="0"/>
                </a:spcBef>
                <a:spcAft>
                  <a:spcPct val="0"/>
                </a:spcAft>
                <a:buClrTx/>
                <a:buSzTx/>
                <a:buFont charset="0" panose="020b0604020202020204" pitchFamily="34" typeface="Arial"/>
                <a:buNone/>
                <a:defRPr/>
              </a:pPr>
              <a:r>
                <a:rPr altLang="en-US" b="0" baseline="0" cap="none" i="0" kern="0" kumimoji="0" lang="zh-CN" noProof="0" normalizeH="0" smtClean="0" spc="0" strike="noStrike" sz="1400" u="none">
                  <a:ln>
                    <a:noFill/>
                  </a:ln>
                  <a:solidFill>
                    <a:schemeClr val="bg1">
                      <a:lumMod val="50000"/>
                    </a:schemeClr>
                  </a:solidFill>
                  <a:effectLst/>
                  <a:uLnTx/>
                  <a:uFillTx/>
                </a:rPr>
                <a:t>第二种：点击图片右键-&gt;更改图片。</a:t>
              </a:r>
            </a:p>
          </p:txBody>
        </p:sp>
        <p:sp>
          <p:nvSpPr>
            <p:cNvPr id="15" name="椭圆 14"/>
            <p:cNvSpPr/>
            <p:nvPr/>
          </p:nvSpPr>
          <p:spPr bwMode="auto">
            <a:xfrm>
              <a:off x="1067594" y="1356185"/>
              <a:ext cx="377960" cy="378159"/>
            </a:xfrm>
            <a:prstGeom prst="ellipse">
              <a:avLst/>
            </a:prstGeom>
            <a:solidFill>
              <a:srgbClr val="00B0F0"/>
            </a:solidFill>
            <a:ln algn="ctr" cap="flat" cmpd="sng" w="9525">
              <a:solidFill>
                <a:srgbClr val="FFFFFF"/>
              </a:solidFill>
              <a:prstDash val="solid"/>
              <a:round/>
              <a:headEnd len="med" type="none" w="med"/>
              <a:tailEnd len="med" type="none" w="med"/>
            </a:ln>
            <a:effectLst/>
            <a:extLst/>
          </p:spPr>
          <p:txBody>
            <a:bodyPr anchor="t" anchorCtr="0" bIns="34285" compatLnSpc="1" lIns="68571" numCol="1" rIns="68571" rtlCol="0" tIns="34285" vert="horz" wrap="square">
              <a:prstTxWarp prst="textNoShape">
                <a:avLst/>
              </a:prstTxWarp>
            </a:bodyPr>
            <a:lstStyle/>
            <a:p>
              <a:pPr defTabSz="685709"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400" u="none">
                  <a:ln>
                    <a:noFill/>
                  </a:ln>
                  <a:solidFill>
                    <a:srgbClr val="FFFFFF"/>
                  </a:solidFill>
                  <a:effectLst/>
                  <a:uLnTx/>
                  <a:uFillTx/>
                  <a:latin typeface="微软雅黑"/>
                  <a:ea typeface="微软雅黑"/>
                </a:rPr>
                <a:t>1</a:t>
              </a:r>
            </a:p>
          </p:txBody>
        </p:sp>
        <p:sp>
          <p:nvSpPr>
            <p:cNvPr id="16" name="椭圆 15"/>
            <p:cNvSpPr/>
            <p:nvPr/>
          </p:nvSpPr>
          <p:spPr bwMode="auto">
            <a:xfrm>
              <a:off x="1067594" y="2572544"/>
              <a:ext cx="377960" cy="378159"/>
            </a:xfrm>
            <a:prstGeom prst="ellipse">
              <a:avLst/>
            </a:prstGeom>
            <a:solidFill>
              <a:srgbClr val="FE978C"/>
            </a:solidFill>
            <a:ln algn="ctr" cap="flat" cmpd="sng" w="9525">
              <a:solidFill>
                <a:srgbClr val="FFFFFF"/>
              </a:solidFill>
              <a:prstDash val="solid"/>
              <a:round/>
              <a:headEnd len="med" type="none" w="med"/>
              <a:tailEnd len="med" type="none" w="med"/>
            </a:ln>
            <a:effectLst/>
            <a:extLst/>
          </p:spPr>
          <p:txBody>
            <a:bodyPr anchor="t" anchorCtr="0" bIns="34285" compatLnSpc="1" lIns="68571" numCol="1" rIns="68571" rtlCol="0" tIns="34285" vert="horz" wrap="square">
              <a:prstTxWarp prst="textNoShape">
                <a:avLst/>
              </a:prstTxWarp>
            </a:bodyPr>
            <a:lstStyle/>
            <a:p>
              <a:pPr defTabSz="685709"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400" u="none">
                  <a:ln>
                    <a:noFill/>
                  </a:ln>
                  <a:solidFill>
                    <a:srgbClr val="FFFFFF"/>
                  </a:solidFill>
                  <a:effectLst/>
                  <a:uLnTx/>
                  <a:uFillTx/>
                  <a:latin typeface="微软雅黑"/>
                  <a:ea typeface="微软雅黑"/>
                </a:rPr>
                <a:t>2</a:t>
              </a:r>
            </a:p>
          </p:txBody>
        </p:sp>
        <p:sp>
          <p:nvSpPr>
            <p:cNvPr id="17" name="椭圆 16"/>
            <p:cNvSpPr/>
            <p:nvPr/>
          </p:nvSpPr>
          <p:spPr bwMode="auto">
            <a:xfrm>
              <a:off x="1067594" y="3791744"/>
              <a:ext cx="377960" cy="378159"/>
            </a:xfrm>
            <a:prstGeom prst="ellipse">
              <a:avLst/>
            </a:prstGeom>
            <a:solidFill>
              <a:srgbClr val="00B0F0"/>
            </a:solidFill>
            <a:ln algn="ctr" cap="flat" cmpd="sng" w="9525">
              <a:solidFill>
                <a:srgbClr val="FFFFFF"/>
              </a:solidFill>
              <a:prstDash val="solid"/>
              <a:round/>
              <a:headEnd len="med" type="none" w="med"/>
              <a:tailEnd len="med" type="none" w="med"/>
            </a:ln>
            <a:effectLst/>
            <a:extLst/>
          </p:spPr>
          <p:txBody>
            <a:bodyPr anchor="t" anchorCtr="0" bIns="34285" compatLnSpc="1" lIns="68571" numCol="1" rIns="68571" rtlCol="0" tIns="34285" vert="horz" wrap="square">
              <a:prstTxWarp prst="textNoShape">
                <a:avLst/>
              </a:prstTxWarp>
            </a:bodyPr>
            <a:lstStyle/>
            <a:p>
              <a:pPr defTabSz="685709"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400" u="none">
                  <a:ln>
                    <a:noFill/>
                  </a:ln>
                  <a:solidFill>
                    <a:srgbClr val="FFFFFF"/>
                  </a:solidFill>
                  <a:effectLst/>
                  <a:uLnTx/>
                  <a:uFillTx/>
                  <a:latin typeface="微软雅黑"/>
                  <a:ea typeface="微软雅黑"/>
                </a:rPr>
                <a:t>3</a:t>
              </a:r>
            </a:p>
          </p:txBody>
        </p:sp>
        <p:sp>
          <p:nvSpPr>
            <p:cNvPr id="18" name="TextBox 17"/>
            <p:cNvSpPr txBox="1"/>
            <p:nvPr/>
          </p:nvSpPr>
          <p:spPr>
            <a:xfrm>
              <a:off x="1489485" y="1708109"/>
              <a:ext cx="6664707" cy="494080"/>
            </a:xfrm>
            <a:prstGeom prst="rect">
              <a:avLst/>
            </a:prstGeom>
            <a:noFill/>
          </p:spPr>
          <p:txBody>
            <a:bodyPr bIns="34285" lIns="68571" rIns="68571" tIns="34285" wrap="square">
              <a:spAutoFit/>
            </a:bodyPr>
            <a:lstStyle>
              <a:defPPr>
                <a:defRPr lang="en-US"/>
              </a:defPPr>
              <a:lvl1pPr algn="l" defTabSz="914400" eaLnBrk="1" fontAlgn="auto" hangingPunct="1" indent="0" latinLnBrk="0" lvl="0" marL="0" marR="0">
                <a:lnSpc>
                  <a:spcPct val="100000"/>
                </a:lnSpc>
                <a:spcBef>
                  <a:spcPct val="0"/>
                </a:spcBef>
                <a:spcAft>
                  <a:spcPct val="0"/>
                </a:spcAft>
                <a:buClrTx/>
                <a:buSzTx/>
                <a:buFont charset="0" panose="020b0604020202020204" pitchFamily="34" typeface="Arial"/>
                <a:buNone/>
                <a:defRPr b="0" baseline="0" cap="none" i="0" kern="0" kumimoji="0" normalizeH="0" spc="0" strike="noStrike" sz="1400" u="none">
                  <a:ln>
                    <a:noFill/>
                  </a:ln>
                  <a:solidFill>
                    <a:srgbClr val="484849">
                      <a:lumMod val="50000"/>
                    </a:srgbClr>
                  </a:solidFill>
                  <a:effectLst/>
                  <a:uLnTx/>
                  <a:uFillTx/>
                  <a:latin typeface="微软雅黑"/>
                  <a:ea typeface="微软雅黑"/>
                </a:defRPr>
              </a:lvl1pPr>
            </a:lstStyle>
            <a:p>
              <a:r>
                <a:rPr altLang="en-US" lang="zh-CN">
                  <a:solidFill>
                    <a:schemeClr val="bg1">
                      <a:lumMod val="50000"/>
                    </a:schemeClr>
                  </a:solidFill>
                </a:rPr>
                <a:t>本模板有常见的创业计划书的逻辑结构，精细到三级标题，构成一个完整的创业（商业）计划书的模板，具有极高的参考和实用价值。可结合本企业具体情况更换图片与文字，修改方便实用，所有结构可根据具体内容排列使用，同一版面形式可以复制重复使用以增加相关的内容。</a:t>
              </a:r>
            </a:p>
          </p:txBody>
        </p:sp>
        <p:grpSp>
          <p:nvGrpSpPr>
            <p:cNvPr id="19" name="组合 18"/>
            <p:cNvGrpSpPr/>
            <p:nvPr/>
          </p:nvGrpSpPr>
          <p:grpSpPr>
            <a:xfrm flipV="1">
              <a:off x="2896394" y="1429544"/>
              <a:ext cx="5081340" cy="109222"/>
              <a:chOff x="254044" y="-1008856"/>
              <a:chExt cx="7290550" cy="156708"/>
            </a:xfrm>
          </p:grpSpPr>
          <p:sp>
            <p:nvSpPr>
              <p:cNvPr id="20" name="矩形 19"/>
              <p:cNvSpPr/>
              <p:nvPr/>
            </p:nvSpPr>
            <p:spPr>
              <a:xfrm>
                <a:off x="571579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21" name="矩形 20"/>
              <p:cNvSpPr/>
              <p:nvPr/>
            </p:nvSpPr>
            <p:spPr>
              <a:xfrm>
                <a:off x="25404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22" name="矩形 21"/>
              <p:cNvSpPr/>
              <p:nvPr/>
            </p:nvSpPr>
            <p:spPr>
              <a:xfrm>
                <a:off x="205819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23" name="矩形 22"/>
              <p:cNvSpPr/>
              <p:nvPr/>
            </p:nvSpPr>
            <p:spPr>
              <a:xfrm>
                <a:off x="388699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grpSp>
        <p:grpSp>
          <p:nvGrpSpPr>
            <p:cNvPr id="24" name="组合 23"/>
            <p:cNvGrpSpPr/>
            <p:nvPr/>
          </p:nvGrpSpPr>
          <p:grpSpPr>
            <a:xfrm flipV="1">
              <a:off x="2896394" y="2737644"/>
              <a:ext cx="5081340" cy="109222"/>
              <a:chOff x="254044" y="-1008856"/>
              <a:chExt cx="7290550" cy="156708"/>
            </a:xfrm>
          </p:grpSpPr>
          <p:sp>
            <p:nvSpPr>
              <p:cNvPr id="25" name="矩形 24"/>
              <p:cNvSpPr/>
              <p:nvPr/>
            </p:nvSpPr>
            <p:spPr>
              <a:xfrm>
                <a:off x="5715794" y="-1008856"/>
                <a:ext cx="1828800" cy="156708"/>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26" name="矩形 25"/>
              <p:cNvSpPr/>
              <p:nvPr/>
            </p:nvSpPr>
            <p:spPr>
              <a:xfrm>
                <a:off x="254044" y="-1008856"/>
                <a:ext cx="1828800" cy="156708"/>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27" name="矩形 26"/>
              <p:cNvSpPr/>
              <p:nvPr/>
            </p:nvSpPr>
            <p:spPr>
              <a:xfrm>
                <a:off x="2058194" y="-1008856"/>
                <a:ext cx="1828800" cy="156708"/>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28" name="矩形 27"/>
              <p:cNvSpPr/>
              <p:nvPr/>
            </p:nvSpPr>
            <p:spPr>
              <a:xfrm>
                <a:off x="3886994" y="-1008856"/>
                <a:ext cx="1828800" cy="156708"/>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grpSp>
        <p:grpSp>
          <p:nvGrpSpPr>
            <p:cNvPr id="29" name="组合 28"/>
            <p:cNvGrpSpPr/>
            <p:nvPr/>
          </p:nvGrpSpPr>
          <p:grpSpPr>
            <a:xfrm flipV="1">
              <a:off x="2896394" y="3956844"/>
              <a:ext cx="5081340" cy="109222"/>
              <a:chOff x="254044" y="-1008856"/>
              <a:chExt cx="7290550" cy="156708"/>
            </a:xfrm>
          </p:grpSpPr>
          <p:sp>
            <p:nvSpPr>
              <p:cNvPr id="30" name="矩形 29"/>
              <p:cNvSpPr/>
              <p:nvPr/>
            </p:nvSpPr>
            <p:spPr>
              <a:xfrm>
                <a:off x="571579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31" name="矩形 30"/>
              <p:cNvSpPr/>
              <p:nvPr/>
            </p:nvSpPr>
            <p:spPr>
              <a:xfrm>
                <a:off x="25404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32" name="矩形 31"/>
              <p:cNvSpPr/>
              <p:nvPr/>
            </p:nvSpPr>
            <p:spPr>
              <a:xfrm>
                <a:off x="205819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33" name="矩形 32"/>
              <p:cNvSpPr/>
              <p:nvPr/>
            </p:nvSpPr>
            <p:spPr>
              <a:xfrm>
                <a:off x="388699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grpSp>
      </p:grpSp>
    </p:spTree>
    <p:extLst>
      <p:ext uri="{BB962C8B-B14F-4D97-AF65-F5344CB8AC3E}">
        <p14:creationId val="2481407489"/>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par>
                                <p:cTn fill="hold" id="10" nodeType="withEffect" presetClass="entr" presetID="22" presetSubtype="8">
                                  <p:stCondLst>
                                    <p:cond delay="100"/>
                                  </p:stCondLst>
                                  <p:childTnLst>
                                    <p:set>
                                      <p:cBhvr>
                                        <p:cTn dur="1" fill="hold" id="11">
                                          <p:stCondLst>
                                            <p:cond delay="0"/>
                                          </p:stCondLst>
                                        </p:cTn>
                                        <p:tgtEl>
                                          <p:spTgt spid="3"/>
                                        </p:tgtEl>
                                        <p:attrNameLst>
                                          <p:attrName>style.visibility</p:attrName>
                                        </p:attrNameLst>
                                      </p:cBhvr>
                                      <p:to>
                                        <p:strVal val="visible"/>
                                      </p:to>
                                    </p:set>
                                    <p:animEffect filter="wipe(left)" transition="in">
                                      <p:cBhvr>
                                        <p:cTn dur="500" id="12"/>
                                        <p:tgtEl>
                                          <p:spTgt spid="3"/>
                                        </p:tgtEl>
                                      </p:cBhvr>
                                    </p:animEffect>
                                  </p:childTnLst>
                                </p:cTn>
                              </p:par>
                              <p:par>
                                <p:cTn fill="hold" grpId="0" id="13" nodeType="withEffect" presetClass="entr" presetID="10" presetSubtype="0">
                                  <p:stCondLst>
                                    <p:cond delay="250"/>
                                  </p:stCondLst>
                                  <p:childTnLst>
                                    <p:set>
                                      <p:cBhvr>
                                        <p:cTn dur="1" fill="hold" id="14">
                                          <p:stCondLst>
                                            <p:cond delay="0"/>
                                          </p:stCondLst>
                                        </p:cTn>
                                        <p:tgtEl>
                                          <p:spTgt spid="2"/>
                                        </p:tgtEl>
                                        <p:attrNameLst>
                                          <p:attrName>style.visibility</p:attrName>
                                        </p:attrNameLst>
                                      </p:cBhvr>
                                      <p:to>
                                        <p:strVal val="visible"/>
                                      </p:to>
                                    </p:set>
                                    <p:animEffect filter="fade" transition="in">
                                      <p:cBhvr>
                                        <p:cTn dur="500" id="15"/>
                                        <p:tgtEl>
                                          <p:spTgt spid="2"/>
                                        </p:tgtEl>
                                      </p:cBhvr>
                                    </p:animEffect>
                                  </p:childTnLst>
                                </p:cTn>
                              </p:par>
                            </p:childTnLst>
                          </p:cTn>
                        </p:par>
                        <p:par>
                          <p:cTn fill="hold" id="16" nodeType="afterGroup">
                            <p:stCondLst>
                              <p:cond delay="750"/>
                            </p:stCondLst>
                            <p:childTnLst>
                              <p:par>
                                <p:cTn fill="hold" id="17" nodeType="afterEffect" presetClass="entr" presetID="42" presetSubtype="0">
                                  <p:stCondLst>
                                    <p:cond delay="0"/>
                                  </p:stCondLst>
                                  <p:childTnLst>
                                    <p:set>
                                      <p:cBhvr>
                                        <p:cTn dur="1" fill="hold" id="18">
                                          <p:stCondLst>
                                            <p:cond delay="0"/>
                                          </p:stCondLst>
                                        </p:cTn>
                                        <p:tgtEl>
                                          <p:spTgt spid="4"/>
                                        </p:tgtEl>
                                        <p:attrNameLst>
                                          <p:attrName>style.visibility</p:attrName>
                                        </p:attrNameLst>
                                      </p:cBhvr>
                                      <p:to>
                                        <p:strVal val="visible"/>
                                      </p:to>
                                    </p:set>
                                    <p:animEffect filter="fade" transition="in">
                                      <p:cBhvr>
                                        <p:cTn dur="1000" id="19"/>
                                        <p:tgtEl>
                                          <p:spTgt spid="4"/>
                                        </p:tgtEl>
                                      </p:cBhvr>
                                    </p:animEffect>
                                    <p:anim calcmode="lin" valueType="num">
                                      <p:cBhvr>
                                        <p:cTn dur="1000" fill="hold" id="20"/>
                                        <p:tgtEl>
                                          <p:spTgt spid="4"/>
                                        </p:tgtEl>
                                        <p:attrNameLst>
                                          <p:attrName>ppt_x</p:attrName>
                                        </p:attrNameLst>
                                      </p:cBhvr>
                                      <p:tavLst>
                                        <p:tav tm="0">
                                          <p:val>
                                            <p:strVal val="#ppt_x"/>
                                          </p:val>
                                        </p:tav>
                                        <p:tav tm="100000">
                                          <p:val>
                                            <p:strVal val="#ppt_x"/>
                                          </p:val>
                                        </p:tav>
                                      </p:tavLst>
                                    </p:anim>
                                    <p:anim calcmode="lin" valueType="num">
                                      <p:cBhvr>
                                        <p:cTn dur="1000" fill="hold" id="21"/>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40"/>
          <p:cNvSpPr>
            <a:spLocks noChangeArrowheads="1"/>
          </p:cNvSpPr>
          <p:nvPr/>
        </p:nvSpPr>
        <p:spPr bwMode="auto">
          <a:xfrm>
            <a:off x="1850797" y="341873"/>
            <a:ext cx="2164080"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mtClean="0" sz="2600">
                <a:solidFill>
                  <a:srgbClr val="00B0F0"/>
                </a:solidFill>
                <a:latin charset="-122" pitchFamily="34" typeface="微软雅黑"/>
                <a:ea charset="-122" pitchFamily="34" typeface="微软雅黑"/>
                <a:cs charset="0" pitchFamily="34" typeface="Calibri"/>
                <a:sym charset="0" pitchFamily="34" typeface="Calibri"/>
              </a:rPr>
              <a:t>点击加入标题</a:t>
            </a: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fmla="val 16667" name="adj"/>
              </a:avLst>
            </a:prstGeom>
            <a:solidFill>
              <a:srgbClr val="00B0F0"/>
            </a:solidFill>
            <a:ln w="25400">
              <a:noFill/>
              <a:miter lim="800000"/>
            </a:ln>
          </p:spPr>
          <p:txBody>
            <a:bodyPr anchor="ctr"/>
            <a:lstStyle/>
            <a:p>
              <a:pPr algn="ctr"/>
              <a:endParaRPr altLang="zh-CN" lang="zh-CN">
                <a:solidFill>
                  <a:srgbClr val="FFFFFF"/>
                </a:solidFill>
                <a:latin charset="-122" pitchFamily="2" typeface="宋体"/>
                <a:sym charset="-122" pitchFamily="2" typeface="宋体"/>
              </a:endParaRPr>
            </a:p>
          </p:txBody>
        </p:sp>
        <p:sp>
          <p:nvSpPr>
            <p:cNvPr id="6" name="圆角矩形 39"/>
            <p:cNvSpPr>
              <a:spLocks noChangeArrowheads="1"/>
            </p:cNvSpPr>
            <p:nvPr/>
          </p:nvSpPr>
          <p:spPr bwMode="auto">
            <a:xfrm>
              <a:off x="0" y="542924"/>
              <a:ext cx="762000" cy="53181"/>
            </a:xfrm>
            <a:prstGeom prst="roundRect">
              <a:avLst>
                <a:gd fmla="val 16667" name="adj"/>
              </a:avLst>
            </a:prstGeom>
            <a:solidFill>
              <a:srgbClr val="00B0F0"/>
            </a:solidFill>
            <a:ln w="25400">
              <a:noFill/>
              <a:miter lim="800000"/>
            </a:ln>
          </p:spPr>
          <p:txBody>
            <a:bodyPr anchor="ctr"/>
            <a:lstStyle/>
            <a:p>
              <a:pPr algn="ctr"/>
              <a:endParaRPr altLang="zh-CN" lang="zh-CN">
                <a:solidFill>
                  <a:srgbClr val="FFFFFF"/>
                </a:solidFill>
                <a:latin charset="-122" pitchFamily="2" typeface="宋体"/>
                <a:sym charset="-122" pitchFamily="2" typeface="宋体"/>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9" name="TextBox 8"/>
            <p:cNvSpPr txBox="1"/>
            <p:nvPr/>
          </p:nvSpPr>
          <p:spPr>
            <a:xfrm>
              <a:off x="6404855" y="1253660"/>
              <a:ext cx="1201290" cy="640080"/>
            </a:xfrm>
            <a:prstGeom prst="rect">
              <a:avLst/>
            </a:prstGeom>
            <a:noFill/>
          </p:spPr>
          <p:txBody>
            <a:bodyPr rtlCol="0" wrap="square">
              <a:spAutoFit/>
            </a:bodyPr>
            <a:lstStyle/>
            <a:p>
              <a:pPr algn="ctr"/>
              <a:r>
                <a:rPr altLang="zh-CN" b="1" lang="en-US" smtClean="0" spc="-300" sz="3600">
                  <a:solidFill>
                    <a:schemeClr val="bg1"/>
                  </a:solidFill>
                  <a:latin charset="-122" pitchFamily="34" typeface="微软雅黑"/>
                  <a:ea charset="-122" pitchFamily="34" typeface="微软雅黑"/>
                </a:rPr>
                <a:t>2</a:t>
              </a:r>
            </a:p>
          </p:txBody>
        </p:sp>
      </p:grpSp>
      <p:grpSp>
        <p:nvGrpSpPr>
          <p:cNvPr id="4" name="组合 3"/>
          <p:cNvGrpSpPr/>
          <p:nvPr/>
        </p:nvGrpSpPr>
        <p:grpSpPr>
          <a:xfrm>
            <a:off x="989812" y="1530436"/>
            <a:ext cx="10353631" cy="4780420"/>
            <a:chOff x="1259632" y="1275606"/>
            <a:chExt cx="6624736" cy="3058737"/>
          </a:xfrm>
        </p:grpSpPr>
        <p:sp>
          <p:nvSpPr>
            <p:cNvPr id="10" name="任意多边形 9"/>
            <p:cNvSpPr/>
            <p:nvPr/>
          </p:nvSpPr>
          <p:spPr bwMode="auto">
            <a:xfrm rot="10800000">
              <a:off x="3674095" y="1945378"/>
              <a:ext cx="1228715" cy="401493"/>
            </a:xfrm>
            <a:custGeom>
              <a:gdLst>
                <a:gd fmla="*/ 1161826 w 1638286" name="connsiteX0"/>
                <a:gd fmla="*/ 535324 h 535324" name="connsiteY0"/>
                <a:gd fmla="*/ 309069 w 1638286" name="connsiteX1"/>
                <a:gd fmla="*/ 535324 h 535324" name="connsiteY1"/>
                <a:gd fmla="*/ 0 w 1638286" name="connsiteX2"/>
                <a:gd fmla="*/ 0 h 535324" name="connsiteY2"/>
                <a:gd fmla="*/ 105173 w 1638286" name="connsiteX3"/>
                <a:gd fmla="*/ 0 h 535324" name="connsiteY3"/>
                <a:gd fmla="*/ 108430 w 1638286" name="connsiteX4"/>
                <a:gd fmla="*/ 524 h 535324" name="connsiteY4"/>
                <a:gd fmla="*/ 916509 w 1638286" name="connsiteX5"/>
                <a:gd fmla="*/ 524 h 535324" name="connsiteY5"/>
                <a:gd fmla="*/ 919811 w 1638286" name="connsiteX6"/>
                <a:gd fmla="*/ 0 h 535324" name="connsiteY6"/>
                <a:gd fmla="*/ 1638286 w 1638286" name="connsiteX7"/>
                <a:gd fmla="*/ 0 h 535324" name="connsiteY7"/>
                <a:gd fmla="*/ 1623613 w 1638286" name="connsiteX8"/>
                <a:gd fmla="*/ 25429 h 535324" name="connsiteY8"/>
                <a:gd fmla="*/ 1412461 w 1638286" name="connsiteX9"/>
                <a:gd fmla="*/ 391366 h 535324" name="connsiteY9"/>
                <a:gd fmla="*/ 1161826 w 1638286" name="connsiteX10"/>
                <a:gd fmla="*/ 535324 h 535324"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35324" w="1638286">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rgbClr val="00B0F0"/>
            </a:solidFill>
            <a:ln w="19050">
              <a:noFill/>
            </a:ln>
            <a:effectLst/>
          </p:spPr>
          <p:txBody>
            <a:bodyPr anchor="t" anchorCtr="0" bIns="34290" compatLnSpc="1" lIns="68580" numCol="1" rIns="68580" tIns="34290" vert="horz" wrap="square">
              <a:prstTxWarp prst="textNoShape">
                <a:avLst/>
              </a:prstTxWarp>
              <a:noAutofit/>
            </a:bodyPr>
            <a:lstStyle/>
            <a:p>
              <a:endParaRPr altLang="en-US" lang="zh-CN" sz="3600">
                <a:solidFill>
                  <a:schemeClr val="bg1">
                    <a:lumMod val="50000"/>
                  </a:schemeClr>
                </a:solidFill>
              </a:endParaRPr>
            </a:p>
          </p:txBody>
        </p:sp>
        <p:sp>
          <p:nvSpPr>
            <p:cNvPr id="11" name="任意多边形 10"/>
            <p:cNvSpPr/>
            <p:nvPr/>
          </p:nvSpPr>
          <p:spPr bwMode="auto">
            <a:xfrm rot="14400000">
              <a:off x="4582801" y="2177083"/>
              <a:ext cx="1228715" cy="401493"/>
            </a:xfrm>
            <a:custGeom>
              <a:gdLst>
                <a:gd fmla="*/ 1161826 w 1638286" name="connsiteX0"/>
                <a:gd fmla="*/ 535324 h 535324" name="connsiteY0"/>
                <a:gd fmla="*/ 309069 w 1638286" name="connsiteX1"/>
                <a:gd fmla="*/ 535324 h 535324" name="connsiteY1"/>
                <a:gd fmla="*/ 0 w 1638286" name="connsiteX2"/>
                <a:gd fmla="*/ 0 h 535324" name="connsiteY2"/>
                <a:gd fmla="*/ 105173 w 1638286" name="connsiteX3"/>
                <a:gd fmla="*/ 0 h 535324" name="connsiteY3"/>
                <a:gd fmla="*/ 108430 w 1638286" name="connsiteX4"/>
                <a:gd fmla="*/ 524 h 535324" name="connsiteY4"/>
                <a:gd fmla="*/ 916509 w 1638286" name="connsiteX5"/>
                <a:gd fmla="*/ 524 h 535324" name="connsiteY5"/>
                <a:gd fmla="*/ 919811 w 1638286" name="connsiteX6"/>
                <a:gd fmla="*/ 0 h 535324" name="connsiteY6"/>
                <a:gd fmla="*/ 1638286 w 1638286" name="connsiteX7"/>
                <a:gd fmla="*/ 0 h 535324" name="connsiteY7"/>
                <a:gd fmla="*/ 1623613 w 1638286" name="connsiteX8"/>
                <a:gd fmla="*/ 25429 h 535324" name="connsiteY8"/>
                <a:gd fmla="*/ 1412461 w 1638286" name="connsiteX9"/>
                <a:gd fmla="*/ 391366 h 535324" name="connsiteY9"/>
                <a:gd fmla="*/ 1161826 w 1638286" name="connsiteX10"/>
                <a:gd fmla="*/ 535324 h 535324"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35324" w="1638286">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rgbClr val="FE978C"/>
            </a:solidFill>
            <a:ln w="19050">
              <a:noFill/>
            </a:ln>
            <a:effectLst/>
          </p:spPr>
          <p:txBody>
            <a:bodyPr anchor="t" anchorCtr="0" bIns="34290" compatLnSpc="1" lIns="68580" numCol="1" rIns="68580" tIns="34290" vert="horz" wrap="square">
              <a:prstTxWarp prst="textNoShape">
                <a:avLst/>
              </a:prstTxWarp>
              <a:noAutofit/>
            </a:bodyPr>
            <a:lstStyle/>
            <a:p>
              <a:endParaRPr altLang="en-US" lang="zh-CN" sz="3600">
                <a:solidFill>
                  <a:schemeClr val="bg1">
                    <a:lumMod val="50000"/>
                  </a:schemeClr>
                </a:solidFill>
              </a:endParaRPr>
            </a:p>
          </p:txBody>
        </p:sp>
        <p:sp>
          <p:nvSpPr>
            <p:cNvPr id="12" name="任意多边形 11"/>
            <p:cNvSpPr/>
            <p:nvPr/>
          </p:nvSpPr>
          <p:spPr bwMode="auto">
            <a:xfrm rot="18000000">
              <a:off x="4856367" y="3076044"/>
              <a:ext cx="1228715" cy="401493"/>
            </a:xfrm>
            <a:custGeom>
              <a:gdLst>
                <a:gd fmla="*/ 1161826 w 1638286" name="connsiteX0"/>
                <a:gd fmla="*/ 535324 h 535324" name="connsiteY0"/>
                <a:gd fmla="*/ 309069 w 1638286" name="connsiteX1"/>
                <a:gd fmla="*/ 535324 h 535324" name="connsiteY1"/>
                <a:gd fmla="*/ 0 w 1638286" name="connsiteX2"/>
                <a:gd fmla="*/ 0 h 535324" name="connsiteY2"/>
                <a:gd fmla="*/ 105173 w 1638286" name="connsiteX3"/>
                <a:gd fmla="*/ 0 h 535324" name="connsiteY3"/>
                <a:gd fmla="*/ 108430 w 1638286" name="connsiteX4"/>
                <a:gd fmla="*/ 524 h 535324" name="connsiteY4"/>
                <a:gd fmla="*/ 916509 w 1638286" name="connsiteX5"/>
                <a:gd fmla="*/ 524 h 535324" name="connsiteY5"/>
                <a:gd fmla="*/ 919811 w 1638286" name="connsiteX6"/>
                <a:gd fmla="*/ 0 h 535324" name="connsiteY6"/>
                <a:gd fmla="*/ 1638286 w 1638286" name="connsiteX7"/>
                <a:gd fmla="*/ 0 h 535324" name="connsiteY7"/>
                <a:gd fmla="*/ 1623613 w 1638286" name="connsiteX8"/>
                <a:gd fmla="*/ 25429 h 535324" name="connsiteY8"/>
                <a:gd fmla="*/ 1412461 w 1638286" name="connsiteX9"/>
                <a:gd fmla="*/ 391366 h 535324" name="connsiteY9"/>
                <a:gd fmla="*/ 1161826 w 1638286" name="connsiteX10"/>
                <a:gd fmla="*/ 535324 h 535324"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35324" w="1638286">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rgbClr val="00B0F0"/>
            </a:solidFill>
            <a:ln w="19050">
              <a:noFill/>
            </a:ln>
            <a:effectLst/>
          </p:spPr>
          <p:txBody>
            <a:bodyPr anchor="t" anchorCtr="0" bIns="34290" compatLnSpc="1" lIns="68580" numCol="1" rIns="68580" tIns="34290" vert="horz" wrap="square">
              <a:prstTxWarp prst="textNoShape">
                <a:avLst/>
              </a:prstTxWarp>
              <a:noAutofit/>
            </a:bodyPr>
            <a:lstStyle/>
            <a:p>
              <a:endParaRPr altLang="en-US" lang="zh-CN" sz="3600">
                <a:solidFill>
                  <a:schemeClr val="bg1">
                    <a:lumMod val="50000"/>
                  </a:schemeClr>
                </a:solidFill>
              </a:endParaRPr>
            </a:p>
          </p:txBody>
        </p:sp>
        <p:sp>
          <p:nvSpPr>
            <p:cNvPr id="13" name="任意多边形 12"/>
            <p:cNvSpPr/>
            <p:nvPr/>
          </p:nvSpPr>
          <p:spPr bwMode="auto">
            <a:xfrm flipH="1" flipV="1" rot="10800000">
              <a:off x="4219760" y="3750944"/>
              <a:ext cx="1228715" cy="401493"/>
            </a:xfrm>
            <a:custGeom>
              <a:gdLst>
                <a:gd fmla="*/ 1161826 w 1638286" name="connsiteX0"/>
                <a:gd fmla="*/ 535324 h 535324" name="connsiteY0"/>
                <a:gd fmla="*/ 309069 w 1638286" name="connsiteX1"/>
                <a:gd fmla="*/ 535324 h 535324" name="connsiteY1"/>
                <a:gd fmla="*/ 0 w 1638286" name="connsiteX2"/>
                <a:gd fmla="*/ 0 h 535324" name="connsiteY2"/>
                <a:gd fmla="*/ 105173 w 1638286" name="connsiteX3"/>
                <a:gd fmla="*/ 0 h 535324" name="connsiteY3"/>
                <a:gd fmla="*/ 108430 w 1638286" name="connsiteX4"/>
                <a:gd fmla="*/ 524 h 535324" name="connsiteY4"/>
                <a:gd fmla="*/ 916509 w 1638286" name="connsiteX5"/>
                <a:gd fmla="*/ 524 h 535324" name="connsiteY5"/>
                <a:gd fmla="*/ 919811 w 1638286" name="connsiteX6"/>
                <a:gd fmla="*/ 0 h 535324" name="connsiteY6"/>
                <a:gd fmla="*/ 1638286 w 1638286" name="connsiteX7"/>
                <a:gd fmla="*/ 0 h 535324" name="connsiteY7"/>
                <a:gd fmla="*/ 1623613 w 1638286" name="connsiteX8"/>
                <a:gd fmla="*/ 25429 h 535324" name="connsiteY8"/>
                <a:gd fmla="*/ 1412461 w 1638286" name="connsiteX9"/>
                <a:gd fmla="*/ 391366 h 535324" name="connsiteY9"/>
                <a:gd fmla="*/ 1161826 w 1638286" name="connsiteX10"/>
                <a:gd fmla="*/ 535324 h 535324"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35324" w="1638286">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rgbClr val="FE978C"/>
            </a:solidFill>
            <a:ln w="19050">
              <a:noFill/>
            </a:ln>
            <a:effectLst/>
          </p:spPr>
          <p:txBody>
            <a:bodyPr anchor="t" anchorCtr="0" bIns="34290" compatLnSpc="1" lIns="68580" numCol="1" rIns="68580" tIns="34290" vert="horz" wrap="square">
              <a:prstTxWarp prst="textNoShape">
                <a:avLst/>
              </a:prstTxWarp>
              <a:noAutofit/>
            </a:bodyPr>
            <a:lstStyle/>
            <a:p>
              <a:endParaRPr altLang="en-US" lang="zh-CN" sz="3600">
                <a:solidFill>
                  <a:schemeClr val="bg1">
                    <a:lumMod val="50000"/>
                  </a:schemeClr>
                </a:solidFill>
              </a:endParaRPr>
            </a:p>
          </p:txBody>
        </p:sp>
        <p:sp>
          <p:nvSpPr>
            <p:cNvPr id="14" name="任意多边形 13"/>
            <p:cNvSpPr/>
            <p:nvPr/>
          </p:nvSpPr>
          <p:spPr bwMode="auto">
            <a:xfrm flipH="1" flipV="1" rot="14400000">
              <a:off x="3311054" y="3519239"/>
              <a:ext cx="1228715" cy="401493"/>
            </a:xfrm>
            <a:custGeom>
              <a:gdLst>
                <a:gd fmla="*/ 1161826 w 1638286" name="connsiteX0"/>
                <a:gd fmla="*/ 535324 h 535324" name="connsiteY0"/>
                <a:gd fmla="*/ 309069 w 1638286" name="connsiteX1"/>
                <a:gd fmla="*/ 535324 h 535324" name="connsiteY1"/>
                <a:gd fmla="*/ 0 w 1638286" name="connsiteX2"/>
                <a:gd fmla="*/ 0 h 535324" name="connsiteY2"/>
                <a:gd fmla="*/ 105173 w 1638286" name="connsiteX3"/>
                <a:gd fmla="*/ 0 h 535324" name="connsiteY3"/>
                <a:gd fmla="*/ 108430 w 1638286" name="connsiteX4"/>
                <a:gd fmla="*/ 524 h 535324" name="connsiteY4"/>
                <a:gd fmla="*/ 916509 w 1638286" name="connsiteX5"/>
                <a:gd fmla="*/ 524 h 535324" name="connsiteY5"/>
                <a:gd fmla="*/ 919811 w 1638286" name="connsiteX6"/>
                <a:gd fmla="*/ 0 h 535324" name="connsiteY6"/>
                <a:gd fmla="*/ 1638286 w 1638286" name="connsiteX7"/>
                <a:gd fmla="*/ 0 h 535324" name="connsiteY7"/>
                <a:gd fmla="*/ 1623613 w 1638286" name="connsiteX8"/>
                <a:gd fmla="*/ 25429 h 535324" name="connsiteY8"/>
                <a:gd fmla="*/ 1412461 w 1638286" name="connsiteX9"/>
                <a:gd fmla="*/ 391366 h 535324" name="connsiteY9"/>
                <a:gd fmla="*/ 1161826 w 1638286" name="connsiteX10"/>
                <a:gd fmla="*/ 535324 h 535324"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35324" w="1638286">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rgbClr val="00B0F0"/>
            </a:solidFill>
            <a:ln w="19050">
              <a:noFill/>
            </a:ln>
            <a:effectLst/>
          </p:spPr>
          <p:txBody>
            <a:bodyPr anchor="t" anchorCtr="0" bIns="34290" compatLnSpc="1" lIns="68580" numCol="1" rIns="68580" tIns="34290" vert="horz" wrap="square">
              <a:prstTxWarp prst="textNoShape">
                <a:avLst/>
              </a:prstTxWarp>
              <a:noAutofit/>
            </a:bodyPr>
            <a:lstStyle/>
            <a:p>
              <a:endParaRPr altLang="en-US" lang="zh-CN" sz="3600">
                <a:solidFill>
                  <a:schemeClr val="bg1">
                    <a:lumMod val="50000"/>
                  </a:schemeClr>
                </a:solidFill>
              </a:endParaRPr>
            </a:p>
          </p:txBody>
        </p:sp>
        <p:sp>
          <p:nvSpPr>
            <p:cNvPr id="15" name="任意多边形 14"/>
            <p:cNvSpPr/>
            <p:nvPr/>
          </p:nvSpPr>
          <p:spPr bwMode="auto">
            <a:xfrm flipH="1" flipV="1" rot="18000000">
              <a:off x="3023199" y="2620278"/>
              <a:ext cx="1228715" cy="401493"/>
            </a:xfrm>
            <a:custGeom>
              <a:gdLst>
                <a:gd fmla="*/ 1161826 w 1638286" name="connsiteX0"/>
                <a:gd fmla="*/ 535324 h 535324" name="connsiteY0"/>
                <a:gd fmla="*/ 309069 w 1638286" name="connsiteX1"/>
                <a:gd fmla="*/ 535324 h 535324" name="connsiteY1"/>
                <a:gd fmla="*/ 0 w 1638286" name="connsiteX2"/>
                <a:gd fmla="*/ 0 h 535324" name="connsiteY2"/>
                <a:gd fmla="*/ 105173 w 1638286" name="connsiteX3"/>
                <a:gd fmla="*/ 0 h 535324" name="connsiteY3"/>
                <a:gd fmla="*/ 108430 w 1638286" name="connsiteX4"/>
                <a:gd fmla="*/ 524 h 535324" name="connsiteY4"/>
                <a:gd fmla="*/ 916509 w 1638286" name="connsiteX5"/>
                <a:gd fmla="*/ 524 h 535324" name="connsiteY5"/>
                <a:gd fmla="*/ 919811 w 1638286" name="connsiteX6"/>
                <a:gd fmla="*/ 0 h 535324" name="connsiteY6"/>
                <a:gd fmla="*/ 1638286 w 1638286" name="connsiteX7"/>
                <a:gd fmla="*/ 0 h 535324" name="connsiteY7"/>
                <a:gd fmla="*/ 1623613 w 1638286" name="connsiteX8"/>
                <a:gd fmla="*/ 25429 h 535324" name="connsiteY8"/>
                <a:gd fmla="*/ 1412461 w 1638286" name="connsiteX9"/>
                <a:gd fmla="*/ 391366 h 535324" name="connsiteY9"/>
                <a:gd fmla="*/ 1161826 w 1638286" name="connsiteX10"/>
                <a:gd fmla="*/ 535324 h 535324"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35324" w="1638286">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rgbClr val="FE978C"/>
            </a:solidFill>
            <a:ln w="19050">
              <a:noFill/>
            </a:ln>
            <a:effectLst/>
          </p:spPr>
          <p:txBody>
            <a:bodyPr anchor="t" anchorCtr="0" bIns="34290" compatLnSpc="1" lIns="68580" numCol="1" rIns="68580" tIns="34290" vert="horz" wrap="square">
              <a:prstTxWarp prst="textNoShape">
                <a:avLst/>
              </a:prstTxWarp>
              <a:noAutofit/>
            </a:bodyPr>
            <a:lstStyle/>
            <a:p>
              <a:endParaRPr altLang="en-US" lang="zh-CN" sz="3600">
                <a:solidFill>
                  <a:schemeClr val="bg1">
                    <a:lumMod val="50000"/>
                  </a:schemeClr>
                </a:solidFill>
              </a:endParaRPr>
            </a:p>
          </p:txBody>
        </p:sp>
        <p:sp>
          <p:nvSpPr>
            <p:cNvPr id="16" name="任意多边形 15"/>
            <p:cNvSpPr/>
            <p:nvPr/>
          </p:nvSpPr>
          <p:spPr>
            <a:xfrm flipH="1" flipV="1">
              <a:off x="1331640" y="2023092"/>
              <a:ext cx="2116159" cy="478971"/>
            </a:xfrm>
            <a:custGeom>
              <a:gdLst>
                <a:gd fmla="*/ 0 w 2815771" name="connsiteX0"/>
                <a:gd fmla="*/ 0 h 638628" name="connsiteY0"/>
                <a:gd fmla="*/ 725714 w 2815771" name="connsiteX1"/>
                <a:gd fmla="*/ 638628 h 638628" name="connsiteY1"/>
                <a:gd fmla="*/ 2815771 w 2815771" name="connsiteX2"/>
                <a:gd fmla="*/ 638628 h 638628" name="connsiteY2"/>
              </a:gdLst>
              <a:cxnLst>
                <a:cxn ang="0">
                  <a:pos x="connsiteX0" y="connsiteY0"/>
                </a:cxn>
                <a:cxn ang="0">
                  <a:pos x="connsiteX1" y="connsiteY1"/>
                </a:cxn>
                <a:cxn ang="0">
                  <a:pos x="connsiteX2" y="connsiteY2"/>
                </a:cxn>
              </a:cxnLst>
              <a:rect b="b" l="l" r="r" t="t"/>
              <a:pathLst>
                <a:path h="638628" w="2815771">
                  <a:moveTo>
                    <a:pt x="0" y="0"/>
                  </a:moveTo>
                  <a:lnTo>
                    <a:pt x="725714" y="638628"/>
                  </a:lnTo>
                  <a:lnTo>
                    <a:pt x="2815771" y="638628"/>
                  </a:lnTo>
                </a:path>
              </a:pathLst>
            </a:cu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solidFill>
                  <a:schemeClr val="bg1">
                    <a:lumMod val="50000"/>
                  </a:schemeClr>
                </a:solidFill>
              </a:endParaRPr>
            </a:p>
          </p:txBody>
        </p:sp>
        <p:sp>
          <p:nvSpPr>
            <p:cNvPr id="17" name="任意多边形 16"/>
            <p:cNvSpPr/>
            <p:nvPr/>
          </p:nvSpPr>
          <p:spPr>
            <a:xfrm flipH="1">
              <a:off x="1325558" y="3638959"/>
              <a:ext cx="2175741" cy="478971"/>
            </a:xfrm>
            <a:custGeom>
              <a:gdLst>
                <a:gd fmla="*/ 0 w 2815771" name="connsiteX0"/>
                <a:gd fmla="*/ 0 h 638628" name="connsiteY0"/>
                <a:gd fmla="*/ 725714 w 2815771" name="connsiteX1"/>
                <a:gd fmla="*/ 638628 h 638628" name="connsiteY1"/>
                <a:gd fmla="*/ 2815771 w 2815771" name="connsiteX2"/>
                <a:gd fmla="*/ 638628 h 638628" name="connsiteY2"/>
              </a:gdLst>
              <a:cxnLst>
                <a:cxn ang="0">
                  <a:pos x="connsiteX0" y="connsiteY0"/>
                </a:cxn>
                <a:cxn ang="0">
                  <a:pos x="connsiteX1" y="connsiteY1"/>
                </a:cxn>
                <a:cxn ang="0">
                  <a:pos x="connsiteX2" y="connsiteY2"/>
                </a:cxn>
              </a:cxnLst>
              <a:rect b="b" l="l" r="r" t="t"/>
              <a:pathLst>
                <a:path h="638628" w="2815771">
                  <a:moveTo>
                    <a:pt x="0" y="0"/>
                  </a:moveTo>
                  <a:lnTo>
                    <a:pt x="725714" y="638628"/>
                  </a:lnTo>
                  <a:lnTo>
                    <a:pt x="2815771" y="638628"/>
                  </a:lnTo>
                </a:path>
              </a:pathLst>
            </a:cu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solidFill>
                  <a:schemeClr val="bg1">
                    <a:lumMod val="50000"/>
                  </a:schemeClr>
                </a:solidFill>
              </a:endParaRPr>
            </a:p>
          </p:txBody>
        </p:sp>
        <p:sp>
          <p:nvSpPr>
            <p:cNvPr id="18" name="任意多边形 17"/>
            <p:cNvSpPr/>
            <p:nvPr/>
          </p:nvSpPr>
          <p:spPr>
            <a:xfrm flipV="1">
              <a:off x="5607246" y="2039763"/>
              <a:ext cx="2205113" cy="478971"/>
            </a:xfrm>
            <a:custGeom>
              <a:gdLst>
                <a:gd fmla="*/ 0 w 2815771" name="connsiteX0"/>
                <a:gd fmla="*/ 0 h 638628" name="connsiteY0"/>
                <a:gd fmla="*/ 725714 w 2815771" name="connsiteX1"/>
                <a:gd fmla="*/ 638628 h 638628" name="connsiteY1"/>
                <a:gd fmla="*/ 2815771 w 2815771" name="connsiteX2"/>
                <a:gd fmla="*/ 638628 h 638628" name="connsiteY2"/>
              </a:gdLst>
              <a:cxnLst>
                <a:cxn ang="0">
                  <a:pos x="connsiteX0" y="connsiteY0"/>
                </a:cxn>
                <a:cxn ang="0">
                  <a:pos x="connsiteX1" y="connsiteY1"/>
                </a:cxn>
                <a:cxn ang="0">
                  <a:pos x="connsiteX2" y="connsiteY2"/>
                </a:cxn>
              </a:cxnLst>
              <a:rect b="b" l="l" r="r" t="t"/>
              <a:pathLst>
                <a:path h="638628" w="2815771">
                  <a:moveTo>
                    <a:pt x="0" y="0"/>
                  </a:moveTo>
                  <a:lnTo>
                    <a:pt x="725714" y="638628"/>
                  </a:lnTo>
                  <a:lnTo>
                    <a:pt x="2815771" y="638628"/>
                  </a:lnTo>
                </a:path>
              </a:pathLst>
            </a:cu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solidFill>
                  <a:schemeClr val="bg1">
                    <a:lumMod val="50000"/>
                  </a:schemeClr>
                </a:solidFill>
              </a:endParaRPr>
            </a:p>
          </p:txBody>
        </p:sp>
        <p:sp>
          <p:nvSpPr>
            <p:cNvPr id="19" name="任意多边形 18"/>
            <p:cNvSpPr/>
            <p:nvPr/>
          </p:nvSpPr>
          <p:spPr>
            <a:xfrm>
              <a:off x="5609603" y="3629125"/>
              <a:ext cx="2205113" cy="478971"/>
            </a:xfrm>
            <a:custGeom>
              <a:gdLst>
                <a:gd fmla="*/ 0 w 2815771" name="connsiteX0"/>
                <a:gd fmla="*/ 0 h 638628" name="connsiteY0"/>
                <a:gd fmla="*/ 725714 w 2815771" name="connsiteX1"/>
                <a:gd fmla="*/ 638628 h 638628" name="connsiteY1"/>
                <a:gd fmla="*/ 2815771 w 2815771" name="connsiteX2"/>
                <a:gd fmla="*/ 638628 h 638628" name="connsiteY2"/>
              </a:gdLst>
              <a:cxnLst>
                <a:cxn ang="0">
                  <a:pos x="connsiteX0" y="connsiteY0"/>
                </a:cxn>
                <a:cxn ang="0">
                  <a:pos x="connsiteX1" y="connsiteY1"/>
                </a:cxn>
                <a:cxn ang="0">
                  <a:pos x="connsiteX2" y="connsiteY2"/>
                </a:cxn>
              </a:cxnLst>
              <a:rect b="b" l="l" r="r" t="t"/>
              <a:pathLst>
                <a:path h="638628" w="2815771">
                  <a:moveTo>
                    <a:pt x="0" y="0"/>
                  </a:moveTo>
                  <a:lnTo>
                    <a:pt x="725714" y="638628"/>
                  </a:lnTo>
                  <a:lnTo>
                    <a:pt x="2815771" y="638628"/>
                  </a:lnTo>
                </a:path>
              </a:pathLst>
            </a:cu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3600">
                <a:ln w="12700">
                  <a:solidFill>
                    <a:srgbClr val="F45157">
                      <a:satMod val="155000"/>
                    </a:srgbClr>
                  </a:solidFill>
                  <a:prstDash val="solid"/>
                </a:ln>
                <a:solidFill>
                  <a:schemeClr val="bg1">
                    <a:lumMod val="50000"/>
                  </a:schemeClr>
                </a:solidFill>
                <a:effectLst>
                  <a:outerShdw algn="tl" blurRad="41275" dir="1800000" dist="20320" rotWithShape="0">
                    <a:srgbClr val="000000">
                      <a:alpha val="40000"/>
                    </a:srgbClr>
                  </a:outerShdw>
                </a:effectLst>
              </a:endParaRPr>
            </a:p>
          </p:txBody>
        </p:sp>
        <p:grpSp>
          <p:nvGrpSpPr>
            <p:cNvPr id="20" name="组合 19"/>
            <p:cNvGrpSpPr/>
            <p:nvPr/>
          </p:nvGrpSpPr>
          <p:grpSpPr>
            <a:xfrm>
              <a:off x="4060324" y="2551579"/>
              <a:ext cx="1028283" cy="1028283"/>
              <a:chOff x="4982373" y="2208496"/>
              <a:chExt cx="2227648" cy="2227648"/>
            </a:xfrm>
            <a:effectLst/>
          </p:grpSpPr>
          <p:sp>
            <p:nvSpPr>
              <p:cNvPr id="21" name="椭圆 20"/>
              <p:cNvSpPr/>
              <p:nvPr/>
            </p:nvSpPr>
            <p:spPr>
              <a:xfrm>
                <a:off x="4982373" y="2208496"/>
                <a:ext cx="2227648" cy="2227648"/>
              </a:xfrm>
              <a:prstGeom prst="ellipse">
                <a:avLst/>
              </a:prstGeom>
              <a:gradFill>
                <a:gsLst>
                  <a:gs pos="0">
                    <a:schemeClr val="bg1">
                      <a:lumMod val="97000"/>
                    </a:schemeClr>
                  </a:gs>
                  <a:gs pos="100000">
                    <a:schemeClr val="bg1">
                      <a:lumMod val="76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solidFill>
                    <a:schemeClr val="bg1">
                      <a:lumMod val="50000"/>
                    </a:schemeClr>
                  </a:solidFill>
                </a:endParaRPr>
              </a:p>
            </p:txBody>
          </p:sp>
          <p:grpSp>
            <p:nvGrpSpPr>
              <p:cNvPr id="22" name="Group 35"/>
              <p:cNvGrpSpPr>
                <a:grpSpLocks noChangeAspect="1"/>
              </p:cNvGrpSpPr>
              <p:nvPr/>
            </p:nvGrpSpPr>
            <p:grpSpPr>
              <a:xfrm>
                <a:off x="7021143" y="3577005"/>
                <a:ext cx="86125" cy="161136"/>
                <a:chOff x="4164" y="2298"/>
                <a:chExt cx="31" cy="58"/>
              </a:xfrm>
              <a:noFill/>
            </p:grpSpPr>
            <p:sp>
              <p:nvSpPr>
                <p:cNvPr id="23" name="Freeform 43"/>
                <p:cNvSpPr>
                  <a:spLocks noEditPoints="1"/>
                </p:cNvSpPr>
                <p:nvPr/>
              </p:nvSpPr>
              <p:spPr bwMode="auto">
                <a:xfrm>
                  <a:off x="4164" y="2301"/>
                  <a:ext cx="31" cy="55"/>
                </a:xfrm>
                <a:custGeom>
                  <a:gdLst>
                    <a:gd fmla="*/ 12 w 13" name="T0"/>
                    <a:gd fmla="*/ 0 h 23" name="T1"/>
                    <a:gd fmla="*/ 12 w 13" name="T2"/>
                    <a:gd fmla="*/ 0 h 23" name="T3"/>
                    <a:gd fmla="*/ 12 w 13" name="T4"/>
                    <a:gd fmla="*/ 0 h 23" name="T5"/>
                    <a:gd fmla="*/ 12 w 13" name="T6"/>
                    <a:gd fmla="*/ 0 h 23" name="T7"/>
                    <a:gd fmla="*/ 9 w 13" name="T8"/>
                    <a:gd fmla="*/ 0 h 23" name="T9"/>
                    <a:gd fmla="*/ 7 w 13" name="T10"/>
                    <a:gd fmla="*/ 2 h 23" name="T11"/>
                    <a:gd fmla="*/ 6 w 13" name="T12"/>
                    <a:gd fmla="*/ 4 h 23" name="T13"/>
                    <a:gd fmla="*/ 5 w 13" name="T14"/>
                    <a:gd fmla="*/ 6 h 23" name="T15"/>
                    <a:gd fmla="*/ 5 w 13" name="T16"/>
                    <a:gd fmla="*/ 6 h 23" name="T17"/>
                    <a:gd fmla="*/ 4 w 13" name="T18"/>
                    <a:gd fmla="*/ 7 h 23" name="T19"/>
                    <a:gd fmla="*/ 3 w 13" name="T20"/>
                    <a:gd fmla="*/ 9 h 23" name="T21"/>
                    <a:gd fmla="*/ 3 w 13" name="T22"/>
                    <a:gd fmla="*/ 9 h 23" name="T23"/>
                    <a:gd fmla="*/ 3 w 13" name="T24"/>
                    <a:gd fmla="*/ 10 h 23" name="T25"/>
                    <a:gd fmla="*/ 2 w 13" name="T26"/>
                    <a:gd fmla="*/ 14 h 23" name="T27"/>
                    <a:gd fmla="*/ 2 w 13" name="T28"/>
                    <a:gd fmla="*/ 14 h 23" name="T29"/>
                    <a:gd fmla="*/ 1 w 13" name="T30"/>
                    <a:gd fmla="*/ 14 h 23" name="T31"/>
                    <a:gd fmla="*/ 0 w 13" name="T32"/>
                    <a:gd fmla="*/ 19 h 23" name="T33"/>
                    <a:gd fmla="*/ 1 w 13" name="T34"/>
                    <a:gd fmla="*/ 21 h 23" name="T35"/>
                    <a:gd fmla="*/ 0 w 13" name="T36"/>
                    <a:gd fmla="*/ 22 h 23" name="T37"/>
                    <a:gd fmla="*/ 1 w 13" name="T38"/>
                    <a:gd fmla="*/ 23 h 23" name="T39"/>
                    <a:gd fmla="*/ 2 w 13" name="T40"/>
                    <a:gd fmla="*/ 23 h 23" name="T41"/>
                    <a:gd fmla="*/ 6 w 13" name="T42"/>
                    <a:gd fmla="*/ 19 h 23" name="T43"/>
                    <a:gd fmla="*/ 6 w 13" name="T44"/>
                    <a:gd fmla="*/ 18 h 23" name="T45"/>
                    <a:gd fmla="*/ 7 w 13" name="T46"/>
                    <a:gd fmla="*/ 18 h 23" name="T47"/>
                    <a:gd fmla="*/ 7 w 13" name="T48"/>
                    <a:gd fmla="*/ 16 h 23" name="T49"/>
                    <a:gd fmla="*/ 7 w 13" name="T50"/>
                    <a:gd fmla="*/ 14 h 23" name="T51"/>
                    <a:gd fmla="*/ 7 w 13" name="T52"/>
                    <a:gd fmla="*/ 14 h 23" name="T53"/>
                    <a:gd fmla="*/ 7 w 13" name="T54"/>
                    <a:gd fmla="*/ 13 h 23" name="T55"/>
                    <a:gd fmla="*/ 7 w 13" name="T56"/>
                    <a:gd fmla="*/ 12 h 23" name="T57"/>
                    <a:gd fmla="*/ 7 w 13" name="T58"/>
                    <a:gd fmla="*/ 12 h 23" name="T59"/>
                    <a:gd fmla="*/ 8 w 13" name="T60"/>
                    <a:gd fmla="*/ 10 h 23" name="T61"/>
                    <a:gd fmla="*/ 8 w 13" name="T62"/>
                    <a:gd fmla="*/ 10 h 23" name="T63"/>
                    <a:gd fmla="*/ 8 w 13" name="T64"/>
                    <a:gd fmla="*/ 9 h 23" name="T65"/>
                    <a:gd fmla="*/ 8 w 13" name="T66"/>
                    <a:gd fmla="*/ 9 h 23" name="T67"/>
                    <a:gd fmla="*/ 9 w 13" name="T68"/>
                    <a:gd fmla="*/ 9 h 23" name="T69"/>
                    <a:gd fmla="*/ 12 w 13" name="T70"/>
                    <a:gd fmla="*/ 2 h 23" name="T71"/>
                    <a:gd fmla="*/ 12 w 13" name="T72"/>
                    <a:gd fmla="*/ 3 h 23" name="T73"/>
                    <a:gd fmla="*/ 11 w 13" name="T74"/>
                    <a:gd fmla="*/ 3 h 23" name="T75"/>
                    <a:gd fmla="*/ 11 w 13" name="T76"/>
                    <a:gd fmla="*/ 2 h 23" name="T77"/>
                    <a:gd fmla="*/ 10 w 13" name="T78"/>
                    <a:gd fmla="*/ 1 h 23" name="T79"/>
                    <a:gd fmla="*/ 10 w 13" name="T80"/>
                    <a:gd fmla="*/ 0 h 23" name="T81"/>
                    <a:gd fmla="*/ 9 w 13" name="T82"/>
                    <a:gd fmla="*/ 0 h 2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3" w="1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2700">
                  <a:solidFill>
                    <a:schemeClr val="bg1">
                      <a:lumMod val="65000"/>
                    </a:schemeClr>
                  </a:solidFill>
                  <a:round/>
                </a:ln>
                <a:extLst/>
              </p:spPr>
              <p:txBody>
                <a:bodyPr anchor="t" anchorCtr="0" bIns="45720" compatLnSpc="1" lIns="91440" numCol="1" rIns="91440" tIns="45720" vert="horz" wrap="square">
                  <a:prstTxWarp prst="textNoShape">
                    <a:avLst/>
                  </a:prstTxWarp>
                </a:bodyPr>
                <a:lstStyle/>
                <a:p>
                  <a:endParaRPr altLang="en-US" lang="zh-CN" sz="3600">
                    <a:solidFill>
                      <a:schemeClr val="bg1">
                        <a:lumMod val="50000"/>
                      </a:schemeClr>
                    </a:solidFill>
                  </a:endParaRPr>
                </a:p>
              </p:txBody>
            </p:sp>
            <p:sp>
              <p:nvSpPr>
                <p:cNvPr id="24" name="Freeform 44"/>
                <p:cNvSpPr/>
                <p:nvPr/>
              </p:nvSpPr>
              <p:spPr bwMode="auto">
                <a:xfrm>
                  <a:off x="4188" y="2298"/>
                  <a:ext cx="7" cy="10"/>
                </a:xfrm>
                <a:custGeom>
                  <a:gdLst>
                    <a:gd fmla="*/ 1 w 3" name="T0"/>
                    <a:gd fmla="*/ 0 h 4" name="T1"/>
                    <a:gd fmla="*/ 0 w 3" name="T2"/>
                    <a:gd fmla="*/ 1 h 4" name="T3"/>
                    <a:gd fmla="*/ 0 w 3" name="T4"/>
                    <a:gd fmla="*/ 2 h 4" name="T5"/>
                    <a:gd fmla="*/ 1 w 3" name="T6"/>
                    <a:gd fmla="*/ 3 h 4" name="T7"/>
                    <a:gd fmla="*/ 1 w 3" name="T8"/>
                    <a:gd fmla="*/ 4 h 4" name="T9"/>
                    <a:gd fmla="*/ 2 w 3" name="T10"/>
                    <a:gd fmla="*/ 4 h 4" name="T11"/>
                    <a:gd fmla="*/ 2 w 3" name="T12"/>
                    <a:gd fmla="*/ 3 h 4" name="T13"/>
                    <a:gd fmla="*/ 3 w 3" name="T14"/>
                    <a:gd fmla="*/ 2 h 4" name="T15"/>
                    <a:gd fmla="*/ 2 w 3" name="T16"/>
                    <a:gd fmla="*/ 1 h 4" name="T17"/>
                    <a:gd fmla="*/ 2 w 3" name="T18"/>
                    <a:gd fmla="*/ 1 h 4" name="T19"/>
                    <a:gd fmla="*/ 1 w 3" name="T20"/>
                    <a:gd fmla="*/ 0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3">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2700">
                  <a:solidFill>
                    <a:schemeClr val="bg1">
                      <a:lumMod val="65000"/>
                    </a:schemeClr>
                  </a:solidFill>
                  <a:round/>
                </a:ln>
                <a:extLst/>
              </p:spPr>
              <p:txBody>
                <a:bodyPr anchor="t" anchorCtr="0" bIns="45720" compatLnSpc="1" lIns="91440" numCol="1" rIns="91440" tIns="45720" vert="horz" wrap="square">
                  <a:prstTxWarp prst="textNoShape">
                    <a:avLst/>
                  </a:prstTxWarp>
                </a:bodyPr>
                <a:lstStyle/>
                <a:p>
                  <a:endParaRPr altLang="en-US" lang="zh-CN" sz="3600">
                    <a:solidFill>
                      <a:schemeClr val="bg1">
                        <a:lumMod val="50000"/>
                      </a:schemeClr>
                    </a:solidFill>
                  </a:endParaRPr>
                </a:p>
              </p:txBody>
            </p:sp>
          </p:grpSp>
        </p:grpSp>
        <p:grpSp>
          <p:nvGrpSpPr>
            <p:cNvPr id="25" name="组合 1"/>
            <p:cNvGrpSpPr/>
            <p:nvPr/>
          </p:nvGrpSpPr>
          <p:grpSpPr>
            <a:xfrm>
              <a:off x="1259632" y="1275606"/>
              <a:ext cx="1764007" cy="634533"/>
              <a:chOff x="6382171" y="2195545"/>
              <a:chExt cx="1764007" cy="634533"/>
            </a:xfrm>
          </p:grpSpPr>
          <p:sp>
            <p:nvSpPr>
              <p:cNvPr id="26" name="TextBox 20"/>
              <p:cNvSpPr txBox="1"/>
              <p:nvPr/>
            </p:nvSpPr>
            <p:spPr bwMode="auto">
              <a:xfrm>
                <a:off x="6382171" y="2494098"/>
                <a:ext cx="1764007" cy="332731"/>
              </a:xfrm>
              <a:prstGeom prst="rect">
                <a:avLst/>
              </a:prstGeom>
              <a:noFill/>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r>
                  <a:rPr altLang="en-US" lang="zh-CN" sz="1400">
                    <a:solidFill>
                      <a:schemeClr val="bg1">
                        <a:lumMod val="50000"/>
                      </a:schemeClr>
                    </a:solidFill>
                    <a:latin charset="-122" pitchFamily="34" typeface="微软雅黑"/>
                    <a:ea charset="-122" pitchFamily="34" typeface="微软雅黑"/>
                    <a:cs charset="-122" pitchFamily="2" typeface="宋体"/>
                  </a:rPr>
                  <a:t>单击此处添加段落文本单击此处添加段落文本单击此处</a:t>
                </a:r>
              </a:p>
            </p:txBody>
          </p:sp>
          <p:sp>
            <p:nvSpPr>
              <p:cNvPr id="27" name="TextBox 19"/>
              <p:cNvSpPr txBox="1">
                <a:spLocks noChangeArrowheads="1"/>
              </p:cNvSpPr>
              <p:nvPr/>
            </p:nvSpPr>
            <p:spPr bwMode="auto">
              <a:xfrm>
                <a:off x="6382172" y="2195545"/>
                <a:ext cx="1764006" cy="3327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en-US" lang="zh-CN" smtClean="0" sz="2800">
                    <a:solidFill>
                      <a:schemeClr val="bg1">
                        <a:lumMod val="50000"/>
                      </a:schemeClr>
                    </a:solidFill>
                    <a:latin charset="-122" pitchFamily="34" typeface="微软雅黑"/>
                    <a:ea charset="-122" pitchFamily="34" typeface="微软雅黑"/>
                    <a:cs charset="-122" pitchFamily="2" typeface="宋体"/>
                  </a:rPr>
                  <a:t>标题文字</a:t>
                </a:r>
              </a:p>
            </p:txBody>
          </p:sp>
        </p:grpSp>
        <p:grpSp>
          <p:nvGrpSpPr>
            <p:cNvPr id="28" name="组合 1"/>
            <p:cNvGrpSpPr/>
            <p:nvPr/>
          </p:nvGrpSpPr>
          <p:grpSpPr>
            <a:xfrm>
              <a:off x="1259632" y="3315740"/>
              <a:ext cx="1764007" cy="634533"/>
              <a:chOff x="6382171" y="2195545"/>
              <a:chExt cx="1764007" cy="634533"/>
            </a:xfrm>
          </p:grpSpPr>
          <p:sp>
            <p:nvSpPr>
              <p:cNvPr id="29" name="TextBox 28"/>
              <p:cNvSpPr txBox="1"/>
              <p:nvPr/>
            </p:nvSpPr>
            <p:spPr bwMode="auto">
              <a:xfrm>
                <a:off x="6382171" y="2494098"/>
                <a:ext cx="1764007" cy="332731"/>
              </a:xfrm>
              <a:prstGeom prst="rect">
                <a:avLst/>
              </a:prstGeom>
              <a:noFill/>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r>
                  <a:rPr altLang="en-US" lang="zh-CN" sz="1400">
                    <a:solidFill>
                      <a:schemeClr val="bg1">
                        <a:lumMod val="50000"/>
                      </a:schemeClr>
                    </a:solidFill>
                    <a:latin charset="-122" pitchFamily="34" typeface="微软雅黑"/>
                    <a:ea charset="-122" pitchFamily="34" typeface="微软雅黑"/>
                    <a:cs charset="-122" pitchFamily="2" typeface="宋体"/>
                  </a:rPr>
                  <a:t>单击此处添加段落文本单击此处添加段落文本单击此处</a:t>
                </a:r>
              </a:p>
            </p:txBody>
          </p:sp>
          <p:sp>
            <p:nvSpPr>
              <p:cNvPr id="30" name="TextBox 19"/>
              <p:cNvSpPr txBox="1">
                <a:spLocks noChangeArrowheads="1"/>
              </p:cNvSpPr>
              <p:nvPr/>
            </p:nvSpPr>
            <p:spPr bwMode="auto">
              <a:xfrm>
                <a:off x="6382172" y="2195545"/>
                <a:ext cx="1764006" cy="3327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en-US" lang="zh-CN" smtClean="0" sz="2800">
                    <a:solidFill>
                      <a:schemeClr val="bg1">
                        <a:lumMod val="50000"/>
                      </a:schemeClr>
                    </a:solidFill>
                    <a:latin charset="-122" pitchFamily="34" typeface="微软雅黑"/>
                    <a:ea charset="-122" pitchFamily="34" typeface="微软雅黑"/>
                    <a:cs charset="-122" pitchFamily="2" typeface="宋体"/>
                  </a:rPr>
                  <a:t>标题文字</a:t>
                </a:r>
              </a:p>
            </p:txBody>
          </p:sp>
        </p:grpSp>
        <p:grpSp>
          <p:nvGrpSpPr>
            <p:cNvPr id="31" name="组合 1"/>
            <p:cNvGrpSpPr/>
            <p:nvPr/>
          </p:nvGrpSpPr>
          <p:grpSpPr>
            <a:xfrm>
              <a:off x="6120361" y="1275607"/>
              <a:ext cx="1764007" cy="634533"/>
              <a:chOff x="6382171" y="2195545"/>
              <a:chExt cx="1764007" cy="634533"/>
            </a:xfrm>
          </p:grpSpPr>
          <p:sp>
            <p:nvSpPr>
              <p:cNvPr id="32" name="TextBox 20"/>
              <p:cNvSpPr txBox="1"/>
              <p:nvPr/>
            </p:nvSpPr>
            <p:spPr bwMode="auto">
              <a:xfrm>
                <a:off x="6382171" y="2494098"/>
                <a:ext cx="1764007" cy="332731"/>
              </a:xfrm>
              <a:prstGeom prst="rect">
                <a:avLst/>
              </a:prstGeom>
              <a:noFill/>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r>
                  <a:rPr altLang="en-US" lang="zh-CN" sz="1400">
                    <a:solidFill>
                      <a:schemeClr val="bg1">
                        <a:lumMod val="50000"/>
                      </a:schemeClr>
                    </a:solidFill>
                    <a:latin charset="-122" pitchFamily="34" typeface="微软雅黑"/>
                    <a:ea charset="-122" pitchFamily="34" typeface="微软雅黑"/>
                    <a:cs charset="-122" pitchFamily="2" typeface="宋体"/>
                  </a:rPr>
                  <a:t>单击此处添加段落文本单击此处添加段落文本单击此处</a:t>
                </a:r>
              </a:p>
            </p:txBody>
          </p:sp>
          <p:sp>
            <p:nvSpPr>
              <p:cNvPr id="33" name="TextBox 19"/>
              <p:cNvSpPr txBox="1">
                <a:spLocks noChangeArrowheads="1"/>
              </p:cNvSpPr>
              <p:nvPr/>
            </p:nvSpPr>
            <p:spPr bwMode="auto">
              <a:xfrm>
                <a:off x="6382172" y="2195545"/>
                <a:ext cx="1764006" cy="3327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en-US" lang="zh-CN" smtClean="0" sz="2800">
                    <a:solidFill>
                      <a:schemeClr val="bg1">
                        <a:lumMod val="50000"/>
                      </a:schemeClr>
                    </a:solidFill>
                    <a:latin charset="-122" pitchFamily="34" typeface="微软雅黑"/>
                    <a:ea charset="-122" pitchFamily="34" typeface="微软雅黑"/>
                    <a:cs charset="-122" pitchFamily="2" typeface="宋体"/>
                  </a:rPr>
                  <a:t>标题文字</a:t>
                </a:r>
              </a:p>
            </p:txBody>
          </p:sp>
        </p:grpSp>
        <p:grpSp>
          <p:nvGrpSpPr>
            <p:cNvPr id="34" name="组合 1"/>
            <p:cNvGrpSpPr/>
            <p:nvPr/>
          </p:nvGrpSpPr>
          <p:grpSpPr>
            <a:xfrm>
              <a:off x="6120361" y="3315739"/>
              <a:ext cx="1764007" cy="634533"/>
              <a:chOff x="6382171" y="2195545"/>
              <a:chExt cx="1764007" cy="634533"/>
            </a:xfrm>
          </p:grpSpPr>
          <p:sp>
            <p:nvSpPr>
              <p:cNvPr id="35" name="TextBox 20"/>
              <p:cNvSpPr txBox="1"/>
              <p:nvPr/>
            </p:nvSpPr>
            <p:spPr bwMode="auto">
              <a:xfrm>
                <a:off x="6382171" y="2494098"/>
                <a:ext cx="1764007" cy="332731"/>
              </a:xfrm>
              <a:prstGeom prst="rect">
                <a:avLst/>
              </a:prstGeom>
              <a:noFill/>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r>
                  <a:rPr altLang="en-US" lang="zh-CN" sz="1400">
                    <a:solidFill>
                      <a:schemeClr val="bg1">
                        <a:lumMod val="50000"/>
                      </a:schemeClr>
                    </a:solidFill>
                    <a:latin charset="-122" pitchFamily="34" typeface="微软雅黑"/>
                    <a:ea charset="-122" pitchFamily="34" typeface="微软雅黑"/>
                    <a:cs charset="-122" pitchFamily="2" typeface="宋体"/>
                  </a:rPr>
                  <a:t>单击此处添加段落文本单击此处添加段落文本单击此处</a:t>
                </a:r>
              </a:p>
            </p:txBody>
          </p:sp>
          <p:sp>
            <p:nvSpPr>
              <p:cNvPr id="36" name="TextBox 19"/>
              <p:cNvSpPr txBox="1">
                <a:spLocks noChangeArrowheads="1"/>
              </p:cNvSpPr>
              <p:nvPr/>
            </p:nvSpPr>
            <p:spPr bwMode="auto">
              <a:xfrm>
                <a:off x="6382172" y="2195544"/>
                <a:ext cx="1764006" cy="3327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en-US" lang="zh-CN" smtClean="0" sz="2800">
                    <a:solidFill>
                      <a:schemeClr val="bg1">
                        <a:lumMod val="50000"/>
                      </a:schemeClr>
                    </a:solidFill>
                    <a:latin charset="-122" pitchFamily="34" typeface="微软雅黑"/>
                    <a:ea charset="-122" pitchFamily="34" typeface="微软雅黑"/>
                    <a:cs charset="-122" pitchFamily="2" typeface="宋体"/>
                  </a:rPr>
                  <a:t>标题文字</a:t>
                </a:r>
              </a:p>
            </p:txBody>
          </p:sp>
        </p:grpSp>
        <p:sp>
          <p:nvSpPr>
            <p:cNvPr id="37" name="TextBox 19"/>
            <p:cNvSpPr txBox="1">
              <a:spLocks noChangeArrowheads="1"/>
            </p:cNvSpPr>
            <p:nvPr/>
          </p:nvSpPr>
          <p:spPr bwMode="auto">
            <a:xfrm>
              <a:off x="4113664" y="2777188"/>
              <a:ext cx="926862" cy="6837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en-US" lang="zh-CN" smtClean="0" sz="3200">
                  <a:solidFill>
                    <a:schemeClr val="bg1">
                      <a:lumMod val="50000"/>
                    </a:schemeClr>
                  </a:solidFill>
                  <a:latin charset="-122" pitchFamily="34" typeface="微软雅黑"/>
                  <a:ea charset="-122" pitchFamily="34" typeface="微软雅黑"/>
                  <a:cs charset="-122" pitchFamily="2" typeface="宋体"/>
                </a:rPr>
                <a:t>标题</a:t>
              </a:r>
            </a:p>
            <a:p>
              <a:pPr algn="ctr" fontAlgn="base">
                <a:spcBef>
                  <a:spcPct val="0"/>
                </a:spcBef>
                <a:spcAft>
                  <a:spcPct val="0"/>
                </a:spcAft>
              </a:pPr>
              <a:r>
                <a:rPr altLang="en-US" lang="zh-CN" smtClean="0" sz="3200">
                  <a:solidFill>
                    <a:schemeClr val="bg1">
                      <a:lumMod val="50000"/>
                    </a:schemeClr>
                  </a:solidFill>
                  <a:latin charset="-122" pitchFamily="34" typeface="微软雅黑"/>
                  <a:ea charset="-122" pitchFamily="34" typeface="微软雅黑"/>
                  <a:cs charset="-122" pitchFamily="2" typeface="宋体"/>
                </a:rPr>
                <a:t>文字</a:t>
              </a:r>
            </a:p>
          </p:txBody>
        </p:sp>
      </p:grpSp>
    </p:spTree>
    <p:extLst>
      <p:ext uri="{BB962C8B-B14F-4D97-AF65-F5344CB8AC3E}">
        <p14:creationId val="3153578095"/>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par>
                                <p:cTn fill="hold" id="10" nodeType="withEffect" presetClass="entr" presetID="22" presetSubtype="8">
                                  <p:stCondLst>
                                    <p:cond delay="100"/>
                                  </p:stCondLst>
                                  <p:childTnLst>
                                    <p:set>
                                      <p:cBhvr>
                                        <p:cTn dur="1" fill="hold" id="11">
                                          <p:stCondLst>
                                            <p:cond delay="0"/>
                                          </p:stCondLst>
                                        </p:cTn>
                                        <p:tgtEl>
                                          <p:spTgt spid="3"/>
                                        </p:tgtEl>
                                        <p:attrNameLst>
                                          <p:attrName>style.visibility</p:attrName>
                                        </p:attrNameLst>
                                      </p:cBhvr>
                                      <p:to>
                                        <p:strVal val="visible"/>
                                      </p:to>
                                    </p:set>
                                    <p:animEffect filter="wipe(left)" transition="in">
                                      <p:cBhvr>
                                        <p:cTn dur="500" id="12"/>
                                        <p:tgtEl>
                                          <p:spTgt spid="3"/>
                                        </p:tgtEl>
                                      </p:cBhvr>
                                    </p:animEffect>
                                  </p:childTnLst>
                                </p:cTn>
                              </p:par>
                              <p:par>
                                <p:cTn fill="hold" grpId="0" id="13" nodeType="withEffect" presetClass="entr" presetID="10" presetSubtype="0">
                                  <p:stCondLst>
                                    <p:cond delay="250"/>
                                  </p:stCondLst>
                                  <p:childTnLst>
                                    <p:set>
                                      <p:cBhvr>
                                        <p:cTn dur="1" fill="hold" id="14">
                                          <p:stCondLst>
                                            <p:cond delay="0"/>
                                          </p:stCondLst>
                                        </p:cTn>
                                        <p:tgtEl>
                                          <p:spTgt spid="2"/>
                                        </p:tgtEl>
                                        <p:attrNameLst>
                                          <p:attrName>style.visibility</p:attrName>
                                        </p:attrNameLst>
                                      </p:cBhvr>
                                      <p:to>
                                        <p:strVal val="visible"/>
                                      </p:to>
                                    </p:set>
                                    <p:animEffect filter="fade" transition="in">
                                      <p:cBhvr>
                                        <p:cTn dur="500" id="15"/>
                                        <p:tgtEl>
                                          <p:spTgt spid="2"/>
                                        </p:tgtEl>
                                      </p:cBhvr>
                                    </p:animEffect>
                                  </p:childTnLst>
                                </p:cTn>
                              </p:par>
                            </p:childTnLst>
                          </p:cTn>
                        </p:par>
                        <p:par>
                          <p:cTn fill="hold" id="16" nodeType="afterGroup">
                            <p:stCondLst>
                              <p:cond delay="750"/>
                            </p:stCondLst>
                            <p:childTnLst>
                              <p:par>
                                <p:cTn fill="hold" id="17" nodeType="afterEffect" presetClass="entr" presetID="2" presetSubtype="4">
                                  <p:stCondLst>
                                    <p:cond delay="0"/>
                                  </p:stCondLst>
                                  <p:childTnLst>
                                    <p:set>
                                      <p:cBhvr>
                                        <p:cTn dur="1" fill="hold" id="18">
                                          <p:stCondLst>
                                            <p:cond delay="0"/>
                                          </p:stCondLst>
                                        </p:cTn>
                                        <p:tgtEl>
                                          <p:spTgt spid="4"/>
                                        </p:tgtEl>
                                        <p:attrNameLst>
                                          <p:attrName>style.visibility</p:attrName>
                                        </p:attrNameLst>
                                      </p:cBhvr>
                                      <p:to>
                                        <p:strVal val="visible"/>
                                      </p:to>
                                    </p:set>
                                    <p:anim calcmode="lin" valueType="num">
                                      <p:cBhvr additive="base">
                                        <p:cTn dur="500" fill="hold" id="19"/>
                                        <p:tgtEl>
                                          <p:spTgt spid="4"/>
                                        </p:tgtEl>
                                        <p:attrNameLst>
                                          <p:attrName>ppt_x</p:attrName>
                                        </p:attrNameLst>
                                      </p:cBhvr>
                                      <p:tavLst>
                                        <p:tav tm="0">
                                          <p:val>
                                            <p:strVal val="#ppt_x"/>
                                          </p:val>
                                        </p:tav>
                                        <p:tav tm="100000">
                                          <p:val>
                                            <p:strVal val="#ppt_x"/>
                                          </p:val>
                                        </p:tav>
                                      </p:tavLst>
                                    </p:anim>
                                    <p:anim calcmode="lin" valueType="num">
                                      <p:cBhvr additive="base">
                                        <p:cTn dur="500" fill="hold" id="20"/>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40"/>
          <p:cNvSpPr>
            <a:spLocks noChangeArrowheads="1"/>
          </p:cNvSpPr>
          <p:nvPr/>
        </p:nvSpPr>
        <p:spPr bwMode="auto">
          <a:xfrm>
            <a:off x="1850797" y="341873"/>
            <a:ext cx="2164080"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mtClean="0" sz="2600">
                <a:solidFill>
                  <a:srgbClr val="00B0F0"/>
                </a:solidFill>
                <a:latin charset="-122" pitchFamily="34" typeface="微软雅黑"/>
                <a:ea charset="-122" pitchFamily="34" typeface="微软雅黑"/>
                <a:cs charset="0" pitchFamily="34" typeface="Calibri"/>
                <a:sym charset="0" pitchFamily="34" typeface="Calibri"/>
              </a:rPr>
              <a:t>点击加入标题</a:t>
            </a: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fmla="val 16667" name="adj"/>
              </a:avLst>
            </a:prstGeom>
            <a:solidFill>
              <a:srgbClr val="00B0F0"/>
            </a:solidFill>
            <a:ln w="25400">
              <a:noFill/>
              <a:miter lim="800000"/>
            </a:ln>
          </p:spPr>
          <p:txBody>
            <a:bodyPr anchor="ctr"/>
            <a:lstStyle/>
            <a:p>
              <a:pPr algn="ctr"/>
              <a:endParaRPr altLang="zh-CN" lang="zh-CN">
                <a:solidFill>
                  <a:srgbClr val="FFFFFF"/>
                </a:solidFill>
                <a:latin charset="-122" pitchFamily="2" typeface="宋体"/>
                <a:sym charset="-122" pitchFamily="2" typeface="宋体"/>
              </a:endParaRPr>
            </a:p>
          </p:txBody>
        </p:sp>
        <p:sp>
          <p:nvSpPr>
            <p:cNvPr id="6" name="圆角矩形 39"/>
            <p:cNvSpPr>
              <a:spLocks noChangeArrowheads="1"/>
            </p:cNvSpPr>
            <p:nvPr/>
          </p:nvSpPr>
          <p:spPr bwMode="auto">
            <a:xfrm>
              <a:off x="0" y="542924"/>
              <a:ext cx="762000" cy="53181"/>
            </a:xfrm>
            <a:prstGeom prst="roundRect">
              <a:avLst>
                <a:gd fmla="val 16667" name="adj"/>
              </a:avLst>
            </a:prstGeom>
            <a:solidFill>
              <a:srgbClr val="00B0F0"/>
            </a:solidFill>
            <a:ln w="25400">
              <a:noFill/>
              <a:miter lim="800000"/>
            </a:ln>
          </p:spPr>
          <p:txBody>
            <a:bodyPr anchor="ctr"/>
            <a:lstStyle/>
            <a:p>
              <a:pPr algn="ctr"/>
              <a:endParaRPr altLang="zh-CN" lang="zh-CN">
                <a:solidFill>
                  <a:srgbClr val="FFFFFF"/>
                </a:solidFill>
                <a:latin charset="-122" pitchFamily="2" typeface="宋体"/>
                <a:sym charset="-122" pitchFamily="2" typeface="宋体"/>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9" name="TextBox 8"/>
            <p:cNvSpPr txBox="1"/>
            <p:nvPr/>
          </p:nvSpPr>
          <p:spPr>
            <a:xfrm>
              <a:off x="6404855" y="1253660"/>
              <a:ext cx="1201290" cy="640080"/>
            </a:xfrm>
            <a:prstGeom prst="rect">
              <a:avLst/>
            </a:prstGeom>
            <a:noFill/>
          </p:spPr>
          <p:txBody>
            <a:bodyPr rtlCol="0" wrap="square">
              <a:spAutoFit/>
            </a:bodyPr>
            <a:lstStyle/>
            <a:p>
              <a:pPr algn="ctr"/>
              <a:r>
                <a:rPr altLang="zh-CN" b="1" lang="en-US" smtClean="0" spc="-300" sz="3600">
                  <a:solidFill>
                    <a:schemeClr val="bg1"/>
                  </a:solidFill>
                  <a:latin charset="-122" pitchFamily="34" typeface="微软雅黑"/>
                  <a:ea charset="-122" pitchFamily="34" typeface="微软雅黑"/>
                </a:rPr>
                <a:t>3</a:t>
              </a:r>
            </a:p>
          </p:txBody>
        </p:sp>
      </p:grpSp>
      <p:grpSp>
        <p:nvGrpSpPr>
          <p:cNvPr id="10" name="组合 9"/>
          <p:cNvGrpSpPr/>
          <p:nvPr/>
        </p:nvGrpSpPr>
        <p:grpSpPr>
          <a:xfrm>
            <a:off x="1231936" y="1374275"/>
            <a:ext cx="9755854" cy="5117000"/>
            <a:chOff x="611188" y="803187"/>
            <a:chExt cx="7535050" cy="3952176"/>
          </a:xfrm>
        </p:grpSpPr>
        <p:sp>
          <p:nvSpPr>
            <p:cNvPr id="11" name="Freeform 138"/>
            <p:cNvSpPr/>
            <p:nvPr/>
          </p:nvSpPr>
          <p:spPr bwMode="auto">
            <a:xfrm>
              <a:off x="4419041" y="803187"/>
              <a:ext cx="229490" cy="883605"/>
            </a:xfrm>
            <a:custGeom>
              <a:gdLst>
                <a:gd fmla="*/ 161 w 161" name="T0"/>
                <a:gd fmla="*/ 438 h 619" name="T1"/>
                <a:gd fmla="*/ 161 w 161" name="T2"/>
                <a:gd fmla="*/ 51 h 619" name="T3"/>
                <a:gd fmla="*/ 110 w 161" name="T4"/>
                <a:gd fmla="*/ 0 h 619" name="T5"/>
                <a:gd fmla="*/ 51 w 161" name="T6"/>
                <a:gd fmla="*/ 0 h 619" name="T7"/>
                <a:gd fmla="*/ 0 w 161" name="T8"/>
                <a:gd fmla="*/ 51 h 619" name="T9"/>
                <a:gd fmla="*/ 0 w 161" name="T10"/>
                <a:gd fmla="*/ 619 h 619" name="T11"/>
                <a:gd fmla="*/ 161 w 161" name="T12"/>
                <a:gd fmla="*/ 438 h 619" name="T13"/>
              </a:gdLst>
              <a:cxnLst>
                <a:cxn ang="0">
                  <a:pos x="T0" y="T1"/>
                </a:cxn>
                <a:cxn ang="0">
                  <a:pos x="T2" y="T3"/>
                </a:cxn>
                <a:cxn ang="0">
                  <a:pos x="T4" y="T5"/>
                </a:cxn>
                <a:cxn ang="0">
                  <a:pos x="T6" y="T7"/>
                </a:cxn>
                <a:cxn ang="0">
                  <a:pos x="T8" y="T9"/>
                </a:cxn>
                <a:cxn ang="0">
                  <a:pos x="T10" y="T11"/>
                </a:cxn>
                <a:cxn ang="0">
                  <a:pos x="T12" y="T13"/>
                </a:cxn>
              </a:cxnLst>
              <a:rect b="b" l="0" r="r" t="0"/>
              <a:pathLst>
                <a:path h="619" w="161">
                  <a:moveTo>
                    <a:pt x="161" y="438"/>
                  </a:moveTo>
                  <a:cubicBezTo>
                    <a:pt x="161" y="51"/>
                    <a:pt x="161" y="51"/>
                    <a:pt x="161" y="51"/>
                  </a:cubicBezTo>
                  <a:cubicBezTo>
                    <a:pt x="161" y="23"/>
                    <a:pt x="138" y="0"/>
                    <a:pt x="110" y="0"/>
                  </a:cubicBezTo>
                  <a:cubicBezTo>
                    <a:pt x="51" y="0"/>
                    <a:pt x="51" y="0"/>
                    <a:pt x="51" y="0"/>
                  </a:cubicBezTo>
                  <a:cubicBezTo>
                    <a:pt x="23" y="0"/>
                    <a:pt x="0" y="23"/>
                    <a:pt x="0" y="51"/>
                  </a:cubicBezTo>
                  <a:cubicBezTo>
                    <a:pt x="0" y="619"/>
                    <a:pt x="0" y="619"/>
                    <a:pt x="0" y="619"/>
                  </a:cubicBezTo>
                  <a:cubicBezTo>
                    <a:pt x="9" y="561"/>
                    <a:pt x="53" y="461"/>
                    <a:pt x="161" y="438"/>
                  </a:cubicBezTo>
                  <a:close/>
                </a:path>
              </a:pathLst>
            </a:custGeom>
            <a:solidFill>
              <a:srgbClr val="00B0F0"/>
            </a:solidFill>
            <a:ln>
              <a:noFill/>
            </a:ln>
            <a:extLst/>
          </p:spPr>
          <p:txBody>
            <a:bodyPr/>
            <a:lstStyle/>
            <a:p>
              <a:endParaRPr altLang="en-US" lang="zh-CN" sz="2800">
                <a:solidFill>
                  <a:schemeClr val="bg1">
                    <a:lumMod val="50000"/>
                  </a:schemeClr>
                </a:solidFill>
              </a:endParaRPr>
            </a:p>
          </p:txBody>
        </p:sp>
        <p:sp>
          <p:nvSpPr>
            <p:cNvPr id="12" name="Freeform 140"/>
            <p:cNvSpPr/>
            <p:nvPr/>
          </p:nvSpPr>
          <p:spPr bwMode="auto">
            <a:xfrm>
              <a:off x="4419041" y="3514468"/>
              <a:ext cx="1500618" cy="1240895"/>
            </a:xfrm>
            <a:custGeom>
              <a:gdLst>
                <a:gd fmla="*/ 1004 w 1051" name="T0"/>
                <a:gd fmla="*/ 0 h 869" name="T1"/>
                <a:gd fmla="*/ 218 w 1051" name="T2"/>
                <a:gd fmla="*/ 0 h 869" name="T3"/>
                <a:gd fmla="*/ 161 w 1051" name="T4"/>
                <a:gd fmla="*/ 5 h 869" name="T5"/>
                <a:gd fmla="*/ 0 w 1051" name="T6"/>
                <a:gd fmla="*/ 186 h 869" name="T7"/>
                <a:gd fmla="*/ 0 w 1051" name="T8"/>
                <a:gd fmla="*/ 201 h 869" name="T9"/>
                <a:gd fmla="*/ 0 w 1051" name="T10"/>
                <a:gd fmla="*/ 818 h 869" name="T11"/>
                <a:gd fmla="*/ 51 w 1051" name="T12"/>
                <a:gd fmla="*/ 869 h 869" name="T13"/>
                <a:gd fmla="*/ 110 w 1051" name="T14"/>
                <a:gd fmla="*/ 869 h 869" name="T15"/>
                <a:gd fmla="*/ 161 w 1051" name="T16"/>
                <a:gd fmla="*/ 818 h 869" name="T17"/>
                <a:gd fmla="*/ 161 w 1051" name="T18"/>
                <a:gd fmla="*/ 101 h 869" name="T19"/>
                <a:gd fmla="*/ 214 w 1051" name="T20"/>
                <a:gd fmla="*/ 92 h 869" name="T21"/>
                <a:gd fmla="*/ 1005 w 1051" name="T22"/>
                <a:gd fmla="*/ 92 h 869" name="T23"/>
                <a:gd fmla="*/ 1051 w 1051" name="T24"/>
                <a:gd fmla="*/ 46 h 869" name="T25"/>
                <a:gd fmla="*/ 1004 w 1051" name="T26"/>
                <a:gd fmla="*/ 0 h 86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69" w="1051">
                  <a:moveTo>
                    <a:pt x="1004" y="0"/>
                  </a:moveTo>
                  <a:cubicBezTo>
                    <a:pt x="998" y="1"/>
                    <a:pt x="364" y="6"/>
                    <a:pt x="218" y="0"/>
                  </a:cubicBezTo>
                  <a:cubicBezTo>
                    <a:pt x="197" y="0"/>
                    <a:pt x="178" y="2"/>
                    <a:pt x="161" y="5"/>
                  </a:cubicBezTo>
                  <a:cubicBezTo>
                    <a:pt x="53" y="28"/>
                    <a:pt x="9" y="127"/>
                    <a:pt x="0" y="186"/>
                  </a:cubicBezTo>
                  <a:cubicBezTo>
                    <a:pt x="0" y="201"/>
                    <a:pt x="0" y="201"/>
                    <a:pt x="0" y="201"/>
                  </a:cubicBezTo>
                  <a:cubicBezTo>
                    <a:pt x="0" y="818"/>
                    <a:pt x="0" y="818"/>
                    <a:pt x="0" y="818"/>
                  </a:cubicBezTo>
                  <a:cubicBezTo>
                    <a:pt x="0" y="846"/>
                    <a:pt x="23" y="869"/>
                    <a:pt x="51" y="869"/>
                  </a:cubicBezTo>
                  <a:cubicBezTo>
                    <a:pt x="110" y="869"/>
                    <a:pt x="110" y="869"/>
                    <a:pt x="110" y="869"/>
                  </a:cubicBezTo>
                  <a:cubicBezTo>
                    <a:pt x="138" y="869"/>
                    <a:pt x="161" y="846"/>
                    <a:pt x="161" y="818"/>
                  </a:cubicBezTo>
                  <a:cubicBezTo>
                    <a:pt x="161" y="101"/>
                    <a:pt x="161" y="101"/>
                    <a:pt x="161" y="101"/>
                  </a:cubicBezTo>
                  <a:cubicBezTo>
                    <a:pt x="176" y="95"/>
                    <a:pt x="193" y="92"/>
                    <a:pt x="214" y="92"/>
                  </a:cubicBezTo>
                  <a:cubicBezTo>
                    <a:pt x="363" y="98"/>
                    <a:pt x="979" y="93"/>
                    <a:pt x="1005" y="92"/>
                  </a:cubicBezTo>
                  <a:cubicBezTo>
                    <a:pt x="1030" y="92"/>
                    <a:pt x="1051" y="71"/>
                    <a:pt x="1051" y="46"/>
                  </a:cubicBezTo>
                  <a:cubicBezTo>
                    <a:pt x="1050" y="21"/>
                    <a:pt x="1030" y="1"/>
                    <a:pt x="1004" y="0"/>
                  </a:cubicBezTo>
                  <a:close/>
                </a:path>
              </a:pathLst>
            </a:custGeom>
            <a:solidFill>
              <a:srgbClr val="FE978C"/>
            </a:solidFill>
            <a:ln>
              <a:noFill/>
            </a:ln>
            <a:extLst/>
          </p:spPr>
          <p:txBody>
            <a:bodyPr/>
            <a:lstStyle/>
            <a:p>
              <a:endParaRPr altLang="en-US" lang="zh-CN" sz="2800">
                <a:solidFill>
                  <a:schemeClr val="bg1">
                    <a:lumMod val="50000"/>
                  </a:schemeClr>
                </a:solidFill>
              </a:endParaRPr>
            </a:p>
          </p:txBody>
        </p:sp>
        <p:sp>
          <p:nvSpPr>
            <p:cNvPr id="13" name="Freeform 141"/>
            <p:cNvSpPr/>
            <p:nvPr/>
          </p:nvSpPr>
          <p:spPr bwMode="auto">
            <a:xfrm>
              <a:off x="4502867" y="2839739"/>
              <a:ext cx="1374" cy="20613"/>
            </a:xfrm>
            <a:custGeom>
              <a:gdLst>
                <a:gd fmla="*/ 1 w 1" name="T0"/>
                <a:gd fmla="*/ 2 h 15" name="T1"/>
                <a:gd fmla="*/ 0 w 1" name="T2"/>
                <a:gd fmla="*/ 0 h 15" name="T3"/>
                <a:gd fmla="*/ 0 w 1" name="T4"/>
                <a:gd fmla="*/ 15 h 15" name="T5"/>
                <a:gd fmla="*/ 1 w 1" name="T6"/>
                <a:gd fmla="*/ 2 h 15" name="T7"/>
              </a:gdLst>
              <a:cxnLst>
                <a:cxn ang="0">
                  <a:pos x="T0" y="T1"/>
                </a:cxn>
                <a:cxn ang="0">
                  <a:pos x="T2" y="T3"/>
                </a:cxn>
                <a:cxn ang="0">
                  <a:pos x="T4" y="T5"/>
                </a:cxn>
                <a:cxn ang="0">
                  <a:pos x="T6" y="T7"/>
                </a:cxn>
              </a:cxnLst>
              <a:rect b="b" l="0" r="r" t="0"/>
              <a:pathLst>
                <a:path h="15" w="1">
                  <a:moveTo>
                    <a:pt x="1" y="2"/>
                  </a:moveTo>
                  <a:cubicBezTo>
                    <a:pt x="0" y="1"/>
                    <a:pt x="0" y="0"/>
                    <a:pt x="0" y="0"/>
                  </a:cubicBezTo>
                  <a:cubicBezTo>
                    <a:pt x="0" y="15"/>
                    <a:pt x="0" y="15"/>
                    <a:pt x="0" y="15"/>
                  </a:cubicBezTo>
                  <a:cubicBezTo>
                    <a:pt x="1" y="11"/>
                    <a:pt x="1" y="6"/>
                    <a:pt x="1" y="2"/>
                  </a:cubicBezTo>
                  <a:close/>
                </a:path>
              </a:pathLst>
            </a:custGeom>
            <a:solidFill>
              <a:srgbClr val="FFDE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3200">
                <a:solidFill>
                  <a:schemeClr val="bg1">
                    <a:lumMod val="50000"/>
                  </a:schemeClr>
                </a:solidFill>
              </a:endParaRPr>
            </a:p>
          </p:txBody>
        </p:sp>
        <p:sp>
          <p:nvSpPr>
            <p:cNvPr id="14" name="Freeform 142"/>
            <p:cNvSpPr/>
            <p:nvPr/>
          </p:nvSpPr>
          <p:spPr bwMode="auto">
            <a:xfrm>
              <a:off x="3149288" y="2529172"/>
              <a:ext cx="1499243" cy="1250515"/>
            </a:xfrm>
            <a:custGeom>
              <a:gdLst>
                <a:gd fmla="*/ 889 w 1050" name="T0"/>
                <a:gd fmla="*/ 6 h 876" name="T1"/>
                <a:gd fmla="*/ 833 w 1050" name="T2"/>
                <a:gd fmla="*/ 1 h 876" name="T3"/>
                <a:gd fmla="*/ 46 w 1050" name="T4"/>
                <a:gd fmla="*/ 1 h 876" name="T5"/>
                <a:gd fmla="*/ 0 w 1050" name="T6"/>
                <a:gd fmla="*/ 47 h 876" name="T7"/>
                <a:gd fmla="*/ 46 w 1050" name="T8"/>
                <a:gd fmla="*/ 93 h 876" name="T9"/>
                <a:gd fmla="*/ 836 w 1050" name="T10"/>
                <a:gd fmla="*/ 93 h 876" name="T11"/>
                <a:gd fmla="*/ 889 w 1050" name="T12"/>
                <a:gd fmla="*/ 102 h 876" name="T13"/>
                <a:gd fmla="*/ 889 w 1050" name="T14"/>
                <a:gd fmla="*/ 876 h 876" name="T15"/>
                <a:gd fmla="*/ 1050 w 1050" name="T16"/>
                <a:gd fmla="*/ 695 h 876" name="T17"/>
                <a:gd fmla="*/ 1050 w 1050" name="T18"/>
                <a:gd fmla="*/ 202 h 876" name="T19"/>
                <a:gd fmla="*/ 1050 w 1050" name="T20"/>
                <a:gd fmla="*/ 186 h 876" name="T21"/>
                <a:gd fmla="*/ 889 w 1050" name="T22"/>
                <a:gd fmla="*/ 6 h 87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76" w="1050">
                  <a:moveTo>
                    <a:pt x="889" y="6"/>
                  </a:moveTo>
                  <a:cubicBezTo>
                    <a:pt x="872" y="2"/>
                    <a:pt x="853" y="0"/>
                    <a:pt x="833" y="1"/>
                  </a:cubicBezTo>
                  <a:cubicBezTo>
                    <a:pt x="687" y="6"/>
                    <a:pt x="53" y="1"/>
                    <a:pt x="46" y="1"/>
                  </a:cubicBezTo>
                  <a:cubicBezTo>
                    <a:pt x="21" y="1"/>
                    <a:pt x="0" y="21"/>
                    <a:pt x="0" y="47"/>
                  </a:cubicBezTo>
                  <a:cubicBezTo>
                    <a:pt x="0" y="72"/>
                    <a:pt x="20" y="93"/>
                    <a:pt x="46" y="93"/>
                  </a:cubicBezTo>
                  <a:cubicBezTo>
                    <a:pt x="72" y="93"/>
                    <a:pt x="688" y="98"/>
                    <a:pt x="836" y="93"/>
                  </a:cubicBezTo>
                  <a:cubicBezTo>
                    <a:pt x="857" y="92"/>
                    <a:pt x="875" y="96"/>
                    <a:pt x="889" y="102"/>
                  </a:cubicBezTo>
                  <a:cubicBezTo>
                    <a:pt x="889" y="876"/>
                    <a:pt x="889" y="876"/>
                    <a:pt x="889" y="876"/>
                  </a:cubicBezTo>
                  <a:cubicBezTo>
                    <a:pt x="898" y="817"/>
                    <a:pt x="942" y="718"/>
                    <a:pt x="1050" y="695"/>
                  </a:cubicBezTo>
                  <a:cubicBezTo>
                    <a:pt x="1050" y="202"/>
                    <a:pt x="1050" y="202"/>
                    <a:pt x="1050" y="202"/>
                  </a:cubicBezTo>
                  <a:cubicBezTo>
                    <a:pt x="1050" y="186"/>
                    <a:pt x="1050" y="186"/>
                    <a:pt x="1050" y="186"/>
                  </a:cubicBezTo>
                  <a:cubicBezTo>
                    <a:pt x="1041" y="128"/>
                    <a:pt x="997" y="29"/>
                    <a:pt x="889" y="6"/>
                  </a:cubicBezTo>
                  <a:close/>
                </a:path>
              </a:pathLst>
            </a:custGeom>
            <a:solidFill>
              <a:srgbClr val="00B0F0"/>
            </a:solidFill>
            <a:ln>
              <a:noFill/>
            </a:ln>
            <a:extLst/>
          </p:spPr>
          <p:txBody>
            <a:bodyPr/>
            <a:lstStyle/>
            <a:p>
              <a:endParaRPr altLang="en-US" lang="zh-CN" sz="2800">
                <a:solidFill>
                  <a:schemeClr val="bg1">
                    <a:lumMod val="50000"/>
                  </a:schemeClr>
                </a:solidFill>
              </a:endParaRPr>
            </a:p>
          </p:txBody>
        </p:sp>
        <p:sp>
          <p:nvSpPr>
            <p:cNvPr id="15" name="Freeform 143"/>
            <p:cNvSpPr/>
            <p:nvPr/>
          </p:nvSpPr>
          <p:spPr bwMode="auto">
            <a:xfrm>
              <a:off x="4419041" y="1420199"/>
              <a:ext cx="1500618" cy="1374192"/>
            </a:xfrm>
            <a:custGeom>
              <a:gdLst>
                <a:gd fmla="*/ 1004 w 1051" name="T0"/>
                <a:gd fmla="*/ 1 h 963" name="T1"/>
                <a:gd fmla="*/ 218 w 1051" name="T2"/>
                <a:gd fmla="*/ 1 h 963" name="T3"/>
                <a:gd fmla="*/ 161 w 1051" name="T4"/>
                <a:gd fmla="*/ 6 h 963" name="T5"/>
                <a:gd fmla="*/ 0 w 1051" name="T6"/>
                <a:gd fmla="*/ 187 h 963" name="T7"/>
                <a:gd fmla="*/ 0 w 1051" name="T8"/>
                <a:gd fmla="*/ 201 h 963" name="T9"/>
                <a:gd fmla="*/ 0 w 1051" name="T10"/>
                <a:gd fmla="*/ 783 h 963" name="T11"/>
                <a:gd fmla="*/ 161 w 1051" name="T12"/>
                <a:gd fmla="*/ 963 h 963" name="T13"/>
                <a:gd fmla="*/ 161 w 1051" name="T14"/>
                <a:gd fmla="*/ 102 h 963" name="T15"/>
                <a:gd fmla="*/ 214 w 1051" name="T16"/>
                <a:gd fmla="*/ 93 h 963" name="T17"/>
                <a:gd fmla="*/ 1005 w 1051" name="T18"/>
                <a:gd fmla="*/ 93 h 963" name="T19"/>
                <a:gd fmla="*/ 1051 w 1051" name="T20"/>
                <a:gd fmla="*/ 46 h 963" name="T21"/>
                <a:gd fmla="*/ 1004 w 1051" name="T22"/>
                <a:gd fmla="*/ 1 h 96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63" w="1051">
                  <a:moveTo>
                    <a:pt x="1004" y="1"/>
                  </a:moveTo>
                  <a:cubicBezTo>
                    <a:pt x="998" y="1"/>
                    <a:pt x="364" y="6"/>
                    <a:pt x="218" y="1"/>
                  </a:cubicBezTo>
                  <a:cubicBezTo>
                    <a:pt x="197" y="0"/>
                    <a:pt x="178" y="2"/>
                    <a:pt x="161" y="6"/>
                  </a:cubicBezTo>
                  <a:cubicBezTo>
                    <a:pt x="53" y="29"/>
                    <a:pt x="9" y="129"/>
                    <a:pt x="0" y="187"/>
                  </a:cubicBezTo>
                  <a:cubicBezTo>
                    <a:pt x="0" y="201"/>
                    <a:pt x="0" y="201"/>
                    <a:pt x="0" y="201"/>
                  </a:cubicBezTo>
                  <a:cubicBezTo>
                    <a:pt x="0" y="783"/>
                    <a:pt x="0" y="783"/>
                    <a:pt x="0" y="783"/>
                  </a:cubicBezTo>
                  <a:cubicBezTo>
                    <a:pt x="108" y="806"/>
                    <a:pt x="152" y="905"/>
                    <a:pt x="161" y="963"/>
                  </a:cubicBezTo>
                  <a:cubicBezTo>
                    <a:pt x="161" y="102"/>
                    <a:pt x="161" y="102"/>
                    <a:pt x="161" y="102"/>
                  </a:cubicBezTo>
                  <a:cubicBezTo>
                    <a:pt x="176" y="96"/>
                    <a:pt x="193" y="92"/>
                    <a:pt x="214" y="93"/>
                  </a:cubicBezTo>
                  <a:cubicBezTo>
                    <a:pt x="363" y="98"/>
                    <a:pt x="979" y="93"/>
                    <a:pt x="1005" y="93"/>
                  </a:cubicBezTo>
                  <a:cubicBezTo>
                    <a:pt x="1031" y="93"/>
                    <a:pt x="1051" y="72"/>
                    <a:pt x="1051" y="46"/>
                  </a:cubicBezTo>
                  <a:cubicBezTo>
                    <a:pt x="1051" y="21"/>
                    <a:pt x="1030" y="1"/>
                    <a:pt x="1004" y="1"/>
                  </a:cubicBezTo>
                  <a:close/>
                </a:path>
              </a:pathLst>
            </a:custGeom>
            <a:solidFill>
              <a:srgbClr val="FE978C"/>
            </a:solidFill>
            <a:ln>
              <a:noFill/>
            </a:ln>
            <a:extLst/>
          </p:spPr>
          <p:txBody>
            <a:bodyPr/>
            <a:lstStyle/>
            <a:p>
              <a:endParaRPr altLang="en-US" lang="zh-CN" sz="2800">
                <a:solidFill>
                  <a:schemeClr val="bg1">
                    <a:lumMod val="50000"/>
                  </a:schemeClr>
                </a:solidFill>
              </a:endParaRPr>
            </a:p>
          </p:txBody>
        </p:sp>
        <p:sp>
          <p:nvSpPr>
            <p:cNvPr id="16" name="TextBox 15"/>
            <p:cNvSpPr txBox="1"/>
            <p:nvPr/>
          </p:nvSpPr>
          <p:spPr bwMode="auto">
            <a:xfrm>
              <a:off x="6156177" y="1131590"/>
              <a:ext cx="1357565" cy="400207"/>
            </a:xfrm>
            <a:prstGeom prst="rect">
              <a:avLst/>
            </a:prstGeom>
            <a:noFill/>
          </p:spPr>
          <p:txBody>
            <a:bodyPr wrap="none">
              <a:spAutoFit/>
            </a:bodyPr>
            <a:lstStyle>
              <a:defPPr>
                <a:defRPr lang="zh-CN"/>
              </a:defPPr>
              <a:lvl1pPr algn="ctr" fontAlgn="auto">
                <a:spcBef>
                  <a:spcPct val="0"/>
                </a:spcBef>
                <a:spcAft>
                  <a:spcPct val="0"/>
                </a:spcAft>
                <a:defRPr spc="300" sz="1600">
                  <a:solidFill>
                    <a:srgbClr val="8BC925"/>
                  </a:solidFill>
                  <a:latin charset="-122" pitchFamily="34" typeface="微软雅黑"/>
                  <a:ea charset="-122" pitchFamily="34" typeface="微软雅黑"/>
                  <a:cs charset="0" panose="020b0604020202020204" pitchFamily="34" typeface="Arial"/>
                </a:defRPr>
              </a:lvl1pPr>
            </a:lstStyle>
            <a:p>
              <a:pPr algn="l"/>
              <a:r>
                <a:rPr altLang="en-US" lang="zh-CN" sz="2800">
                  <a:solidFill>
                    <a:schemeClr val="bg1">
                      <a:lumMod val="50000"/>
                    </a:schemeClr>
                  </a:solidFill>
                </a:rPr>
                <a:t>添加标题</a:t>
              </a:r>
            </a:p>
          </p:txBody>
        </p:sp>
        <p:sp>
          <p:nvSpPr>
            <p:cNvPr id="17" name="矩形 1"/>
            <p:cNvSpPr>
              <a:spLocks noChangeArrowheads="1"/>
            </p:cNvSpPr>
            <p:nvPr/>
          </p:nvSpPr>
          <p:spPr bwMode="auto">
            <a:xfrm>
              <a:off x="6164187" y="1431659"/>
              <a:ext cx="1973962" cy="5649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50000"/>
                </a:lnSpc>
              </a:pPr>
              <a:r>
                <a:rPr altLang="en-US" lang="zh-CN" sz="1400">
                  <a:solidFill>
                    <a:schemeClr val="bg1">
                      <a:lumMod val="50000"/>
                    </a:schemeClr>
                  </a:solidFill>
                  <a:latin charset="-122" pitchFamily="34" typeface="微软雅黑"/>
                  <a:ea charset="-122" pitchFamily="34" typeface="微软雅黑"/>
                  <a:sym charset="-122" pitchFamily="34" typeface="微软雅黑"/>
                </a:rPr>
                <a:t>单击添加文本单击添加文本单击添加文本单击添加文本单击</a:t>
              </a:r>
            </a:p>
          </p:txBody>
        </p:sp>
        <p:sp>
          <p:nvSpPr>
            <p:cNvPr id="18" name="TextBox 17"/>
            <p:cNvSpPr txBox="1"/>
            <p:nvPr/>
          </p:nvSpPr>
          <p:spPr bwMode="auto">
            <a:xfrm>
              <a:off x="1585381" y="2249810"/>
              <a:ext cx="1357565" cy="400207"/>
            </a:xfrm>
            <a:prstGeom prst="rect">
              <a:avLst/>
            </a:prstGeom>
            <a:noFill/>
          </p:spPr>
          <p:txBody>
            <a:bodyPr wrap="none">
              <a:spAutoFit/>
            </a:bodyPr>
            <a:lstStyle>
              <a:defPPr>
                <a:defRPr lang="zh-CN"/>
              </a:defPPr>
              <a:lvl1pPr algn="ctr" fontAlgn="auto">
                <a:spcBef>
                  <a:spcPct val="0"/>
                </a:spcBef>
                <a:spcAft>
                  <a:spcPct val="0"/>
                </a:spcAft>
                <a:defRPr spc="300" sz="1600">
                  <a:solidFill>
                    <a:srgbClr val="EBAC07"/>
                  </a:solidFill>
                  <a:latin charset="-122" pitchFamily="34" typeface="微软雅黑"/>
                  <a:ea charset="-122" pitchFamily="34" typeface="微软雅黑"/>
                  <a:cs charset="0" panose="020b0604020202020204" pitchFamily="34" typeface="Arial"/>
                </a:defRPr>
              </a:lvl1pPr>
            </a:lstStyle>
            <a:p>
              <a:r>
                <a:rPr altLang="en-US" lang="zh-CN" sz="2800">
                  <a:solidFill>
                    <a:schemeClr val="bg1">
                      <a:lumMod val="50000"/>
                    </a:schemeClr>
                  </a:solidFill>
                </a:rPr>
                <a:t>添加标题</a:t>
              </a:r>
            </a:p>
          </p:txBody>
        </p:sp>
        <p:sp>
          <p:nvSpPr>
            <p:cNvPr id="19" name="矩形 1"/>
            <p:cNvSpPr>
              <a:spLocks noChangeArrowheads="1"/>
            </p:cNvSpPr>
            <p:nvPr/>
          </p:nvSpPr>
          <p:spPr bwMode="auto">
            <a:xfrm>
              <a:off x="611188" y="2568189"/>
              <a:ext cx="2222950" cy="5649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a:lnSpc>
                  <a:spcPct val="150000"/>
                </a:lnSpc>
              </a:pPr>
              <a:r>
                <a:rPr altLang="en-US" lang="zh-CN" sz="1400">
                  <a:solidFill>
                    <a:schemeClr val="bg1">
                      <a:lumMod val="50000"/>
                    </a:schemeClr>
                  </a:solidFill>
                  <a:latin charset="-122" pitchFamily="34" typeface="微软雅黑"/>
                  <a:ea charset="-122" pitchFamily="34" typeface="微软雅黑"/>
                  <a:sym charset="-122" pitchFamily="34" typeface="微软雅黑"/>
                </a:rPr>
                <a:t>单击添加文本单击添加文本单击添加文本单击添加文本单击</a:t>
              </a:r>
            </a:p>
          </p:txBody>
        </p:sp>
        <p:sp>
          <p:nvSpPr>
            <p:cNvPr id="20" name="TextBox 19"/>
            <p:cNvSpPr txBox="1"/>
            <p:nvPr/>
          </p:nvSpPr>
          <p:spPr bwMode="auto">
            <a:xfrm>
              <a:off x="6065129" y="3229500"/>
              <a:ext cx="1357565" cy="400207"/>
            </a:xfrm>
            <a:prstGeom prst="rect">
              <a:avLst/>
            </a:prstGeom>
            <a:noFill/>
          </p:spPr>
          <p:txBody>
            <a:bodyPr wrap="none">
              <a:spAutoFit/>
            </a:bodyPr>
            <a:lstStyle>
              <a:defPPr>
                <a:defRPr lang="zh-CN"/>
              </a:defPPr>
              <a:lvl1pPr algn="ctr" fontAlgn="auto">
                <a:spcBef>
                  <a:spcPct val="0"/>
                </a:spcBef>
                <a:spcAft>
                  <a:spcPct val="0"/>
                </a:spcAft>
                <a:defRPr spc="300" sz="1600">
                  <a:solidFill>
                    <a:srgbClr val="F83003"/>
                  </a:solidFill>
                  <a:latin charset="-122" pitchFamily="34" typeface="微软雅黑"/>
                  <a:ea charset="-122" pitchFamily="34" typeface="微软雅黑"/>
                  <a:cs charset="0" panose="020b0604020202020204" pitchFamily="34" typeface="Arial"/>
                </a:defRPr>
              </a:lvl1pPr>
            </a:lstStyle>
            <a:p>
              <a:r>
                <a:rPr altLang="en-US" lang="zh-CN" sz="2800">
                  <a:solidFill>
                    <a:schemeClr val="bg1">
                      <a:lumMod val="50000"/>
                    </a:schemeClr>
                  </a:solidFill>
                </a:rPr>
                <a:t>添加标题</a:t>
              </a:r>
            </a:p>
          </p:txBody>
        </p:sp>
        <p:sp>
          <p:nvSpPr>
            <p:cNvPr id="21" name="矩形 1"/>
            <p:cNvSpPr>
              <a:spLocks noChangeArrowheads="1"/>
            </p:cNvSpPr>
            <p:nvPr/>
          </p:nvSpPr>
          <p:spPr bwMode="auto">
            <a:xfrm>
              <a:off x="6172275" y="3529569"/>
              <a:ext cx="1973962" cy="5649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50000"/>
                </a:lnSpc>
              </a:pPr>
              <a:r>
                <a:rPr altLang="en-US" lang="zh-CN" sz="1400">
                  <a:solidFill>
                    <a:schemeClr val="bg1">
                      <a:lumMod val="50000"/>
                    </a:schemeClr>
                  </a:solidFill>
                  <a:latin charset="-122" pitchFamily="34" typeface="微软雅黑"/>
                  <a:ea charset="-122" pitchFamily="34" typeface="微软雅黑"/>
                  <a:sym charset="-122" pitchFamily="34" typeface="微软雅黑"/>
                </a:rPr>
                <a:t>单击添加文本单击添加文本单击添加文本单击添加文本单击</a:t>
              </a:r>
            </a:p>
          </p:txBody>
        </p:sp>
        <p:sp>
          <p:nvSpPr>
            <p:cNvPr id="22" name="椭圆 21"/>
            <p:cNvSpPr/>
            <p:nvPr/>
          </p:nvSpPr>
          <p:spPr>
            <a:xfrm>
              <a:off x="5590452" y="3300820"/>
              <a:ext cx="536130" cy="536130"/>
            </a:xfrm>
            <a:prstGeom prst="ellipse">
              <a:avLst/>
            </a:prstGeom>
            <a:solidFill>
              <a:srgbClr val="FE978C"/>
            </a:solidFill>
            <a:ln>
              <a:noFill/>
            </a:ln>
          </p:spPr>
          <p:txBody>
            <a:bodyPr/>
            <a:lstStyle/>
            <a:p>
              <a:endParaRPr altLang="en-US" lang="zh-CN" sz="2800">
                <a:solidFill>
                  <a:schemeClr val="bg1">
                    <a:lumMod val="50000"/>
                  </a:schemeClr>
                </a:solidFill>
              </a:endParaRPr>
            </a:p>
          </p:txBody>
        </p:sp>
        <p:sp>
          <p:nvSpPr>
            <p:cNvPr id="23" name="椭圆 22"/>
            <p:cNvSpPr/>
            <p:nvPr/>
          </p:nvSpPr>
          <p:spPr>
            <a:xfrm>
              <a:off x="5590452" y="1230720"/>
              <a:ext cx="536130" cy="536130"/>
            </a:xfrm>
            <a:prstGeom prst="ellipse">
              <a:avLst/>
            </a:prstGeom>
            <a:solidFill>
              <a:srgbClr val="FE978C"/>
            </a:solidFill>
            <a:ln>
              <a:noFill/>
            </a:ln>
          </p:spPr>
          <p:txBody>
            <a:bodyPr/>
            <a:lstStyle/>
            <a:p>
              <a:endParaRPr altLang="en-US" lang="zh-CN" sz="2800">
                <a:solidFill>
                  <a:schemeClr val="bg1">
                    <a:lumMod val="50000"/>
                  </a:schemeClr>
                </a:solidFill>
              </a:endParaRPr>
            </a:p>
          </p:txBody>
        </p:sp>
        <p:sp>
          <p:nvSpPr>
            <p:cNvPr id="24" name="椭圆 23"/>
            <p:cNvSpPr/>
            <p:nvPr/>
          </p:nvSpPr>
          <p:spPr>
            <a:xfrm>
              <a:off x="2881223" y="2324222"/>
              <a:ext cx="536130" cy="536130"/>
            </a:xfrm>
            <a:prstGeom prst="ellipse">
              <a:avLst/>
            </a:prstGeom>
            <a:solidFill>
              <a:srgbClr val="00B0F0"/>
            </a:solidFill>
            <a:ln>
              <a:noFill/>
            </a:ln>
          </p:spPr>
          <p:txBody>
            <a:bodyPr/>
            <a:lstStyle/>
            <a:p>
              <a:endParaRPr altLang="en-US" lang="zh-CN" sz="2800">
                <a:solidFill>
                  <a:schemeClr val="bg1"/>
                </a:solidFill>
              </a:endParaRPr>
            </a:p>
          </p:txBody>
        </p:sp>
        <p:sp>
          <p:nvSpPr>
            <p:cNvPr id="25" name="TextBox 682"/>
            <p:cNvSpPr txBox="1"/>
            <p:nvPr/>
          </p:nvSpPr>
          <p:spPr>
            <a:xfrm>
              <a:off x="5689271" y="1301196"/>
              <a:ext cx="317811" cy="494373"/>
            </a:xfrm>
            <a:prstGeom prst="rect">
              <a:avLst/>
            </a:prstGeom>
            <a:noFill/>
          </p:spPr>
          <p:txBody>
            <a:bodyPr wrap="none">
              <a:spAutoFit/>
            </a:bodyPr>
            <a:lstStyle>
              <a:defPPr>
                <a:defRPr lang="zh-CN"/>
              </a:defPPr>
              <a:lvl1pPr>
                <a:defRPr>
                  <a:solidFill>
                    <a:schemeClr val="bg1"/>
                  </a:solidFill>
                  <a:latin charset="-122" pitchFamily="65" typeface="方正中等线简体"/>
                  <a:ea charset="-122" pitchFamily="65" typeface="方正中等线简体"/>
                </a:defRPr>
              </a:lvl1pPr>
            </a:lstStyle>
            <a:p>
              <a:pPr algn="ctr"/>
              <a:r>
                <a:rPr altLang="zh-CN" lang="en-US" smtClean="0" sz="3600"/>
                <a:t>C</a:t>
              </a:r>
            </a:p>
          </p:txBody>
        </p:sp>
        <p:sp>
          <p:nvSpPr>
            <p:cNvPr id="26" name="TextBox 682"/>
            <p:cNvSpPr txBox="1"/>
            <p:nvPr/>
          </p:nvSpPr>
          <p:spPr>
            <a:xfrm>
              <a:off x="5689271" y="3379578"/>
              <a:ext cx="317811" cy="494373"/>
            </a:xfrm>
            <a:prstGeom prst="rect">
              <a:avLst/>
            </a:prstGeom>
            <a:noFill/>
          </p:spPr>
          <p:txBody>
            <a:bodyPr wrap="none">
              <a:spAutoFit/>
            </a:bodyPr>
            <a:lstStyle>
              <a:defPPr>
                <a:defRPr lang="zh-CN"/>
              </a:defPPr>
              <a:lvl1pPr>
                <a:defRPr>
                  <a:solidFill>
                    <a:schemeClr val="bg1"/>
                  </a:solidFill>
                  <a:latin charset="-122" pitchFamily="65" typeface="方正中等线简体"/>
                  <a:ea charset="-122" pitchFamily="65" typeface="方正中等线简体"/>
                </a:defRPr>
              </a:lvl1pPr>
            </a:lstStyle>
            <a:p>
              <a:pPr algn="ctr"/>
              <a:r>
                <a:rPr altLang="zh-CN" lang="en-US" smtClean="0" sz="3600"/>
                <a:t>A</a:t>
              </a:r>
            </a:p>
          </p:txBody>
        </p:sp>
        <p:sp>
          <p:nvSpPr>
            <p:cNvPr id="27" name="TextBox 682"/>
            <p:cNvSpPr txBox="1"/>
            <p:nvPr/>
          </p:nvSpPr>
          <p:spPr>
            <a:xfrm>
              <a:off x="2994697" y="2397162"/>
              <a:ext cx="317811" cy="494373"/>
            </a:xfrm>
            <a:prstGeom prst="rect">
              <a:avLst/>
            </a:prstGeom>
            <a:noFill/>
          </p:spPr>
          <p:txBody>
            <a:bodyPr wrap="none">
              <a:spAutoFit/>
            </a:bodyPr>
            <a:lstStyle>
              <a:defPPr>
                <a:defRPr lang="zh-CN"/>
              </a:defPPr>
              <a:lvl1pPr>
                <a:defRPr>
                  <a:solidFill>
                    <a:schemeClr val="bg1"/>
                  </a:solidFill>
                  <a:latin charset="-122" pitchFamily="65" typeface="方正中等线简体"/>
                  <a:ea charset="-122" pitchFamily="65" typeface="方正中等线简体"/>
                </a:defRPr>
              </a:lvl1pPr>
            </a:lstStyle>
            <a:p>
              <a:pPr algn="ctr"/>
              <a:r>
                <a:rPr altLang="zh-CN" lang="en-US" smtClean="0" sz="3600"/>
                <a:t>B</a:t>
              </a:r>
            </a:p>
          </p:txBody>
        </p:sp>
        <p:sp>
          <p:nvSpPr>
            <p:cNvPr id="28" name="TextBox 27"/>
            <p:cNvSpPr txBox="1"/>
            <p:nvPr/>
          </p:nvSpPr>
          <p:spPr bwMode="auto">
            <a:xfrm>
              <a:off x="2975284" y="892281"/>
              <a:ext cx="1357565" cy="400207"/>
            </a:xfrm>
            <a:prstGeom prst="rect">
              <a:avLst/>
            </a:prstGeom>
            <a:noFill/>
          </p:spPr>
          <p:txBody>
            <a:bodyPr wrap="none">
              <a:spAutoFit/>
            </a:bodyPr>
            <a:lstStyle>
              <a:defPPr>
                <a:defRPr lang="zh-CN"/>
              </a:defPPr>
              <a:lvl1pPr algn="ctr" fontAlgn="auto">
                <a:spcBef>
                  <a:spcPct val="0"/>
                </a:spcBef>
                <a:spcAft>
                  <a:spcPct val="0"/>
                </a:spcAft>
                <a:defRPr spc="300" sz="1600">
                  <a:solidFill>
                    <a:srgbClr val="284848"/>
                  </a:solidFill>
                  <a:latin charset="-122" pitchFamily="34" typeface="微软雅黑"/>
                  <a:ea charset="-122" pitchFamily="34" typeface="微软雅黑"/>
                  <a:cs charset="0" panose="020b0604020202020204" pitchFamily="34" typeface="Arial"/>
                </a:defRPr>
              </a:lvl1pPr>
            </a:lstStyle>
            <a:p>
              <a:r>
                <a:rPr altLang="en-US" lang="zh-CN" sz="2800">
                  <a:solidFill>
                    <a:schemeClr val="bg1">
                      <a:lumMod val="50000"/>
                    </a:schemeClr>
                  </a:solidFill>
                </a:rPr>
                <a:t>添加标题</a:t>
              </a:r>
            </a:p>
          </p:txBody>
        </p:sp>
      </p:grpSp>
    </p:spTree>
    <p:extLst>
      <p:ext uri="{BB962C8B-B14F-4D97-AF65-F5344CB8AC3E}">
        <p14:creationId val="3153578095"/>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par>
                                <p:cTn fill="hold" id="10" nodeType="withEffect" presetClass="entr" presetID="22" presetSubtype="8">
                                  <p:stCondLst>
                                    <p:cond delay="100"/>
                                  </p:stCondLst>
                                  <p:childTnLst>
                                    <p:set>
                                      <p:cBhvr>
                                        <p:cTn dur="1" fill="hold" id="11">
                                          <p:stCondLst>
                                            <p:cond delay="0"/>
                                          </p:stCondLst>
                                        </p:cTn>
                                        <p:tgtEl>
                                          <p:spTgt spid="3"/>
                                        </p:tgtEl>
                                        <p:attrNameLst>
                                          <p:attrName>style.visibility</p:attrName>
                                        </p:attrNameLst>
                                      </p:cBhvr>
                                      <p:to>
                                        <p:strVal val="visible"/>
                                      </p:to>
                                    </p:set>
                                    <p:animEffect filter="wipe(left)" transition="in">
                                      <p:cBhvr>
                                        <p:cTn dur="500" id="12"/>
                                        <p:tgtEl>
                                          <p:spTgt spid="3"/>
                                        </p:tgtEl>
                                      </p:cBhvr>
                                    </p:animEffect>
                                  </p:childTnLst>
                                </p:cTn>
                              </p:par>
                              <p:par>
                                <p:cTn fill="hold" grpId="0" id="13" nodeType="withEffect" presetClass="entr" presetID="10" presetSubtype="0">
                                  <p:stCondLst>
                                    <p:cond delay="250"/>
                                  </p:stCondLst>
                                  <p:childTnLst>
                                    <p:set>
                                      <p:cBhvr>
                                        <p:cTn dur="1" fill="hold" id="14">
                                          <p:stCondLst>
                                            <p:cond delay="0"/>
                                          </p:stCondLst>
                                        </p:cTn>
                                        <p:tgtEl>
                                          <p:spTgt spid="2"/>
                                        </p:tgtEl>
                                        <p:attrNameLst>
                                          <p:attrName>style.visibility</p:attrName>
                                        </p:attrNameLst>
                                      </p:cBhvr>
                                      <p:to>
                                        <p:strVal val="visible"/>
                                      </p:to>
                                    </p:set>
                                    <p:animEffect filter="fade" transition="in">
                                      <p:cBhvr>
                                        <p:cTn dur="500" id="15"/>
                                        <p:tgtEl>
                                          <p:spTgt spid="2"/>
                                        </p:tgtEl>
                                      </p:cBhvr>
                                    </p:animEffect>
                                  </p:childTnLst>
                                </p:cTn>
                              </p:par>
                            </p:childTnLst>
                          </p:cTn>
                        </p:par>
                        <p:par>
                          <p:cTn fill="hold" id="16" nodeType="afterGroup">
                            <p:stCondLst>
                              <p:cond delay="750"/>
                            </p:stCondLst>
                            <p:childTnLst>
                              <p:par>
                                <p:cTn fill="hold" id="17" nodeType="afterEffect" presetClass="entr" presetID="42" presetSubtype="0">
                                  <p:stCondLst>
                                    <p:cond delay="0"/>
                                  </p:stCondLst>
                                  <p:childTnLst>
                                    <p:set>
                                      <p:cBhvr>
                                        <p:cTn dur="1" fill="hold" id="18">
                                          <p:stCondLst>
                                            <p:cond delay="0"/>
                                          </p:stCondLst>
                                        </p:cTn>
                                        <p:tgtEl>
                                          <p:spTgt spid="10"/>
                                        </p:tgtEl>
                                        <p:attrNameLst>
                                          <p:attrName>style.visibility</p:attrName>
                                        </p:attrNameLst>
                                      </p:cBhvr>
                                      <p:to>
                                        <p:strVal val="visible"/>
                                      </p:to>
                                    </p:set>
                                    <p:animEffect filter="fade" transition="in">
                                      <p:cBhvr>
                                        <p:cTn dur="500" id="19"/>
                                        <p:tgtEl>
                                          <p:spTgt spid="10"/>
                                        </p:tgtEl>
                                      </p:cBhvr>
                                    </p:animEffect>
                                    <p:anim calcmode="lin" valueType="num">
                                      <p:cBhvr>
                                        <p:cTn dur="500" fill="hold" id="20"/>
                                        <p:tgtEl>
                                          <p:spTgt spid="10"/>
                                        </p:tgtEl>
                                        <p:attrNameLst>
                                          <p:attrName>ppt_x</p:attrName>
                                        </p:attrNameLst>
                                      </p:cBhvr>
                                      <p:tavLst>
                                        <p:tav tm="0">
                                          <p:val>
                                            <p:strVal val="#ppt_x"/>
                                          </p:val>
                                        </p:tav>
                                        <p:tav tm="100000">
                                          <p:val>
                                            <p:strVal val="#ppt_x"/>
                                          </p:val>
                                        </p:tav>
                                      </p:tavLst>
                                    </p:anim>
                                    <p:anim calcmode="lin" valueType="num">
                                      <p:cBhvr>
                                        <p:cTn dur="500" fill="hold" id="21"/>
                                        <p:tgtEl>
                                          <p:spTgt spid="10"/>
                                        </p:tgtEl>
                                        <p:attrNameLst>
                                          <p:attrName>ppt_y</p:attrName>
                                        </p:attrNameLst>
                                      </p:cBhvr>
                                      <p:tavLst>
                                        <p:tav tm="0">
                                          <p:val>
                                            <p:strVal val="#ppt_y+.1"/>
                                          </p:val>
                                        </p:tav>
                                        <p:tav tm="100000">
                                          <p:val>
                                            <p:strVal val="#ppt_y"/>
                                          </p:val>
                                        </p:tav>
                                      </p:tavLst>
                                    </p:anim>
                                  </p:childTnLst>
                                </p:cTn>
                              </p:par>
                              <p:par>
                                <p:cTn fill="hold" id="22" nodeType="withEffect" presetClass="emph" presetID="26" presetSubtype="0">
                                  <p:stCondLst>
                                    <p:cond delay="0"/>
                                  </p:stCondLst>
                                  <p:childTnLst>
                                    <p:animEffect filter="fade" transition="out">
                                      <p:cBhvr>
                                        <p:cTn dur="500" id="23" tmFilter="0, 0; .2, .5; .8, .5; 1, 0"/>
                                        <p:tgtEl>
                                          <p:spTgt spid="10"/>
                                        </p:tgtEl>
                                      </p:cBhvr>
                                    </p:animEffect>
                                    <p:animScale>
                                      <p:cBhvr>
                                        <p:cTn autoRev="1" dur="250" fill="hold" id="24"/>
                                        <p:tgtEl>
                                          <p:spTgt spid="10"/>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40"/>
          <p:cNvSpPr>
            <a:spLocks noChangeArrowheads="1"/>
          </p:cNvSpPr>
          <p:nvPr/>
        </p:nvSpPr>
        <p:spPr bwMode="auto">
          <a:xfrm>
            <a:off x="1850797" y="341873"/>
            <a:ext cx="2164080"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mtClean="0" sz="2600">
                <a:solidFill>
                  <a:srgbClr val="00B0F0"/>
                </a:solidFill>
                <a:latin charset="-122" pitchFamily="34" typeface="微软雅黑"/>
                <a:ea charset="-122" pitchFamily="34" typeface="微软雅黑"/>
                <a:cs charset="0" pitchFamily="34" typeface="Calibri"/>
                <a:sym charset="0" pitchFamily="34" typeface="Calibri"/>
              </a:rPr>
              <a:t>点击加入标题</a:t>
            </a: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fmla="val 16667" name="adj"/>
              </a:avLst>
            </a:prstGeom>
            <a:solidFill>
              <a:srgbClr val="00B0F0"/>
            </a:solidFill>
            <a:ln w="25400">
              <a:noFill/>
              <a:miter lim="800000"/>
            </a:ln>
          </p:spPr>
          <p:txBody>
            <a:bodyPr anchor="ctr"/>
            <a:lstStyle/>
            <a:p>
              <a:pPr algn="ctr"/>
              <a:endParaRPr altLang="zh-CN" lang="zh-CN">
                <a:solidFill>
                  <a:srgbClr val="FFFFFF"/>
                </a:solidFill>
                <a:latin charset="-122" pitchFamily="2" typeface="宋体"/>
                <a:sym charset="-122" pitchFamily="2" typeface="宋体"/>
              </a:endParaRPr>
            </a:p>
          </p:txBody>
        </p:sp>
        <p:sp>
          <p:nvSpPr>
            <p:cNvPr id="6" name="圆角矩形 39"/>
            <p:cNvSpPr>
              <a:spLocks noChangeArrowheads="1"/>
            </p:cNvSpPr>
            <p:nvPr/>
          </p:nvSpPr>
          <p:spPr bwMode="auto">
            <a:xfrm>
              <a:off x="0" y="542924"/>
              <a:ext cx="762000" cy="53181"/>
            </a:xfrm>
            <a:prstGeom prst="roundRect">
              <a:avLst>
                <a:gd fmla="val 16667" name="adj"/>
              </a:avLst>
            </a:prstGeom>
            <a:solidFill>
              <a:srgbClr val="00B0F0"/>
            </a:solidFill>
            <a:ln w="25400">
              <a:noFill/>
              <a:miter lim="800000"/>
            </a:ln>
          </p:spPr>
          <p:txBody>
            <a:bodyPr anchor="ctr"/>
            <a:lstStyle/>
            <a:p>
              <a:pPr algn="ctr"/>
              <a:endParaRPr altLang="zh-CN" lang="zh-CN">
                <a:solidFill>
                  <a:srgbClr val="FFFFFF"/>
                </a:solidFill>
                <a:latin charset="-122" pitchFamily="2" typeface="宋体"/>
                <a:sym charset="-122" pitchFamily="2" typeface="宋体"/>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9" name="TextBox 8"/>
            <p:cNvSpPr txBox="1"/>
            <p:nvPr/>
          </p:nvSpPr>
          <p:spPr>
            <a:xfrm>
              <a:off x="6404855" y="1253660"/>
              <a:ext cx="1201290" cy="640080"/>
            </a:xfrm>
            <a:prstGeom prst="rect">
              <a:avLst/>
            </a:prstGeom>
            <a:noFill/>
          </p:spPr>
          <p:txBody>
            <a:bodyPr rtlCol="0" wrap="square">
              <a:spAutoFit/>
            </a:bodyPr>
            <a:lstStyle/>
            <a:p>
              <a:pPr algn="ctr"/>
              <a:r>
                <a:rPr altLang="zh-CN" b="1" lang="en-US" smtClean="0" spc="-300" sz="3600">
                  <a:solidFill>
                    <a:schemeClr val="bg1"/>
                  </a:solidFill>
                  <a:latin charset="-122" pitchFamily="34" typeface="微软雅黑"/>
                  <a:ea charset="-122" pitchFamily="34" typeface="微软雅黑"/>
                </a:rPr>
                <a:t>4</a:t>
              </a:r>
            </a:p>
          </p:txBody>
        </p:sp>
      </p:grpSp>
      <p:grpSp>
        <p:nvGrpSpPr>
          <p:cNvPr id="4" name="组合 3"/>
          <p:cNvGrpSpPr/>
          <p:nvPr/>
        </p:nvGrpSpPr>
        <p:grpSpPr>
          <a:xfrm>
            <a:off x="670276" y="1931654"/>
            <a:ext cx="10750177" cy="3988479"/>
            <a:chOff x="433607" y="1288059"/>
            <a:chExt cx="8330187" cy="3090626"/>
          </a:xfrm>
        </p:grpSpPr>
        <p:sp>
          <p:nvSpPr>
            <p:cNvPr id="10" name="Freeform 5"/>
            <p:cNvSpPr/>
            <p:nvPr/>
          </p:nvSpPr>
          <p:spPr bwMode="auto">
            <a:xfrm>
              <a:off x="2567935" y="1288059"/>
              <a:ext cx="1928394" cy="3090626"/>
            </a:xfrm>
            <a:custGeom>
              <a:gdLst>
                <a:gd fmla="*/ 125 w 3148" name="T0"/>
                <a:gd fmla="*/ 0 h 5005" name="T1"/>
                <a:gd fmla="*/ 3023 w 3148" name="T2"/>
                <a:gd fmla="*/ 0 h 5005" name="T3"/>
                <a:gd fmla="*/ 3148 w 3148" name="T4"/>
                <a:gd fmla="*/ 125 h 5005" name="T5"/>
                <a:gd fmla="*/ 3148 w 3148" name="T6"/>
                <a:gd fmla="*/ 4880 h 5005" name="T7"/>
                <a:gd fmla="*/ 3023 w 3148" name="T8"/>
                <a:gd fmla="*/ 5005 h 5005" name="T9"/>
                <a:gd fmla="*/ 125 w 3148" name="T10"/>
                <a:gd fmla="*/ 5005 h 5005" name="T11"/>
                <a:gd fmla="*/ 0 w 3148" name="T12"/>
                <a:gd fmla="*/ 4880 h 5005" name="T13"/>
                <a:gd fmla="*/ 0 w 3148" name="T14"/>
                <a:gd fmla="*/ 125 h 5005" name="T15"/>
                <a:gd fmla="*/ 125 w 3148" name="T16"/>
                <a:gd fmla="*/ 0 h 500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005" w="3148">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rgbClr val="FE978C"/>
            </a:solidFill>
            <a:ln cap="flat" w="10">
              <a:solidFill>
                <a:srgbClr val="FFFFFF">
                  <a:lumMod val="85000"/>
                </a:srgbClr>
              </a:solidFill>
              <a:prstDash val="solid"/>
              <a:miter lim="800000"/>
            </a:ln>
          </p:spPr>
          <p:txBody>
            <a:bodyPr anchor="t" anchorCtr="0" bIns="34285" compatLnSpc="1" lIns="68571" numCol="1" rIns="68571" tIns="34285"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ysClr lastClr="000000" val="windowText"/>
                </a:solidFill>
                <a:effectLst/>
                <a:uLnTx/>
                <a:uFillTx/>
              </a:endParaRPr>
            </a:p>
          </p:txBody>
        </p:sp>
        <p:sp>
          <p:nvSpPr>
            <p:cNvPr id="11" name="Freeform 6"/>
            <p:cNvSpPr/>
            <p:nvPr/>
          </p:nvSpPr>
          <p:spPr bwMode="auto">
            <a:xfrm>
              <a:off x="433607" y="1288059"/>
              <a:ext cx="1929585" cy="3090626"/>
            </a:xfrm>
            <a:custGeom>
              <a:gdLst>
                <a:gd fmla="*/ 125 w 3149" name="T0"/>
                <a:gd fmla="*/ 0 h 5005" name="T1"/>
                <a:gd fmla="*/ 3024 w 3149" name="T2"/>
                <a:gd fmla="*/ 0 h 5005" name="T3"/>
                <a:gd fmla="*/ 3149 w 3149" name="T4"/>
                <a:gd fmla="*/ 125 h 5005" name="T5"/>
                <a:gd fmla="*/ 3149 w 3149" name="T6"/>
                <a:gd fmla="*/ 4880 h 5005" name="T7"/>
                <a:gd fmla="*/ 3024 w 3149" name="T8"/>
                <a:gd fmla="*/ 5005 h 5005" name="T9"/>
                <a:gd fmla="*/ 125 w 3149" name="T10"/>
                <a:gd fmla="*/ 5005 h 5005" name="T11"/>
                <a:gd fmla="*/ 0 w 3149" name="T12"/>
                <a:gd fmla="*/ 4880 h 5005" name="T13"/>
                <a:gd fmla="*/ 0 w 3149" name="T14"/>
                <a:gd fmla="*/ 125 h 5005" name="T15"/>
                <a:gd fmla="*/ 125 w 3149" name="T16"/>
                <a:gd fmla="*/ 0 h 500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005" w="3149">
                  <a:moveTo>
                    <a:pt x="125" y="0"/>
                  </a:moveTo>
                  <a:lnTo>
                    <a:pt x="3024" y="0"/>
                  </a:lnTo>
                  <a:cubicBezTo>
                    <a:pt x="3092" y="0"/>
                    <a:pt x="3149" y="56"/>
                    <a:pt x="3149" y="125"/>
                  </a:cubicBezTo>
                  <a:lnTo>
                    <a:pt x="3149" y="4880"/>
                  </a:lnTo>
                  <a:cubicBezTo>
                    <a:pt x="3149" y="4949"/>
                    <a:pt x="3092" y="5005"/>
                    <a:pt x="3024" y="5005"/>
                  </a:cubicBezTo>
                  <a:lnTo>
                    <a:pt x="125" y="5005"/>
                  </a:lnTo>
                  <a:cubicBezTo>
                    <a:pt x="56" y="5005"/>
                    <a:pt x="0" y="4949"/>
                    <a:pt x="0" y="4880"/>
                  </a:cubicBezTo>
                  <a:lnTo>
                    <a:pt x="0" y="125"/>
                  </a:lnTo>
                  <a:cubicBezTo>
                    <a:pt x="0" y="56"/>
                    <a:pt x="56" y="0"/>
                    <a:pt x="125" y="0"/>
                  </a:cubicBezTo>
                  <a:close/>
                </a:path>
              </a:pathLst>
            </a:custGeom>
            <a:solidFill>
              <a:srgbClr val="00B0F0"/>
            </a:solidFill>
            <a:ln cap="flat" w="10">
              <a:solidFill>
                <a:srgbClr val="FFFFFF">
                  <a:lumMod val="85000"/>
                </a:srgbClr>
              </a:solidFill>
              <a:prstDash val="solid"/>
              <a:miter lim="800000"/>
            </a:ln>
          </p:spPr>
          <p:txBody>
            <a:bodyPr anchor="t" anchorCtr="0" bIns="34285" compatLnSpc="1" lIns="68571" numCol="1" rIns="68571" tIns="34285"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ysClr lastClr="000000" val="windowText"/>
                </a:solidFill>
                <a:effectLst/>
                <a:uLnTx/>
                <a:uFillTx/>
              </a:endParaRPr>
            </a:p>
          </p:txBody>
        </p:sp>
        <p:sp>
          <p:nvSpPr>
            <p:cNvPr id="12" name="Freeform 7"/>
            <p:cNvSpPr/>
            <p:nvPr/>
          </p:nvSpPr>
          <p:spPr bwMode="auto">
            <a:xfrm>
              <a:off x="6835400" y="1288059"/>
              <a:ext cx="1928394" cy="3090626"/>
            </a:xfrm>
            <a:custGeom>
              <a:gdLst>
                <a:gd fmla="*/ 125 w 3148" name="T0"/>
                <a:gd fmla="*/ 0 h 5005" name="T1"/>
                <a:gd fmla="*/ 3023 w 3148" name="T2"/>
                <a:gd fmla="*/ 0 h 5005" name="T3"/>
                <a:gd fmla="*/ 3148 w 3148" name="T4"/>
                <a:gd fmla="*/ 125 h 5005" name="T5"/>
                <a:gd fmla="*/ 3148 w 3148" name="T6"/>
                <a:gd fmla="*/ 4880 h 5005" name="T7"/>
                <a:gd fmla="*/ 3023 w 3148" name="T8"/>
                <a:gd fmla="*/ 5005 h 5005" name="T9"/>
                <a:gd fmla="*/ 125 w 3148" name="T10"/>
                <a:gd fmla="*/ 5005 h 5005" name="T11"/>
                <a:gd fmla="*/ 0 w 3148" name="T12"/>
                <a:gd fmla="*/ 4880 h 5005" name="T13"/>
                <a:gd fmla="*/ 0 w 3148" name="T14"/>
                <a:gd fmla="*/ 125 h 5005" name="T15"/>
                <a:gd fmla="*/ 125 w 3148" name="T16"/>
                <a:gd fmla="*/ 0 h 500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005" w="3148">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rgbClr val="FE978C"/>
            </a:solidFill>
            <a:ln cap="flat" w="10">
              <a:solidFill>
                <a:srgbClr val="FFFFFF">
                  <a:lumMod val="85000"/>
                </a:srgbClr>
              </a:solidFill>
              <a:prstDash val="solid"/>
              <a:miter lim="800000"/>
            </a:ln>
          </p:spPr>
          <p:txBody>
            <a:bodyPr anchor="t" anchorCtr="0" bIns="34285" compatLnSpc="1" lIns="68571" numCol="1" rIns="68571" tIns="34285"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ysClr lastClr="000000" val="windowText"/>
                </a:solidFill>
                <a:effectLst/>
                <a:uLnTx/>
                <a:uFillTx/>
              </a:endParaRPr>
            </a:p>
          </p:txBody>
        </p:sp>
        <p:sp>
          <p:nvSpPr>
            <p:cNvPr id="13" name="Freeform 8"/>
            <p:cNvSpPr/>
            <p:nvPr/>
          </p:nvSpPr>
          <p:spPr bwMode="auto">
            <a:xfrm>
              <a:off x="4702263" y="1288059"/>
              <a:ext cx="1927204" cy="3090626"/>
            </a:xfrm>
            <a:custGeom>
              <a:gdLst>
                <a:gd fmla="*/ 125 w 3148" name="T0"/>
                <a:gd fmla="*/ 0 h 5005" name="T1"/>
                <a:gd fmla="*/ 3023 w 3148" name="T2"/>
                <a:gd fmla="*/ 0 h 5005" name="T3"/>
                <a:gd fmla="*/ 3148 w 3148" name="T4"/>
                <a:gd fmla="*/ 125 h 5005" name="T5"/>
                <a:gd fmla="*/ 3148 w 3148" name="T6"/>
                <a:gd fmla="*/ 4880 h 5005" name="T7"/>
                <a:gd fmla="*/ 3023 w 3148" name="T8"/>
                <a:gd fmla="*/ 5005 h 5005" name="T9"/>
                <a:gd fmla="*/ 125 w 3148" name="T10"/>
                <a:gd fmla="*/ 5005 h 5005" name="T11"/>
                <a:gd fmla="*/ 0 w 3148" name="T12"/>
                <a:gd fmla="*/ 4880 h 5005" name="T13"/>
                <a:gd fmla="*/ 0 w 3148" name="T14"/>
                <a:gd fmla="*/ 125 h 5005" name="T15"/>
                <a:gd fmla="*/ 125 w 3148" name="T16"/>
                <a:gd fmla="*/ 0 h 500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005" w="3148">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rgbClr val="00B0F0"/>
            </a:solidFill>
            <a:ln cap="flat" w="10">
              <a:solidFill>
                <a:srgbClr val="FFFFFF">
                  <a:lumMod val="85000"/>
                </a:srgbClr>
              </a:solidFill>
              <a:prstDash val="solid"/>
              <a:miter lim="800000"/>
            </a:ln>
          </p:spPr>
          <p:txBody>
            <a:bodyPr anchor="t" anchorCtr="0" bIns="34285" compatLnSpc="1" lIns="68571" numCol="1" rIns="68571" tIns="34285"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ysClr lastClr="000000" val="windowText"/>
                </a:solidFill>
                <a:effectLst/>
                <a:uLnTx/>
                <a:uFillTx/>
              </a:endParaRPr>
            </a:p>
          </p:txBody>
        </p:sp>
        <p:grpSp>
          <p:nvGrpSpPr>
            <p:cNvPr id="14" name="组合 13"/>
            <p:cNvGrpSpPr/>
            <p:nvPr/>
          </p:nvGrpSpPr>
          <p:grpSpPr>
            <a:xfrm>
              <a:off x="2239394" y="2495725"/>
              <a:ext cx="473766" cy="477588"/>
              <a:chOff x="3041651" y="3326606"/>
              <a:chExt cx="631825" cy="636588"/>
            </a:xfrm>
          </p:grpSpPr>
          <p:sp>
            <p:nvSpPr>
              <p:cNvPr id="15" name="Oval 9"/>
              <p:cNvSpPr>
                <a:spLocks noChangeArrowheads="1"/>
              </p:cNvSpPr>
              <p:nvPr/>
            </p:nvSpPr>
            <p:spPr bwMode="auto">
              <a:xfrm>
                <a:off x="3041651" y="3326606"/>
                <a:ext cx="631825" cy="636588"/>
              </a:xfrm>
              <a:prstGeom prst="ellipse">
                <a:avLst/>
              </a:prstGeom>
              <a:solidFill>
                <a:srgbClr val="FE978C"/>
              </a:solidFill>
              <a:ln>
                <a:solidFill>
                  <a:srgbClr val="FFFFFF"/>
                </a:solid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ysClr lastClr="000000" val="windowText"/>
                  </a:solidFill>
                  <a:effectLst/>
                  <a:uLnTx/>
                  <a:uFillTx/>
                </a:endParaRPr>
              </a:p>
            </p:txBody>
          </p:sp>
          <p:sp>
            <p:nvSpPr>
              <p:cNvPr id="16" name="Freeform 10"/>
              <p:cNvSpPr/>
              <p:nvPr/>
            </p:nvSpPr>
            <p:spPr bwMode="auto">
              <a:xfrm>
                <a:off x="3378201" y="3469481"/>
                <a:ext cx="206375" cy="342900"/>
              </a:xfrm>
              <a:custGeom>
                <a:gdLst>
                  <a:gd fmla="*/ 216 w 252" name="T0"/>
                  <a:gd fmla="*/ 252 h 418" name="T1"/>
                  <a:gd fmla="*/ 136 w 252" name="T2"/>
                  <a:gd fmla="*/ 321 h 418" name="T3"/>
                  <a:gd fmla="*/ 58 w 252" name="T4"/>
                  <a:gd fmla="*/ 388 h 418" name="T5"/>
                  <a:gd fmla="*/ 0 w 252" name="T6"/>
                  <a:gd fmla="*/ 350 h 418" name="T7"/>
                  <a:gd fmla="*/ 34 w 252" name="T8"/>
                  <a:gd fmla="*/ 321 h 418" name="T9"/>
                  <a:gd fmla="*/ 115 w 252" name="T10"/>
                  <a:gd fmla="*/ 252 h 418" name="T11"/>
                  <a:gd fmla="*/ 112 w 252" name="T12"/>
                  <a:gd fmla="*/ 154 h 418" name="T13"/>
                  <a:gd fmla="*/ 34 w 252" name="T14"/>
                  <a:gd fmla="*/ 88 h 418" name="T15"/>
                  <a:gd fmla="*/ 0 w 252" name="T16"/>
                  <a:gd fmla="*/ 58 h 418" name="T17"/>
                  <a:gd fmla="*/ 55 w 252" name="T18"/>
                  <a:gd fmla="*/ 19 h 418" name="T19"/>
                  <a:gd fmla="*/ 136 w 252" name="T20"/>
                  <a:gd fmla="*/ 88 h 418" name="T21"/>
                  <a:gd fmla="*/ 213 w 252" name="T22"/>
                  <a:gd fmla="*/ 154 h 418" name="T23"/>
                  <a:gd fmla="*/ 216 w 252" name="T24"/>
                  <a:gd fmla="*/ 252 h 4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18" w="251">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ysClr lastClr="000000" val="windowText"/>
                  </a:solidFill>
                  <a:effectLst/>
                  <a:uLnTx/>
                  <a:uFillTx/>
                </a:endParaRPr>
              </a:p>
            </p:txBody>
          </p:sp>
          <p:sp>
            <p:nvSpPr>
              <p:cNvPr id="17" name="Freeform 11"/>
              <p:cNvSpPr/>
              <p:nvPr/>
            </p:nvSpPr>
            <p:spPr bwMode="auto">
              <a:xfrm>
                <a:off x="3182938" y="3469481"/>
                <a:ext cx="206375" cy="342900"/>
              </a:xfrm>
              <a:custGeom>
                <a:gdLst>
                  <a:gd fmla="*/ 217 w 252" name="T0"/>
                  <a:gd fmla="*/ 252 h 418" name="T1"/>
                  <a:gd fmla="*/ 136 w 252" name="T2"/>
                  <a:gd fmla="*/ 321 h 418" name="T3"/>
                  <a:gd fmla="*/ 59 w 252" name="T4"/>
                  <a:gd fmla="*/ 388 h 418" name="T5"/>
                  <a:gd fmla="*/ 0 w 252" name="T6"/>
                  <a:gd fmla="*/ 350 h 418" name="T7"/>
                  <a:gd fmla="*/ 35 w 252" name="T8"/>
                  <a:gd fmla="*/ 321 h 418" name="T9"/>
                  <a:gd fmla="*/ 115 w 252" name="T10"/>
                  <a:gd fmla="*/ 252 h 418" name="T11"/>
                  <a:gd fmla="*/ 112 w 252" name="T12"/>
                  <a:gd fmla="*/ 154 h 418" name="T13"/>
                  <a:gd fmla="*/ 35 w 252" name="T14"/>
                  <a:gd fmla="*/ 88 h 418" name="T15"/>
                  <a:gd fmla="*/ 0 w 252" name="T16"/>
                  <a:gd fmla="*/ 58 h 418" name="T17"/>
                  <a:gd fmla="*/ 56 w 252" name="T18"/>
                  <a:gd fmla="*/ 19 h 418" name="T19"/>
                  <a:gd fmla="*/ 136 w 252" name="T20"/>
                  <a:gd fmla="*/ 88 h 418" name="T21"/>
                  <a:gd fmla="*/ 214 w 252" name="T22"/>
                  <a:gd fmla="*/ 154 h 418" name="T23"/>
                  <a:gd fmla="*/ 217 w 252" name="T24"/>
                  <a:gd fmla="*/ 252 h 4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18" w="251">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ysClr lastClr="000000" val="windowText"/>
                  </a:solidFill>
                  <a:effectLst/>
                  <a:uLnTx/>
                  <a:uFillTx/>
                </a:endParaRPr>
              </a:p>
            </p:txBody>
          </p:sp>
        </p:grpSp>
        <p:grpSp>
          <p:nvGrpSpPr>
            <p:cNvPr id="18" name="组合 17"/>
            <p:cNvGrpSpPr/>
            <p:nvPr/>
          </p:nvGrpSpPr>
          <p:grpSpPr>
            <a:xfrm>
              <a:off x="4358246" y="2495725"/>
              <a:ext cx="474957" cy="477588"/>
              <a:chOff x="5867401" y="3326606"/>
              <a:chExt cx="633413" cy="636588"/>
            </a:xfrm>
          </p:grpSpPr>
          <p:sp>
            <p:nvSpPr>
              <p:cNvPr id="19" name="Oval 12"/>
              <p:cNvSpPr>
                <a:spLocks noChangeArrowheads="1"/>
              </p:cNvSpPr>
              <p:nvPr/>
            </p:nvSpPr>
            <p:spPr bwMode="auto">
              <a:xfrm>
                <a:off x="5867401" y="3326606"/>
                <a:ext cx="633413" cy="636588"/>
              </a:xfrm>
              <a:prstGeom prst="ellipse">
                <a:avLst/>
              </a:prstGeom>
              <a:solidFill>
                <a:srgbClr val="00B0F0"/>
              </a:solidFill>
              <a:ln>
                <a:solidFill>
                  <a:srgbClr val="FFFFFF"/>
                </a:solid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ysClr lastClr="000000" val="windowText"/>
                  </a:solidFill>
                  <a:effectLst/>
                  <a:uLnTx/>
                  <a:uFillTx/>
                </a:endParaRPr>
              </a:p>
            </p:txBody>
          </p:sp>
          <p:sp>
            <p:nvSpPr>
              <p:cNvPr id="20" name="Freeform 13"/>
              <p:cNvSpPr/>
              <p:nvPr/>
            </p:nvSpPr>
            <p:spPr bwMode="auto">
              <a:xfrm>
                <a:off x="6205539" y="3469481"/>
                <a:ext cx="206375" cy="342900"/>
              </a:xfrm>
              <a:custGeom>
                <a:gdLst>
                  <a:gd fmla="*/ 217 w 252" name="T0"/>
                  <a:gd fmla="*/ 252 h 418" name="T1"/>
                  <a:gd fmla="*/ 136 w 252" name="T2"/>
                  <a:gd fmla="*/ 321 h 418" name="T3"/>
                  <a:gd fmla="*/ 59 w 252" name="T4"/>
                  <a:gd fmla="*/ 388 h 418" name="T5"/>
                  <a:gd fmla="*/ 0 w 252" name="T6"/>
                  <a:gd fmla="*/ 350 h 418" name="T7"/>
                  <a:gd fmla="*/ 35 w 252" name="T8"/>
                  <a:gd fmla="*/ 321 h 418" name="T9"/>
                  <a:gd fmla="*/ 115 w 252" name="T10"/>
                  <a:gd fmla="*/ 252 h 418" name="T11"/>
                  <a:gd fmla="*/ 112 w 252" name="T12"/>
                  <a:gd fmla="*/ 154 h 418" name="T13"/>
                  <a:gd fmla="*/ 35 w 252" name="T14"/>
                  <a:gd fmla="*/ 88 h 418" name="T15"/>
                  <a:gd fmla="*/ 0 w 252" name="T16"/>
                  <a:gd fmla="*/ 58 h 418" name="T17"/>
                  <a:gd fmla="*/ 56 w 252" name="T18"/>
                  <a:gd fmla="*/ 19 h 418" name="T19"/>
                  <a:gd fmla="*/ 136 w 252" name="T20"/>
                  <a:gd fmla="*/ 88 h 418" name="T21"/>
                  <a:gd fmla="*/ 214 w 252" name="T22"/>
                  <a:gd fmla="*/ 154 h 418" name="T23"/>
                  <a:gd fmla="*/ 217 w 252" name="T24"/>
                  <a:gd fmla="*/ 252 h 4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18" w="251">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ysClr lastClr="000000" val="windowText"/>
                  </a:solidFill>
                  <a:effectLst/>
                  <a:uLnTx/>
                  <a:uFillTx/>
                </a:endParaRPr>
              </a:p>
            </p:txBody>
          </p:sp>
          <p:sp>
            <p:nvSpPr>
              <p:cNvPr id="21" name="Freeform 14"/>
              <p:cNvSpPr/>
              <p:nvPr/>
            </p:nvSpPr>
            <p:spPr bwMode="auto">
              <a:xfrm>
                <a:off x="6010276" y="3469481"/>
                <a:ext cx="206375" cy="342900"/>
              </a:xfrm>
              <a:custGeom>
                <a:gdLst>
                  <a:gd fmla="*/ 217 w 252" name="T0"/>
                  <a:gd fmla="*/ 252 h 418" name="T1"/>
                  <a:gd fmla="*/ 136 w 252" name="T2"/>
                  <a:gd fmla="*/ 321 h 418" name="T3"/>
                  <a:gd fmla="*/ 59 w 252" name="T4"/>
                  <a:gd fmla="*/ 388 h 418" name="T5"/>
                  <a:gd fmla="*/ 1 w 252" name="T6"/>
                  <a:gd fmla="*/ 350 h 418" name="T7"/>
                  <a:gd fmla="*/ 35 w 252" name="T8"/>
                  <a:gd fmla="*/ 321 h 418" name="T9"/>
                  <a:gd fmla="*/ 115 w 252" name="T10"/>
                  <a:gd fmla="*/ 252 h 418" name="T11"/>
                  <a:gd fmla="*/ 112 w 252" name="T12"/>
                  <a:gd fmla="*/ 154 h 418" name="T13"/>
                  <a:gd fmla="*/ 35 w 252" name="T14"/>
                  <a:gd fmla="*/ 88 h 418" name="T15"/>
                  <a:gd fmla="*/ 0 w 252" name="T16"/>
                  <a:gd fmla="*/ 58 h 418" name="T17"/>
                  <a:gd fmla="*/ 56 w 252" name="T18"/>
                  <a:gd fmla="*/ 19 h 418" name="T19"/>
                  <a:gd fmla="*/ 136 w 252" name="T20"/>
                  <a:gd fmla="*/ 88 h 418" name="T21"/>
                  <a:gd fmla="*/ 214 w 252" name="T22"/>
                  <a:gd fmla="*/ 154 h 418" name="T23"/>
                  <a:gd fmla="*/ 217 w 252" name="T24"/>
                  <a:gd fmla="*/ 252 h 4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18" w="251">
                    <a:moveTo>
                      <a:pt x="217" y="252"/>
                    </a:moveTo>
                    <a:lnTo>
                      <a:pt x="136" y="321"/>
                    </a:lnTo>
                    <a:cubicBezTo>
                      <a:pt x="111" y="343"/>
                      <a:pt x="85" y="365"/>
                      <a:pt x="59" y="388"/>
                    </a:cubicBezTo>
                    <a:cubicBezTo>
                      <a:pt x="22" y="418"/>
                      <a:pt x="6" y="397"/>
                      <a:pt x="1" y="350"/>
                    </a:cubicBezTo>
                    <a:lnTo>
                      <a:pt x="35" y="321"/>
                    </a:lnTo>
                    <a:lnTo>
                      <a:pt x="115" y="252"/>
                    </a:lnTo>
                    <a:cubicBezTo>
                      <a:pt x="143" y="221"/>
                      <a:pt x="151" y="189"/>
                      <a:pt x="112" y="154"/>
                    </a:cubicBezTo>
                    <a:cubicBezTo>
                      <a:pt x="86" y="132"/>
                      <a:pt x="61"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ysClr lastClr="000000" val="windowText"/>
                  </a:solidFill>
                  <a:effectLst/>
                  <a:uLnTx/>
                  <a:uFillTx/>
                </a:endParaRPr>
              </a:p>
            </p:txBody>
          </p:sp>
        </p:grpSp>
        <p:grpSp>
          <p:nvGrpSpPr>
            <p:cNvPr id="22" name="组合 21"/>
            <p:cNvGrpSpPr/>
            <p:nvPr/>
          </p:nvGrpSpPr>
          <p:grpSpPr>
            <a:xfrm>
              <a:off x="6503287" y="2495725"/>
              <a:ext cx="474957" cy="477588"/>
              <a:chOff x="8728076" y="3326606"/>
              <a:chExt cx="633413" cy="636588"/>
            </a:xfrm>
          </p:grpSpPr>
          <p:sp>
            <p:nvSpPr>
              <p:cNvPr id="23" name="Oval 15"/>
              <p:cNvSpPr>
                <a:spLocks noChangeArrowheads="1"/>
              </p:cNvSpPr>
              <p:nvPr/>
            </p:nvSpPr>
            <p:spPr bwMode="auto">
              <a:xfrm>
                <a:off x="8728076" y="3326606"/>
                <a:ext cx="633413" cy="636588"/>
              </a:xfrm>
              <a:prstGeom prst="ellipse">
                <a:avLst/>
              </a:prstGeom>
              <a:solidFill>
                <a:srgbClr val="FE978C"/>
              </a:solidFill>
              <a:ln>
                <a:solidFill>
                  <a:srgbClr val="FFFFFF"/>
                </a:solid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ysClr lastClr="000000" val="windowText"/>
                  </a:solidFill>
                  <a:effectLst/>
                  <a:uLnTx/>
                  <a:uFillTx/>
                </a:endParaRPr>
              </a:p>
            </p:txBody>
          </p:sp>
          <p:sp>
            <p:nvSpPr>
              <p:cNvPr id="24" name="Freeform 16"/>
              <p:cNvSpPr/>
              <p:nvPr/>
            </p:nvSpPr>
            <p:spPr bwMode="auto">
              <a:xfrm>
                <a:off x="9066214" y="3469481"/>
                <a:ext cx="206375" cy="342900"/>
              </a:xfrm>
              <a:custGeom>
                <a:gdLst>
                  <a:gd fmla="*/ 217 w 252" name="T0"/>
                  <a:gd fmla="*/ 252 h 418" name="T1"/>
                  <a:gd fmla="*/ 136 w 252" name="T2"/>
                  <a:gd fmla="*/ 321 h 418" name="T3"/>
                  <a:gd fmla="*/ 59 w 252" name="T4"/>
                  <a:gd fmla="*/ 388 h 418" name="T5"/>
                  <a:gd fmla="*/ 0 w 252" name="T6"/>
                  <a:gd fmla="*/ 350 h 418" name="T7"/>
                  <a:gd fmla="*/ 34 w 252" name="T8"/>
                  <a:gd fmla="*/ 321 h 418" name="T9"/>
                  <a:gd fmla="*/ 115 w 252" name="T10"/>
                  <a:gd fmla="*/ 252 h 418" name="T11"/>
                  <a:gd fmla="*/ 112 w 252" name="T12"/>
                  <a:gd fmla="*/ 154 h 418" name="T13"/>
                  <a:gd fmla="*/ 34 w 252" name="T14"/>
                  <a:gd fmla="*/ 88 h 418" name="T15"/>
                  <a:gd fmla="*/ 0 w 252" name="T16"/>
                  <a:gd fmla="*/ 58 h 418" name="T17"/>
                  <a:gd fmla="*/ 56 w 252" name="T18"/>
                  <a:gd fmla="*/ 19 h 418" name="T19"/>
                  <a:gd fmla="*/ 136 w 252" name="T20"/>
                  <a:gd fmla="*/ 88 h 418" name="T21"/>
                  <a:gd fmla="*/ 213 w 252" name="T22"/>
                  <a:gd fmla="*/ 154 h 418" name="T23"/>
                  <a:gd fmla="*/ 217 w 252" name="T24"/>
                  <a:gd fmla="*/ 252 h 4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18" w="251">
                    <a:moveTo>
                      <a:pt x="217" y="252"/>
                    </a:moveTo>
                    <a:lnTo>
                      <a:pt x="136" y="321"/>
                    </a:lnTo>
                    <a:cubicBezTo>
                      <a:pt x="110" y="343"/>
                      <a:pt x="84" y="365"/>
                      <a:pt x="59" y="388"/>
                    </a:cubicBezTo>
                    <a:cubicBezTo>
                      <a:pt x="21" y="418"/>
                      <a:pt x="6" y="397"/>
                      <a:pt x="0" y="350"/>
                    </a:cubicBezTo>
                    <a:lnTo>
                      <a:pt x="34" y="321"/>
                    </a:lnTo>
                    <a:lnTo>
                      <a:pt x="115" y="252"/>
                    </a:lnTo>
                    <a:cubicBezTo>
                      <a:pt x="143" y="221"/>
                      <a:pt x="150" y="189"/>
                      <a:pt x="112" y="154"/>
                    </a:cubicBezTo>
                    <a:cubicBezTo>
                      <a:pt x="86" y="132"/>
                      <a:pt x="60" y="110"/>
                      <a:pt x="34" y="88"/>
                    </a:cubicBezTo>
                    <a:lnTo>
                      <a:pt x="0" y="58"/>
                    </a:lnTo>
                    <a:cubicBezTo>
                      <a:pt x="4" y="4"/>
                      <a:pt x="25" y="0"/>
                      <a:pt x="56" y="19"/>
                    </a:cubicBezTo>
                    <a:lnTo>
                      <a:pt x="136" y="88"/>
                    </a:lnTo>
                    <a:cubicBezTo>
                      <a:pt x="162" y="110"/>
                      <a:pt x="188" y="132"/>
                      <a:pt x="213" y="154"/>
                    </a:cubicBezTo>
                    <a:cubicBezTo>
                      <a:pt x="252" y="189"/>
                      <a:pt x="245" y="221"/>
                      <a:pt x="217" y="2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ysClr lastClr="000000" val="windowText"/>
                  </a:solidFill>
                  <a:effectLst/>
                  <a:uLnTx/>
                  <a:uFillTx/>
                </a:endParaRPr>
              </a:p>
            </p:txBody>
          </p:sp>
          <p:sp>
            <p:nvSpPr>
              <p:cNvPr id="25" name="Freeform 17"/>
              <p:cNvSpPr/>
              <p:nvPr/>
            </p:nvSpPr>
            <p:spPr bwMode="auto">
              <a:xfrm>
                <a:off x="8870951" y="3469481"/>
                <a:ext cx="206375" cy="342900"/>
              </a:xfrm>
              <a:custGeom>
                <a:gdLst>
                  <a:gd fmla="*/ 217 w 252" name="T0"/>
                  <a:gd fmla="*/ 252 h 418" name="T1"/>
                  <a:gd fmla="*/ 136 w 252" name="T2"/>
                  <a:gd fmla="*/ 321 h 418" name="T3"/>
                  <a:gd fmla="*/ 59 w 252" name="T4"/>
                  <a:gd fmla="*/ 388 h 418" name="T5"/>
                  <a:gd fmla="*/ 1 w 252" name="T6"/>
                  <a:gd fmla="*/ 350 h 418" name="T7"/>
                  <a:gd fmla="*/ 35 w 252" name="T8"/>
                  <a:gd fmla="*/ 321 h 418" name="T9"/>
                  <a:gd fmla="*/ 115 w 252" name="T10"/>
                  <a:gd fmla="*/ 252 h 418" name="T11"/>
                  <a:gd fmla="*/ 112 w 252" name="T12"/>
                  <a:gd fmla="*/ 154 h 418" name="T13"/>
                  <a:gd fmla="*/ 35 w 252" name="T14"/>
                  <a:gd fmla="*/ 88 h 418" name="T15"/>
                  <a:gd fmla="*/ 0 w 252" name="T16"/>
                  <a:gd fmla="*/ 58 h 418" name="T17"/>
                  <a:gd fmla="*/ 56 w 252" name="T18"/>
                  <a:gd fmla="*/ 19 h 418" name="T19"/>
                  <a:gd fmla="*/ 136 w 252" name="T20"/>
                  <a:gd fmla="*/ 88 h 418" name="T21"/>
                  <a:gd fmla="*/ 214 w 252" name="T22"/>
                  <a:gd fmla="*/ 154 h 418" name="T23"/>
                  <a:gd fmla="*/ 217 w 252" name="T24"/>
                  <a:gd fmla="*/ 252 h 4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18" w="251">
                    <a:moveTo>
                      <a:pt x="217" y="252"/>
                    </a:moveTo>
                    <a:lnTo>
                      <a:pt x="136" y="321"/>
                    </a:lnTo>
                    <a:cubicBezTo>
                      <a:pt x="110" y="343"/>
                      <a:pt x="85" y="365"/>
                      <a:pt x="59" y="388"/>
                    </a:cubicBezTo>
                    <a:cubicBezTo>
                      <a:pt x="21" y="418"/>
                      <a:pt x="6" y="397"/>
                      <a:pt x="1" y="350"/>
                    </a:cubicBezTo>
                    <a:lnTo>
                      <a:pt x="35" y="321"/>
                    </a:lnTo>
                    <a:lnTo>
                      <a:pt x="115" y="252"/>
                    </a:lnTo>
                    <a:cubicBezTo>
                      <a:pt x="143" y="221"/>
                      <a:pt x="151"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ysClr lastClr="000000" val="windowText"/>
                  </a:solidFill>
                  <a:effectLst/>
                  <a:uLnTx/>
                  <a:uFillTx/>
                </a:endParaRPr>
              </a:p>
            </p:txBody>
          </p:sp>
        </p:grpSp>
        <p:grpSp>
          <p:nvGrpSpPr>
            <p:cNvPr id="26" name="组合 25"/>
            <p:cNvGrpSpPr/>
            <p:nvPr/>
          </p:nvGrpSpPr>
          <p:grpSpPr>
            <a:xfrm>
              <a:off x="1049027" y="1454798"/>
              <a:ext cx="697555" cy="703877"/>
              <a:chOff x="1454151" y="1939131"/>
              <a:chExt cx="930275" cy="938213"/>
            </a:xfrm>
          </p:grpSpPr>
          <p:sp>
            <p:nvSpPr>
              <p:cNvPr id="27" name="Oval 18"/>
              <p:cNvSpPr>
                <a:spLocks noChangeArrowheads="1"/>
              </p:cNvSpPr>
              <p:nvPr/>
            </p:nvSpPr>
            <p:spPr bwMode="auto">
              <a:xfrm>
                <a:off x="1454151" y="1939131"/>
                <a:ext cx="930275" cy="938213"/>
              </a:xfrm>
              <a:prstGeom prst="ellipse">
                <a:avLst/>
              </a:prstGeom>
              <a:solidFill>
                <a:srgbClr val="FFFFFF"/>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ysClr lastClr="000000" val="windowText"/>
                  </a:solidFill>
                  <a:effectLst/>
                  <a:uLnTx/>
                  <a:uFillTx/>
                </a:endParaRPr>
              </a:p>
            </p:txBody>
          </p:sp>
          <p:sp>
            <p:nvSpPr>
              <p:cNvPr id="28" name="TextBox 27"/>
              <p:cNvSpPr txBox="1"/>
              <p:nvPr/>
            </p:nvSpPr>
            <p:spPr>
              <a:xfrm>
                <a:off x="1586504" y="2115848"/>
                <a:ext cx="707399" cy="598153"/>
              </a:xfrm>
              <a:prstGeom prst="rect">
                <a:avLst/>
              </a:prstGeom>
              <a:noFill/>
            </p:spPr>
            <p:txBody>
              <a:bodyPr rtlCol="0"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sz="3200" u="none">
                    <a:ln>
                      <a:noFill/>
                    </a:ln>
                    <a:solidFill>
                      <a:schemeClr val="bg1">
                        <a:lumMod val="50000"/>
                      </a:schemeClr>
                    </a:solidFill>
                    <a:effectLst/>
                    <a:uLnTx/>
                    <a:uFillTx/>
                    <a:latin typeface="微软雅黑"/>
                    <a:ea typeface="微软雅黑"/>
                  </a:rPr>
                  <a:t>01</a:t>
                </a:r>
              </a:p>
            </p:txBody>
          </p:sp>
        </p:grpSp>
        <p:sp>
          <p:nvSpPr>
            <p:cNvPr id="29" name="矩形 28"/>
            <p:cNvSpPr/>
            <p:nvPr/>
          </p:nvSpPr>
          <p:spPr>
            <a:xfrm>
              <a:off x="605468" y="2413710"/>
              <a:ext cx="1567209" cy="1470250"/>
            </a:xfrm>
            <a:prstGeom prst="rect">
              <a:avLst/>
            </a:prstGeom>
            <a:noFill/>
            <a:ln>
              <a:noFill/>
            </a:ln>
          </p:spPr>
          <p:txBody>
            <a:bodyPr bIns="34285" lIns="68571" rIns="68571" tIns="34285"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mtClean="0" spc="0" strike="noStrike" sz="1600" u="none">
                  <a:ln>
                    <a:noFill/>
                  </a:ln>
                  <a:solidFill>
                    <a:srgbClr val="FFFFFF"/>
                  </a:solidFill>
                  <a:effectLst/>
                  <a:uLnTx/>
                  <a:uFillTx/>
                  <a:latin charset="-122" pitchFamily="34" typeface="微软雅黑"/>
                  <a:ea charset="-122" pitchFamily="34" typeface="微软雅黑"/>
                </a:rPr>
                <a:t>请在这里输入您的文字；请在这里输入您的文字；请在这里输入您的文字；请在这里输入您的文字。</a:t>
              </a:r>
            </a:p>
          </p:txBody>
        </p:sp>
        <p:sp>
          <p:nvSpPr>
            <p:cNvPr id="30" name="矩形 29"/>
            <p:cNvSpPr/>
            <p:nvPr/>
          </p:nvSpPr>
          <p:spPr>
            <a:xfrm>
              <a:off x="2734057" y="2413710"/>
              <a:ext cx="1567209" cy="1470250"/>
            </a:xfrm>
            <a:prstGeom prst="rect">
              <a:avLst/>
            </a:prstGeom>
            <a:noFill/>
            <a:ln>
              <a:noFill/>
            </a:ln>
          </p:spPr>
          <p:txBody>
            <a:bodyPr bIns="34285" lIns="68571" rIns="68571" tIns="34285"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0" strike="noStrike" sz="1600" u="none">
                  <a:ln>
                    <a:noFill/>
                  </a:ln>
                  <a:solidFill>
                    <a:srgbClr val="FFFFFF"/>
                  </a:solidFill>
                  <a:effectLst/>
                  <a:uLnTx/>
                  <a:uFillTx/>
                  <a:latin charset="-122" pitchFamily="34" typeface="微软雅黑"/>
                  <a:ea charset="-122" pitchFamily="34" typeface="微软雅黑"/>
                </a:rPr>
                <a:t>请在这里输入您的文字；请在这里输入您的文字；请在这里输入您的文字；请在这里输入您的文字。</a:t>
              </a:r>
            </a:p>
          </p:txBody>
        </p:sp>
        <p:sp>
          <p:nvSpPr>
            <p:cNvPr id="31" name="矩形 30"/>
            <p:cNvSpPr/>
            <p:nvPr/>
          </p:nvSpPr>
          <p:spPr>
            <a:xfrm>
              <a:off x="4893075" y="2413710"/>
              <a:ext cx="1588041" cy="1470250"/>
            </a:xfrm>
            <a:prstGeom prst="rect">
              <a:avLst/>
            </a:prstGeom>
            <a:noFill/>
            <a:ln>
              <a:noFill/>
            </a:ln>
          </p:spPr>
          <p:txBody>
            <a:bodyPr bIns="34285" lIns="68571" rIns="68571" tIns="34285"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0" strike="noStrike" sz="1600" u="none">
                  <a:ln>
                    <a:noFill/>
                  </a:ln>
                  <a:solidFill>
                    <a:srgbClr val="FFFFFF"/>
                  </a:solidFill>
                  <a:effectLst/>
                  <a:uLnTx/>
                  <a:uFillTx/>
                  <a:latin charset="-122" pitchFamily="34" typeface="微软雅黑"/>
                  <a:ea charset="-122" pitchFamily="34" typeface="微软雅黑"/>
                </a:rPr>
                <a:t>请在这里输入您的文字；请在这里输入您的文字；请在这里输入您的文字；请在这里输入您的文字。</a:t>
              </a:r>
            </a:p>
          </p:txBody>
        </p:sp>
        <p:sp>
          <p:nvSpPr>
            <p:cNvPr id="32" name="矩形 31"/>
            <p:cNvSpPr/>
            <p:nvPr/>
          </p:nvSpPr>
          <p:spPr>
            <a:xfrm>
              <a:off x="7073104" y="2413710"/>
              <a:ext cx="1567209" cy="1470250"/>
            </a:xfrm>
            <a:prstGeom prst="rect">
              <a:avLst/>
            </a:prstGeom>
            <a:noFill/>
            <a:ln>
              <a:noFill/>
            </a:ln>
          </p:spPr>
          <p:txBody>
            <a:bodyPr bIns="34285" lIns="68571" rIns="68571" tIns="34285"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0" strike="noStrike" sz="1600" u="none">
                  <a:ln>
                    <a:noFill/>
                  </a:ln>
                  <a:solidFill>
                    <a:srgbClr val="FFFFFF"/>
                  </a:solidFill>
                  <a:effectLst/>
                  <a:uLnTx/>
                  <a:uFillTx/>
                  <a:latin charset="-122" pitchFamily="34" typeface="微软雅黑"/>
                  <a:ea charset="-122" pitchFamily="34" typeface="微软雅黑"/>
                </a:rPr>
                <a:t>请在这里输入您的文字；请在这里输入您的文字；请在这里输入您的文字；请在这里输入您的文字。</a:t>
              </a:r>
            </a:p>
          </p:txBody>
        </p:sp>
        <p:grpSp>
          <p:nvGrpSpPr>
            <p:cNvPr id="33" name="组合 32"/>
            <p:cNvGrpSpPr/>
            <p:nvPr/>
          </p:nvGrpSpPr>
          <p:grpSpPr>
            <a:xfrm>
              <a:off x="3183354" y="1454798"/>
              <a:ext cx="697555" cy="703877"/>
              <a:chOff x="4300538" y="1939131"/>
              <a:chExt cx="930275" cy="938213"/>
            </a:xfrm>
          </p:grpSpPr>
          <p:sp>
            <p:nvSpPr>
              <p:cNvPr id="34" name="Oval 19"/>
              <p:cNvSpPr>
                <a:spLocks noChangeArrowheads="1"/>
              </p:cNvSpPr>
              <p:nvPr/>
            </p:nvSpPr>
            <p:spPr bwMode="auto">
              <a:xfrm>
                <a:off x="4300538" y="1939131"/>
                <a:ext cx="930275" cy="938213"/>
              </a:xfrm>
              <a:prstGeom prst="ellipse">
                <a:avLst/>
              </a:prstGeom>
              <a:solidFill>
                <a:srgbClr val="FFFFFF"/>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ysClr lastClr="000000" val="windowText"/>
                  </a:solidFill>
                  <a:effectLst/>
                  <a:uLnTx/>
                  <a:uFillTx/>
                </a:endParaRPr>
              </a:p>
            </p:txBody>
          </p:sp>
          <p:sp>
            <p:nvSpPr>
              <p:cNvPr id="35" name="TextBox 34"/>
              <p:cNvSpPr txBox="1"/>
              <p:nvPr/>
            </p:nvSpPr>
            <p:spPr>
              <a:xfrm>
                <a:off x="4425238" y="2115848"/>
                <a:ext cx="707399" cy="598153"/>
              </a:xfrm>
              <a:prstGeom prst="rect">
                <a:avLst/>
              </a:prstGeom>
              <a:noFill/>
            </p:spPr>
            <p:txBody>
              <a:bodyPr rtlCol="0"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sz="3200" u="none">
                    <a:ln>
                      <a:noFill/>
                    </a:ln>
                    <a:solidFill>
                      <a:schemeClr val="bg1">
                        <a:lumMod val="50000"/>
                      </a:schemeClr>
                    </a:solidFill>
                    <a:effectLst/>
                    <a:uLnTx/>
                    <a:uFillTx/>
                    <a:latin typeface="微软雅黑"/>
                    <a:ea typeface="微软雅黑"/>
                  </a:rPr>
                  <a:t>02</a:t>
                </a:r>
              </a:p>
            </p:txBody>
          </p:sp>
        </p:grpSp>
        <p:grpSp>
          <p:nvGrpSpPr>
            <p:cNvPr id="36" name="组合 35"/>
            <p:cNvGrpSpPr/>
            <p:nvPr/>
          </p:nvGrpSpPr>
          <p:grpSpPr>
            <a:xfrm>
              <a:off x="5316492" y="1454798"/>
              <a:ext cx="698746" cy="703877"/>
              <a:chOff x="7145339" y="1939131"/>
              <a:chExt cx="931863" cy="938213"/>
            </a:xfrm>
          </p:grpSpPr>
          <p:sp>
            <p:nvSpPr>
              <p:cNvPr id="37" name="Oval 20"/>
              <p:cNvSpPr>
                <a:spLocks noChangeArrowheads="1"/>
              </p:cNvSpPr>
              <p:nvPr/>
            </p:nvSpPr>
            <p:spPr bwMode="auto">
              <a:xfrm>
                <a:off x="7145339" y="1939131"/>
                <a:ext cx="931863" cy="938213"/>
              </a:xfrm>
              <a:prstGeom prst="ellipse">
                <a:avLst/>
              </a:prstGeom>
              <a:solidFill>
                <a:srgbClr val="FFFFFF"/>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chemeClr val="bg1">
                      <a:lumMod val="50000"/>
                    </a:schemeClr>
                  </a:solidFill>
                  <a:effectLst/>
                  <a:uLnTx/>
                  <a:uFillTx/>
                </a:endParaRPr>
              </a:p>
            </p:txBody>
          </p:sp>
          <p:sp>
            <p:nvSpPr>
              <p:cNvPr id="38" name="TextBox 37"/>
              <p:cNvSpPr txBox="1"/>
              <p:nvPr/>
            </p:nvSpPr>
            <p:spPr>
              <a:xfrm>
                <a:off x="7263971" y="2115848"/>
                <a:ext cx="707399" cy="598153"/>
              </a:xfrm>
              <a:prstGeom prst="rect">
                <a:avLst/>
              </a:prstGeom>
              <a:noFill/>
            </p:spPr>
            <p:txBody>
              <a:bodyPr rtlCol="0"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sz="3200" u="none">
                    <a:ln>
                      <a:noFill/>
                    </a:ln>
                    <a:solidFill>
                      <a:schemeClr val="bg1">
                        <a:lumMod val="50000"/>
                      </a:schemeClr>
                    </a:solidFill>
                    <a:effectLst/>
                    <a:uLnTx/>
                    <a:uFillTx/>
                    <a:latin typeface="微软雅黑"/>
                    <a:ea typeface="微软雅黑"/>
                  </a:rPr>
                  <a:t>03</a:t>
                </a:r>
              </a:p>
            </p:txBody>
          </p:sp>
        </p:grpSp>
        <p:grpSp>
          <p:nvGrpSpPr>
            <p:cNvPr id="39" name="组合 38"/>
            <p:cNvGrpSpPr/>
            <p:nvPr/>
          </p:nvGrpSpPr>
          <p:grpSpPr>
            <a:xfrm>
              <a:off x="7450819" y="1454798"/>
              <a:ext cx="698746" cy="703877"/>
              <a:chOff x="9991726" y="1939131"/>
              <a:chExt cx="931863" cy="938213"/>
            </a:xfrm>
          </p:grpSpPr>
          <p:sp>
            <p:nvSpPr>
              <p:cNvPr id="40" name="Oval 21"/>
              <p:cNvSpPr>
                <a:spLocks noChangeArrowheads="1"/>
              </p:cNvSpPr>
              <p:nvPr/>
            </p:nvSpPr>
            <p:spPr bwMode="auto">
              <a:xfrm>
                <a:off x="9991726" y="1939131"/>
                <a:ext cx="931863" cy="938213"/>
              </a:xfrm>
              <a:prstGeom prst="ellipse">
                <a:avLst/>
              </a:prstGeom>
              <a:solidFill>
                <a:srgbClr val="FFFFFF"/>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chemeClr val="bg1">
                      <a:lumMod val="50000"/>
                    </a:schemeClr>
                  </a:solidFill>
                  <a:effectLst/>
                  <a:uLnTx/>
                  <a:uFillTx/>
                </a:endParaRPr>
              </a:p>
            </p:txBody>
          </p:sp>
          <p:sp>
            <p:nvSpPr>
              <p:cNvPr id="41" name="TextBox 40"/>
              <p:cNvSpPr txBox="1"/>
              <p:nvPr/>
            </p:nvSpPr>
            <p:spPr>
              <a:xfrm>
                <a:off x="10130004" y="2115848"/>
                <a:ext cx="707399" cy="598153"/>
              </a:xfrm>
              <a:prstGeom prst="rect">
                <a:avLst/>
              </a:prstGeom>
              <a:noFill/>
            </p:spPr>
            <p:txBody>
              <a:bodyPr rtlCol="0"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sz="3200" u="none">
                    <a:ln>
                      <a:noFill/>
                    </a:ln>
                    <a:solidFill>
                      <a:schemeClr val="bg1">
                        <a:lumMod val="50000"/>
                      </a:schemeClr>
                    </a:solidFill>
                    <a:effectLst/>
                    <a:uLnTx/>
                    <a:uFillTx/>
                    <a:latin typeface="微软雅黑"/>
                    <a:ea typeface="微软雅黑"/>
                  </a:rPr>
                  <a:t>04</a:t>
                </a:r>
              </a:p>
            </p:txBody>
          </p:sp>
        </p:grpSp>
      </p:grpSp>
    </p:spTree>
    <p:extLst>
      <p:ext uri="{BB962C8B-B14F-4D97-AF65-F5344CB8AC3E}">
        <p14:creationId val="3153578095"/>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par>
                                <p:cTn fill="hold" id="10" nodeType="withEffect" presetClass="entr" presetID="22" presetSubtype="8">
                                  <p:stCondLst>
                                    <p:cond delay="100"/>
                                  </p:stCondLst>
                                  <p:childTnLst>
                                    <p:set>
                                      <p:cBhvr>
                                        <p:cTn dur="1" fill="hold" id="11">
                                          <p:stCondLst>
                                            <p:cond delay="0"/>
                                          </p:stCondLst>
                                        </p:cTn>
                                        <p:tgtEl>
                                          <p:spTgt spid="3"/>
                                        </p:tgtEl>
                                        <p:attrNameLst>
                                          <p:attrName>style.visibility</p:attrName>
                                        </p:attrNameLst>
                                      </p:cBhvr>
                                      <p:to>
                                        <p:strVal val="visible"/>
                                      </p:to>
                                    </p:set>
                                    <p:animEffect filter="wipe(left)" transition="in">
                                      <p:cBhvr>
                                        <p:cTn dur="500" id="12"/>
                                        <p:tgtEl>
                                          <p:spTgt spid="3"/>
                                        </p:tgtEl>
                                      </p:cBhvr>
                                    </p:animEffect>
                                  </p:childTnLst>
                                </p:cTn>
                              </p:par>
                              <p:par>
                                <p:cTn fill="hold" grpId="0" id="13" nodeType="withEffect" presetClass="entr" presetID="10" presetSubtype="0">
                                  <p:stCondLst>
                                    <p:cond delay="250"/>
                                  </p:stCondLst>
                                  <p:childTnLst>
                                    <p:set>
                                      <p:cBhvr>
                                        <p:cTn dur="1" fill="hold" id="14">
                                          <p:stCondLst>
                                            <p:cond delay="0"/>
                                          </p:stCondLst>
                                        </p:cTn>
                                        <p:tgtEl>
                                          <p:spTgt spid="2"/>
                                        </p:tgtEl>
                                        <p:attrNameLst>
                                          <p:attrName>style.visibility</p:attrName>
                                        </p:attrNameLst>
                                      </p:cBhvr>
                                      <p:to>
                                        <p:strVal val="visible"/>
                                      </p:to>
                                    </p:set>
                                    <p:animEffect filter="fade" transition="in">
                                      <p:cBhvr>
                                        <p:cTn dur="500" id="15"/>
                                        <p:tgtEl>
                                          <p:spTgt spid="2"/>
                                        </p:tgtEl>
                                      </p:cBhvr>
                                    </p:animEffect>
                                  </p:childTnLst>
                                </p:cTn>
                              </p:par>
                            </p:childTnLst>
                          </p:cTn>
                        </p:par>
                        <p:par>
                          <p:cTn fill="hold" id="16" nodeType="afterGroup">
                            <p:stCondLst>
                              <p:cond delay="750"/>
                            </p:stCondLst>
                            <p:childTnLst>
                              <p:par>
                                <p:cTn fill="hold" id="17" nodeType="afterEffect" presetClass="entr" presetID="42" presetSubtype="0">
                                  <p:stCondLst>
                                    <p:cond delay="0"/>
                                  </p:stCondLst>
                                  <p:childTnLst>
                                    <p:set>
                                      <p:cBhvr>
                                        <p:cTn dur="1" fill="hold" id="18">
                                          <p:stCondLst>
                                            <p:cond delay="0"/>
                                          </p:stCondLst>
                                        </p:cTn>
                                        <p:tgtEl>
                                          <p:spTgt spid="4"/>
                                        </p:tgtEl>
                                        <p:attrNameLst>
                                          <p:attrName>style.visibility</p:attrName>
                                        </p:attrNameLst>
                                      </p:cBhvr>
                                      <p:to>
                                        <p:strVal val="visible"/>
                                      </p:to>
                                    </p:set>
                                    <p:animEffect filter="fade" transition="in">
                                      <p:cBhvr>
                                        <p:cTn dur="1000" id="19"/>
                                        <p:tgtEl>
                                          <p:spTgt spid="4"/>
                                        </p:tgtEl>
                                      </p:cBhvr>
                                    </p:animEffect>
                                    <p:anim calcmode="lin" valueType="num">
                                      <p:cBhvr>
                                        <p:cTn dur="1000" fill="hold" id="20"/>
                                        <p:tgtEl>
                                          <p:spTgt spid="4"/>
                                        </p:tgtEl>
                                        <p:attrNameLst>
                                          <p:attrName>ppt_x</p:attrName>
                                        </p:attrNameLst>
                                      </p:cBhvr>
                                      <p:tavLst>
                                        <p:tav tm="0">
                                          <p:val>
                                            <p:strVal val="#ppt_x"/>
                                          </p:val>
                                        </p:tav>
                                        <p:tav tm="100000">
                                          <p:val>
                                            <p:strVal val="#ppt_x"/>
                                          </p:val>
                                        </p:tav>
                                      </p:tavLst>
                                    </p:anim>
                                    <p:anim calcmode="lin" valueType="num">
                                      <p:cBhvr>
                                        <p:cTn dur="1000" fill="hold" id="21"/>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40"/>
          <p:cNvSpPr>
            <a:spLocks noChangeArrowheads="1"/>
          </p:cNvSpPr>
          <p:nvPr/>
        </p:nvSpPr>
        <p:spPr bwMode="auto">
          <a:xfrm>
            <a:off x="1850797" y="341873"/>
            <a:ext cx="2164080"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mtClean="0" sz="2600">
                <a:solidFill>
                  <a:srgbClr val="00B0F0"/>
                </a:solidFill>
                <a:latin charset="-122" pitchFamily="34" typeface="微软雅黑"/>
                <a:ea charset="-122" pitchFamily="34" typeface="微软雅黑"/>
                <a:cs charset="0" pitchFamily="34" typeface="Calibri"/>
                <a:sym charset="0" pitchFamily="34" typeface="Calibri"/>
              </a:rPr>
              <a:t>点击加入标题</a:t>
            </a: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fmla="val 16667" name="adj"/>
              </a:avLst>
            </a:prstGeom>
            <a:solidFill>
              <a:srgbClr val="00B0F0"/>
            </a:solidFill>
            <a:ln w="25400">
              <a:noFill/>
              <a:miter lim="800000"/>
            </a:ln>
          </p:spPr>
          <p:txBody>
            <a:bodyPr anchor="ctr"/>
            <a:lstStyle/>
            <a:p>
              <a:pPr algn="ctr"/>
              <a:endParaRPr altLang="zh-CN" lang="zh-CN">
                <a:solidFill>
                  <a:srgbClr val="FFFFFF"/>
                </a:solidFill>
                <a:latin charset="-122" pitchFamily="2" typeface="宋体"/>
                <a:sym charset="-122" pitchFamily="2" typeface="宋体"/>
              </a:endParaRPr>
            </a:p>
          </p:txBody>
        </p:sp>
        <p:sp>
          <p:nvSpPr>
            <p:cNvPr id="6" name="圆角矩形 39"/>
            <p:cNvSpPr>
              <a:spLocks noChangeArrowheads="1"/>
            </p:cNvSpPr>
            <p:nvPr/>
          </p:nvSpPr>
          <p:spPr bwMode="auto">
            <a:xfrm>
              <a:off x="0" y="542924"/>
              <a:ext cx="762000" cy="53181"/>
            </a:xfrm>
            <a:prstGeom prst="roundRect">
              <a:avLst>
                <a:gd fmla="val 16667" name="adj"/>
              </a:avLst>
            </a:prstGeom>
            <a:solidFill>
              <a:srgbClr val="00B0F0"/>
            </a:solidFill>
            <a:ln w="25400">
              <a:noFill/>
              <a:miter lim="800000"/>
            </a:ln>
          </p:spPr>
          <p:txBody>
            <a:bodyPr anchor="ctr"/>
            <a:lstStyle/>
            <a:p>
              <a:pPr algn="ctr"/>
              <a:endParaRPr altLang="zh-CN" lang="zh-CN">
                <a:solidFill>
                  <a:srgbClr val="FFFFFF"/>
                </a:solidFill>
                <a:latin charset="-122" pitchFamily="2" typeface="宋体"/>
                <a:sym charset="-122" pitchFamily="2" typeface="宋体"/>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9" name="TextBox 8"/>
            <p:cNvSpPr txBox="1"/>
            <p:nvPr/>
          </p:nvSpPr>
          <p:spPr>
            <a:xfrm>
              <a:off x="6404855" y="1253660"/>
              <a:ext cx="1201290" cy="640080"/>
            </a:xfrm>
            <a:prstGeom prst="rect">
              <a:avLst/>
            </a:prstGeom>
            <a:noFill/>
          </p:spPr>
          <p:txBody>
            <a:bodyPr rtlCol="0" wrap="square">
              <a:spAutoFit/>
            </a:bodyPr>
            <a:lstStyle/>
            <a:p>
              <a:pPr algn="ctr"/>
              <a:r>
                <a:rPr altLang="zh-CN" b="1" lang="en-US" smtClean="0" spc="-300" sz="3600">
                  <a:solidFill>
                    <a:schemeClr val="bg1"/>
                  </a:solidFill>
                  <a:latin charset="-122" pitchFamily="34" typeface="微软雅黑"/>
                  <a:ea charset="-122" pitchFamily="34" typeface="微软雅黑"/>
                </a:rPr>
                <a:t>5</a:t>
              </a:r>
            </a:p>
          </p:txBody>
        </p:sp>
      </p:grpSp>
      <p:grpSp>
        <p:nvGrpSpPr>
          <p:cNvPr id="4" name="组合 3"/>
          <p:cNvGrpSpPr/>
          <p:nvPr/>
        </p:nvGrpSpPr>
        <p:grpSpPr>
          <a:xfrm>
            <a:off x="1429106" y="1799208"/>
            <a:ext cx="9914361" cy="4142921"/>
            <a:chOff x="1429106" y="1373459"/>
            <a:chExt cx="6425291" cy="2684941"/>
          </a:xfrm>
        </p:grpSpPr>
        <p:sp>
          <p:nvSpPr>
            <p:cNvPr id="10" name="TextBox 9"/>
            <p:cNvSpPr txBox="1"/>
            <p:nvPr/>
          </p:nvSpPr>
          <p:spPr>
            <a:xfrm>
              <a:off x="2138990" y="1373459"/>
              <a:ext cx="1482845" cy="326600"/>
            </a:xfrm>
            <a:prstGeom prst="rect">
              <a:avLst/>
            </a:prstGeom>
            <a:noFill/>
          </p:spPr>
          <p:txBody>
            <a:bodyPr bIns="38615" lIns="77231" rIns="77231" rtlCol="0" tIns="38615" wrap="none">
              <a:spAutoFit/>
            </a:bodyPr>
            <a:lstStyle/>
            <a:p>
              <a:r>
                <a:rPr altLang="en-US" lang="zh-CN" sz="2800">
                  <a:solidFill>
                    <a:schemeClr val="bg1">
                      <a:lumMod val="50000"/>
                    </a:schemeClr>
                  </a:solidFill>
                  <a:latin charset="-122" pitchFamily="34" typeface="微软雅黑"/>
                  <a:ea charset="-122" pitchFamily="34" typeface="微软雅黑"/>
                </a:rPr>
                <a:t>点击添加标题</a:t>
              </a:r>
            </a:p>
          </p:txBody>
        </p:sp>
        <p:grpSp>
          <p:nvGrpSpPr>
            <p:cNvPr id="11" name="组合 10"/>
            <p:cNvGrpSpPr/>
            <p:nvPr/>
          </p:nvGrpSpPr>
          <p:grpSpPr>
            <a:xfrm>
              <a:off x="1429106" y="1896923"/>
              <a:ext cx="6425291" cy="397128"/>
              <a:chOff x="885641" y="1768388"/>
              <a:chExt cx="7606939" cy="469766"/>
            </a:xfrm>
          </p:grpSpPr>
          <p:grpSp>
            <p:nvGrpSpPr>
              <p:cNvPr id="12" name="组合 11"/>
              <p:cNvGrpSpPr/>
              <p:nvPr/>
            </p:nvGrpSpPr>
            <p:grpSpPr>
              <a:xfrm>
                <a:off x="885641" y="1768388"/>
                <a:ext cx="6782703" cy="469766"/>
                <a:chOff x="827584" y="1666788"/>
                <a:chExt cx="6782703" cy="469766"/>
              </a:xfrm>
            </p:grpSpPr>
            <p:sp>
              <p:nvSpPr>
                <p:cNvPr id="14" name="TextBox 13"/>
                <p:cNvSpPr txBox="1"/>
                <p:nvPr/>
              </p:nvSpPr>
              <p:spPr>
                <a:xfrm>
                  <a:off x="827584" y="1741944"/>
                  <a:ext cx="841904" cy="280398"/>
                </a:xfrm>
                <a:prstGeom prst="rect">
                  <a:avLst/>
                </a:prstGeom>
                <a:noFill/>
              </p:spPr>
              <p:txBody>
                <a:bodyPr rtlCol="0" wrap="none">
                  <a:spAutoFit/>
                </a:bodyPr>
                <a:lstStyle/>
                <a:p>
                  <a:r>
                    <a:rPr altLang="en-US" lang="zh-CN">
                      <a:solidFill>
                        <a:schemeClr val="bg1">
                          <a:lumMod val="50000"/>
                        </a:schemeClr>
                      </a:solidFill>
                      <a:latin charset="-122" pitchFamily="34" typeface="微软雅黑"/>
                      <a:ea charset="-122" pitchFamily="34" typeface="微软雅黑"/>
                    </a:rPr>
                    <a:t>添加标题</a:t>
                  </a:r>
                </a:p>
              </p:txBody>
            </p:sp>
            <p:sp>
              <p:nvSpPr>
                <p:cNvPr id="15" name="右箭头 14"/>
                <p:cNvSpPr/>
                <p:nvPr/>
              </p:nvSpPr>
              <p:spPr>
                <a:xfrm>
                  <a:off x="1735488" y="1666788"/>
                  <a:ext cx="5874799" cy="469766"/>
                </a:xfrm>
                <a:prstGeom prst="rightArrow">
                  <a:avLst/>
                </a:prstGeom>
                <a:solidFill>
                  <a:srgbClr val="00B0F0"/>
                </a:solidFill>
                <a:ln>
                  <a:noFill/>
                </a:ln>
              </p:spPr>
              <p:txBody>
                <a:bodyPr anchor="t" anchorCtr="0" bIns="45720" compatLnSpc="1" lIns="91440" numCol="1" rIns="91440" tIns="45720" vert="horz" wrap="square">
                  <a:prstTxWarp prst="textNoShape">
                    <a:avLst/>
                  </a:prstTxWarp>
                </a:bodyPr>
                <a:lstStyle/>
                <a:p>
                  <a:endParaRPr altLang="en-US" lang="zh-CN" sz="3200">
                    <a:solidFill>
                      <a:schemeClr val="bg1">
                        <a:lumMod val="50000"/>
                      </a:schemeClr>
                    </a:solidFill>
                    <a:latin charset="-122" pitchFamily="34" typeface="微软雅黑"/>
                    <a:ea charset="-122" pitchFamily="34" typeface="微软雅黑"/>
                  </a:endParaRPr>
                </a:p>
              </p:txBody>
            </p:sp>
            <p:sp>
              <p:nvSpPr>
                <p:cNvPr id="16" name="TextBox 15"/>
                <p:cNvSpPr txBox="1"/>
                <p:nvPr/>
              </p:nvSpPr>
              <p:spPr>
                <a:xfrm>
                  <a:off x="1872613" y="1782466"/>
                  <a:ext cx="841904" cy="210299"/>
                </a:xfrm>
                <a:prstGeom prst="rect">
                  <a:avLst/>
                </a:prstGeom>
                <a:noFill/>
              </p:spPr>
              <p:txBody>
                <a:bodyPr rtlCol="0" wrap="none">
                  <a:spAutoFit/>
                </a:bodyPr>
                <a:lstStyle/>
                <a:p>
                  <a:r>
                    <a:rPr altLang="en-US" lang="zh-CN" sz="1200">
                      <a:solidFill>
                        <a:schemeClr val="bg1"/>
                      </a:solidFill>
                      <a:latin charset="-122" pitchFamily="34" typeface="微软雅黑"/>
                      <a:ea charset="-122" pitchFamily="34" typeface="微软雅黑"/>
                    </a:rPr>
                    <a:t>点击添加文字</a:t>
                  </a:r>
                </a:p>
              </p:txBody>
            </p:sp>
          </p:grpSp>
          <p:sp>
            <p:nvSpPr>
              <p:cNvPr id="13" name="TextBox 12"/>
              <p:cNvSpPr txBox="1"/>
              <p:nvPr/>
            </p:nvSpPr>
            <p:spPr>
              <a:xfrm>
                <a:off x="7783896" y="1811931"/>
                <a:ext cx="701830" cy="397231"/>
              </a:xfrm>
              <a:prstGeom prst="rect">
                <a:avLst/>
              </a:prstGeom>
              <a:noFill/>
            </p:spPr>
            <p:txBody>
              <a:bodyPr rtlCol="0" wrap="none">
                <a:spAutoFit/>
              </a:bodyPr>
              <a:lstStyle/>
              <a:p>
                <a:r>
                  <a:rPr altLang="zh-CN" lang="en-US" sz="2800">
                    <a:solidFill>
                      <a:schemeClr val="bg1">
                        <a:lumMod val="50000"/>
                      </a:schemeClr>
                    </a:solidFill>
                    <a:latin charset="-122" pitchFamily="34" typeface="微软雅黑"/>
                    <a:ea charset="-122" pitchFamily="34" typeface="微软雅黑"/>
                  </a:rPr>
                  <a:t>95%</a:t>
                </a:r>
              </a:p>
            </p:txBody>
          </p:sp>
        </p:grpSp>
        <p:grpSp>
          <p:nvGrpSpPr>
            <p:cNvPr id="17" name="组合 16"/>
            <p:cNvGrpSpPr/>
            <p:nvPr/>
          </p:nvGrpSpPr>
          <p:grpSpPr>
            <a:xfrm>
              <a:off x="1429106" y="2338013"/>
              <a:ext cx="4892834" cy="397128"/>
              <a:chOff x="885641" y="2301788"/>
              <a:chExt cx="5792654" cy="469766"/>
            </a:xfrm>
          </p:grpSpPr>
          <p:grpSp>
            <p:nvGrpSpPr>
              <p:cNvPr id="18" name="组合 17"/>
              <p:cNvGrpSpPr/>
              <p:nvPr/>
            </p:nvGrpSpPr>
            <p:grpSpPr>
              <a:xfrm>
                <a:off x="885641" y="2301788"/>
                <a:ext cx="5040560" cy="469766"/>
                <a:chOff x="827584" y="2189302"/>
                <a:chExt cx="5040560" cy="469766"/>
              </a:xfrm>
            </p:grpSpPr>
            <p:sp>
              <p:nvSpPr>
                <p:cNvPr id="20" name="TextBox 19"/>
                <p:cNvSpPr txBox="1"/>
                <p:nvPr/>
              </p:nvSpPr>
              <p:spPr>
                <a:xfrm>
                  <a:off x="827584" y="2289856"/>
                  <a:ext cx="841904" cy="280398"/>
                </a:xfrm>
                <a:prstGeom prst="rect">
                  <a:avLst/>
                </a:prstGeom>
                <a:noFill/>
              </p:spPr>
              <p:txBody>
                <a:bodyPr rtlCol="0" wrap="none">
                  <a:spAutoFit/>
                </a:bodyPr>
                <a:lstStyle/>
                <a:p>
                  <a:r>
                    <a:rPr altLang="en-US" lang="zh-CN">
                      <a:solidFill>
                        <a:schemeClr val="bg1">
                          <a:lumMod val="50000"/>
                        </a:schemeClr>
                      </a:solidFill>
                      <a:latin charset="-122" pitchFamily="34" typeface="微软雅黑"/>
                      <a:ea charset="-122" pitchFamily="34" typeface="微软雅黑"/>
                    </a:rPr>
                    <a:t>添加标题</a:t>
                  </a:r>
                </a:p>
              </p:txBody>
            </p:sp>
            <p:sp>
              <p:nvSpPr>
                <p:cNvPr id="21" name="右箭头 20"/>
                <p:cNvSpPr/>
                <p:nvPr/>
              </p:nvSpPr>
              <p:spPr>
                <a:xfrm>
                  <a:off x="1735488" y="2189302"/>
                  <a:ext cx="4132656" cy="469766"/>
                </a:xfrm>
                <a:prstGeom prst="rightArrow">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bg1">
                        <a:lumMod val="50000"/>
                      </a:schemeClr>
                    </a:solidFill>
                    <a:latin charset="-122" pitchFamily="34" typeface="微软雅黑"/>
                    <a:ea charset="-122" pitchFamily="34" typeface="微软雅黑"/>
                  </a:endParaRPr>
                </a:p>
              </p:txBody>
            </p:sp>
            <p:sp>
              <p:nvSpPr>
                <p:cNvPr id="22" name="TextBox 21"/>
                <p:cNvSpPr txBox="1"/>
                <p:nvPr/>
              </p:nvSpPr>
              <p:spPr>
                <a:xfrm>
                  <a:off x="1872613" y="2290465"/>
                  <a:ext cx="841904" cy="210299"/>
                </a:xfrm>
                <a:prstGeom prst="rect">
                  <a:avLst/>
                </a:prstGeom>
                <a:noFill/>
              </p:spPr>
              <p:txBody>
                <a:bodyPr rtlCol="0" wrap="none">
                  <a:spAutoFit/>
                </a:bodyPr>
                <a:lstStyle/>
                <a:p>
                  <a:r>
                    <a:rPr altLang="en-US" lang="zh-CN" sz="1200">
                      <a:solidFill>
                        <a:schemeClr val="bg1"/>
                      </a:solidFill>
                      <a:latin charset="-122" pitchFamily="34" typeface="微软雅黑"/>
                      <a:ea charset="-122" pitchFamily="34" typeface="微软雅黑"/>
                    </a:rPr>
                    <a:t>点击添加文字</a:t>
                  </a:r>
                </a:p>
              </p:txBody>
            </p:sp>
          </p:grpSp>
          <p:sp>
            <p:nvSpPr>
              <p:cNvPr id="19" name="TextBox 18"/>
              <p:cNvSpPr txBox="1"/>
              <p:nvPr/>
            </p:nvSpPr>
            <p:spPr>
              <a:xfrm>
                <a:off x="5969611" y="2363474"/>
                <a:ext cx="701830" cy="397231"/>
              </a:xfrm>
              <a:prstGeom prst="rect">
                <a:avLst/>
              </a:prstGeom>
              <a:noFill/>
            </p:spPr>
            <p:txBody>
              <a:bodyPr rtlCol="0" wrap="none">
                <a:spAutoFit/>
              </a:bodyPr>
              <a:lstStyle/>
              <a:p>
                <a:r>
                  <a:rPr altLang="zh-CN" lang="en-US" sz="2800">
                    <a:solidFill>
                      <a:schemeClr val="bg1">
                        <a:lumMod val="50000"/>
                      </a:schemeClr>
                    </a:solidFill>
                    <a:latin charset="-122" pitchFamily="34" typeface="微软雅黑"/>
                    <a:ea charset="-122" pitchFamily="34" typeface="微软雅黑"/>
                  </a:rPr>
                  <a:t>75%</a:t>
                </a:r>
              </a:p>
            </p:txBody>
          </p:sp>
        </p:grpSp>
        <p:grpSp>
          <p:nvGrpSpPr>
            <p:cNvPr id="23" name="组合 22"/>
            <p:cNvGrpSpPr/>
            <p:nvPr/>
          </p:nvGrpSpPr>
          <p:grpSpPr>
            <a:xfrm>
              <a:off x="1429107" y="2779103"/>
              <a:ext cx="5493555" cy="397128"/>
              <a:chOff x="885641" y="2835188"/>
              <a:chExt cx="6503852" cy="469766"/>
            </a:xfrm>
          </p:grpSpPr>
          <p:grpSp>
            <p:nvGrpSpPr>
              <p:cNvPr id="24" name="组合 23"/>
              <p:cNvGrpSpPr/>
              <p:nvPr/>
            </p:nvGrpSpPr>
            <p:grpSpPr>
              <a:xfrm>
                <a:off x="885641" y="2835188"/>
                <a:ext cx="5688632" cy="469766"/>
                <a:chOff x="827584" y="2682788"/>
                <a:chExt cx="5688632" cy="469766"/>
              </a:xfrm>
            </p:grpSpPr>
            <p:sp>
              <p:nvSpPr>
                <p:cNvPr id="26" name="TextBox 25"/>
                <p:cNvSpPr txBox="1"/>
                <p:nvPr/>
              </p:nvSpPr>
              <p:spPr>
                <a:xfrm>
                  <a:off x="827584" y="2779716"/>
                  <a:ext cx="841904" cy="280398"/>
                </a:xfrm>
                <a:prstGeom prst="rect">
                  <a:avLst/>
                </a:prstGeom>
                <a:noFill/>
              </p:spPr>
              <p:txBody>
                <a:bodyPr rtlCol="0" wrap="none">
                  <a:spAutoFit/>
                </a:bodyPr>
                <a:lstStyle/>
                <a:p>
                  <a:r>
                    <a:rPr altLang="en-US" lang="zh-CN">
                      <a:solidFill>
                        <a:schemeClr val="bg1">
                          <a:lumMod val="50000"/>
                        </a:schemeClr>
                      </a:solidFill>
                      <a:latin charset="-122" pitchFamily="34" typeface="微软雅黑"/>
                      <a:ea charset="-122" pitchFamily="34" typeface="微软雅黑"/>
                    </a:rPr>
                    <a:t>添加标题</a:t>
                  </a:r>
                </a:p>
              </p:txBody>
            </p:sp>
            <p:sp>
              <p:nvSpPr>
                <p:cNvPr id="27" name="右箭头 26"/>
                <p:cNvSpPr/>
                <p:nvPr/>
              </p:nvSpPr>
              <p:spPr>
                <a:xfrm>
                  <a:off x="1735488" y="2682788"/>
                  <a:ext cx="4780728" cy="469766"/>
                </a:xfrm>
                <a:prstGeom prst="rightArrow">
                  <a:avLst/>
                </a:prstGeom>
                <a:solidFill>
                  <a:srgbClr val="00B0F0"/>
                </a:solidFill>
                <a:ln>
                  <a:noFill/>
                </a:ln>
              </p:spPr>
              <p:txBody>
                <a:bodyPr anchor="t" anchorCtr="0" bIns="45720" compatLnSpc="1" lIns="91440" numCol="1" rIns="91440" tIns="45720" vert="horz" wrap="square">
                  <a:prstTxWarp prst="textNoShape">
                    <a:avLst/>
                  </a:prstTxWarp>
                </a:bodyPr>
                <a:lstStyle/>
                <a:p>
                  <a:endParaRPr altLang="en-US" lang="zh-CN" sz="3200">
                    <a:solidFill>
                      <a:schemeClr val="bg1">
                        <a:lumMod val="50000"/>
                      </a:schemeClr>
                    </a:solidFill>
                    <a:latin charset="-122" pitchFamily="34" typeface="微软雅黑"/>
                    <a:ea charset="-122" pitchFamily="34" typeface="微软雅黑"/>
                  </a:endParaRPr>
                </a:p>
              </p:txBody>
            </p:sp>
            <p:sp>
              <p:nvSpPr>
                <p:cNvPr id="28" name="TextBox 27"/>
                <p:cNvSpPr txBox="1"/>
                <p:nvPr/>
              </p:nvSpPr>
              <p:spPr>
                <a:xfrm>
                  <a:off x="1872613" y="2783952"/>
                  <a:ext cx="841904" cy="210299"/>
                </a:xfrm>
                <a:prstGeom prst="rect">
                  <a:avLst/>
                </a:prstGeom>
                <a:noFill/>
              </p:spPr>
              <p:txBody>
                <a:bodyPr rtlCol="0" wrap="none">
                  <a:spAutoFit/>
                </a:bodyPr>
                <a:lstStyle/>
                <a:p>
                  <a:r>
                    <a:rPr altLang="en-US" lang="zh-CN" sz="1200">
                      <a:solidFill>
                        <a:schemeClr val="bg1"/>
                      </a:solidFill>
                      <a:latin charset="-122" pitchFamily="34" typeface="微软雅黑"/>
                      <a:ea charset="-122" pitchFamily="34" typeface="微软雅黑"/>
                    </a:rPr>
                    <a:t>点击添加文字</a:t>
                  </a:r>
                </a:p>
              </p:txBody>
            </p:sp>
          </p:grpSp>
          <p:sp>
            <p:nvSpPr>
              <p:cNvPr id="25" name="TextBox 24"/>
              <p:cNvSpPr txBox="1"/>
              <p:nvPr/>
            </p:nvSpPr>
            <p:spPr>
              <a:xfrm>
                <a:off x="6680808" y="2900502"/>
                <a:ext cx="701830" cy="397231"/>
              </a:xfrm>
              <a:prstGeom prst="rect">
                <a:avLst/>
              </a:prstGeom>
              <a:noFill/>
            </p:spPr>
            <p:txBody>
              <a:bodyPr rtlCol="0" wrap="none">
                <a:spAutoFit/>
              </a:bodyPr>
              <a:lstStyle/>
              <a:p>
                <a:r>
                  <a:rPr altLang="zh-CN" lang="en-US" sz="2800">
                    <a:solidFill>
                      <a:schemeClr val="bg1">
                        <a:lumMod val="50000"/>
                      </a:schemeClr>
                    </a:solidFill>
                    <a:latin charset="-122" pitchFamily="34" typeface="微软雅黑"/>
                    <a:ea charset="-122" pitchFamily="34" typeface="微软雅黑"/>
                  </a:rPr>
                  <a:t>85%</a:t>
                </a:r>
              </a:p>
            </p:txBody>
          </p:sp>
        </p:grpSp>
        <p:grpSp>
          <p:nvGrpSpPr>
            <p:cNvPr id="29" name="组合 28"/>
            <p:cNvGrpSpPr/>
            <p:nvPr/>
          </p:nvGrpSpPr>
          <p:grpSpPr>
            <a:xfrm>
              <a:off x="1429106" y="3220194"/>
              <a:ext cx="4206292" cy="397369"/>
              <a:chOff x="885641" y="3368588"/>
              <a:chExt cx="4979854" cy="470051"/>
            </a:xfrm>
          </p:grpSpPr>
          <p:grpSp>
            <p:nvGrpSpPr>
              <p:cNvPr id="30" name="组合 29"/>
              <p:cNvGrpSpPr/>
              <p:nvPr/>
            </p:nvGrpSpPr>
            <p:grpSpPr>
              <a:xfrm>
                <a:off x="885641" y="3368588"/>
                <a:ext cx="4176464" cy="469766"/>
                <a:chOff x="827584" y="3190788"/>
                <a:chExt cx="4176464" cy="469766"/>
              </a:xfrm>
            </p:grpSpPr>
            <p:sp>
              <p:nvSpPr>
                <p:cNvPr id="32" name="TextBox 31"/>
                <p:cNvSpPr txBox="1"/>
                <p:nvPr/>
              </p:nvSpPr>
              <p:spPr>
                <a:xfrm>
                  <a:off x="827584" y="3288559"/>
                  <a:ext cx="841904" cy="280398"/>
                </a:xfrm>
                <a:prstGeom prst="rect">
                  <a:avLst/>
                </a:prstGeom>
                <a:noFill/>
              </p:spPr>
              <p:txBody>
                <a:bodyPr rtlCol="0" wrap="none">
                  <a:spAutoFit/>
                </a:bodyPr>
                <a:lstStyle/>
                <a:p>
                  <a:r>
                    <a:rPr altLang="en-US" lang="zh-CN">
                      <a:solidFill>
                        <a:schemeClr val="bg1">
                          <a:lumMod val="50000"/>
                        </a:schemeClr>
                      </a:solidFill>
                      <a:latin charset="-122" pitchFamily="34" typeface="微软雅黑"/>
                      <a:ea charset="-122" pitchFamily="34" typeface="微软雅黑"/>
                    </a:rPr>
                    <a:t>添加标题</a:t>
                  </a:r>
                </a:p>
              </p:txBody>
            </p:sp>
            <p:sp>
              <p:nvSpPr>
                <p:cNvPr id="33" name="右箭头 32"/>
                <p:cNvSpPr/>
                <p:nvPr/>
              </p:nvSpPr>
              <p:spPr>
                <a:xfrm>
                  <a:off x="1735488" y="3190788"/>
                  <a:ext cx="3268560" cy="469766"/>
                </a:xfrm>
                <a:prstGeom prst="rightArrow">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bg1">
                        <a:lumMod val="50000"/>
                      </a:schemeClr>
                    </a:solidFill>
                    <a:latin charset="-122" pitchFamily="34" typeface="微软雅黑"/>
                    <a:ea charset="-122" pitchFamily="34" typeface="微软雅黑"/>
                  </a:endParaRPr>
                </a:p>
              </p:txBody>
            </p:sp>
            <p:sp>
              <p:nvSpPr>
                <p:cNvPr id="34" name="TextBox 33"/>
                <p:cNvSpPr txBox="1"/>
                <p:nvPr/>
              </p:nvSpPr>
              <p:spPr>
                <a:xfrm>
                  <a:off x="1872614" y="3291952"/>
                  <a:ext cx="841904" cy="210299"/>
                </a:xfrm>
                <a:prstGeom prst="rect">
                  <a:avLst/>
                </a:prstGeom>
                <a:noFill/>
              </p:spPr>
              <p:txBody>
                <a:bodyPr rtlCol="0" wrap="none">
                  <a:spAutoFit/>
                </a:bodyPr>
                <a:lstStyle/>
                <a:p>
                  <a:r>
                    <a:rPr altLang="en-US" lang="zh-CN" sz="1200">
                      <a:solidFill>
                        <a:schemeClr val="bg1"/>
                      </a:solidFill>
                      <a:latin charset="-122" pitchFamily="34" typeface="微软雅黑"/>
                      <a:ea charset="-122" pitchFamily="34" typeface="微软雅黑"/>
                    </a:rPr>
                    <a:t>点击添加文字</a:t>
                  </a:r>
                </a:p>
              </p:txBody>
            </p:sp>
          </p:grpSp>
          <p:sp>
            <p:nvSpPr>
              <p:cNvPr id="31" name="TextBox 30"/>
              <p:cNvSpPr txBox="1"/>
              <p:nvPr/>
            </p:nvSpPr>
            <p:spPr>
              <a:xfrm>
                <a:off x="5156811" y="3437529"/>
                <a:ext cx="701831" cy="397231"/>
              </a:xfrm>
              <a:prstGeom prst="rect">
                <a:avLst/>
              </a:prstGeom>
              <a:noFill/>
            </p:spPr>
            <p:txBody>
              <a:bodyPr rtlCol="0" wrap="none">
                <a:spAutoFit/>
              </a:bodyPr>
              <a:lstStyle/>
              <a:p>
                <a:r>
                  <a:rPr altLang="zh-CN" lang="en-US" sz="2800">
                    <a:solidFill>
                      <a:schemeClr val="bg1">
                        <a:lumMod val="50000"/>
                      </a:schemeClr>
                    </a:solidFill>
                    <a:latin charset="-122" pitchFamily="34" typeface="微软雅黑"/>
                    <a:ea charset="-122" pitchFamily="34" typeface="微软雅黑"/>
                  </a:rPr>
                  <a:t>52%</a:t>
                </a:r>
              </a:p>
            </p:txBody>
          </p:sp>
        </p:grpSp>
        <p:grpSp>
          <p:nvGrpSpPr>
            <p:cNvPr id="35" name="组合 34"/>
            <p:cNvGrpSpPr/>
            <p:nvPr/>
          </p:nvGrpSpPr>
          <p:grpSpPr>
            <a:xfrm>
              <a:off x="1429106" y="3661274"/>
              <a:ext cx="6130621" cy="397126"/>
              <a:chOff x="885641" y="3901988"/>
              <a:chExt cx="7258080" cy="469766"/>
            </a:xfrm>
          </p:grpSpPr>
          <p:grpSp>
            <p:nvGrpSpPr>
              <p:cNvPr id="36" name="组合 35"/>
              <p:cNvGrpSpPr/>
              <p:nvPr/>
            </p:nvGrpSpPr>
            <p:grpSpPr>
              <a:xfrm>
                <a:off x="885641" y="3901988"/>
                <a:ext cx="6336704" cy="469766"/>
                <a:chOff x="827584" y="3800388"/>
                <a:chExt cx="6336704" cy="469766"/>
              </a:xfrm>
            </p:grpSpPr>
            <p:sp>
              <p:nvSpPr>
                <p:cNvPr id="38" name="TextBox 37"/>
                <p:cNvSpPr txBox="1"/>
                <p:nvPr/>
              </p:nvSpPr>
              <p:spPr>
                <a:xfrm>
                  <a:off x="827584" y="3933601"/>
                  <a:ext cx="841904" cy="280400"/>
                </a:xfrm>
                <a:prstGeom prst="rect">
                  <a:avLst/>
                </a:prstGeom>
                <a:noFill/>
              </p:spPr>
              <p:txBody>
                <a:bodyPr rtlCol="0" wrap="none">
                  <a:spAutoFit/>
                </a:bodyPr>
                <a:lstStyle/>
                <a:p>
                  <a:r>
                    <a:rPr altLang="en-US" lang="zh-CN">
                      <a:solidFill>
                        <a:schemeClr val="bg1">
                          <a:lumMod val="50000"/>
                        </a:schemeClr>
                      </a:solidFill>
                      <a:latin charset="-122" pitchFamily="34" typeface="微软雅黑"/>
                      <a:ea charset="-122" pitchFamily="34" typeface="微软雅黑"/>
                    </a:rPr>
                    <a:t>添加标题</a:t>
                  </a:r>
                </a:p>
              </p:txBody>
            </p:sp>
            <p:sp>
              <p:nvSpPr>
                <p:cNvPr id="39" name="右箭头 38"/>
                <p:cNvSpPr/>
                <p:nvPr/>
              </p:nvSpPr>
              <p:spPr>
                <a:xfrm>
                  <a:off x="1735488" y="3800388"/>
                  <a:ext cx="5428800" cy="469766"/>
                </a:xfrm>
                <a:prstGeom prst="rightArrow">
                  <a:avLst/>
                </a:prstGeom>
                <a:solidFill>
                  <a:srgbClr val="00B0F0"/>
                </a:solidFill>
                <a:ln>
                  <a:noFill/>
                </a:ln>
              </p:spPr>
              <p:txBody>
                <a:bodyPr anchor="t" anchorCtr="0" bIns="45720" compatLnSpc="1" lIns="91440" numCol="1" rIns="91440" tIns="45720" vert="horz" wrap="square">
                  <a:prstTxWarp prst="textNoShape">
                    <a:avLst/>
                  </a:prstTxWarp>
                </a:bodyPr>
                <a:lstStyle/>
                <a:p>
                  <a:endParaRPr altLang="en-US" lang="zh-CN" sz="3200">
                    <a:solidFill>
                      <a:schemeClr val="bg1">
                        <a:lumMod val="50000"/>
                      </a:schemeClr>
                    </a:solidFill>
                    <a:latin charset="-122" pitchFamily="34" typeface="微软雅黑"/>
                    <a:ea charset="-122" pitchFamily="34" typeface="微软雅黑"/>
                  </a:endParaRPr>
                </a:p>
              </p:txBody>
            </p:sp>
            <p:sp>
              <p:nvSpPr>
                <p:cNvPr id="40" name="TextBox 39"/>
                <p:cNvSpPr txBox="1"/>
                <p:nvPr/>
              </p:nvSpPr>
              <p:spPr>
                <a:xfrm>
                  <a:off x="1872613" y="3916063"/>
                  <a:ext cx="841904" cy="210300"/>
                </a:xfrm>
                <a:prstGeom prst="rect">
                  <a:avLst/>
                </a:prstGeom>
                <a:noFill/>
              </p:spPr>
              <p:txBody>
                <a:bodyPr rtlCol="0" wrap="none">
                  <a:spAutoFit/>
                </a:bodyPr>
                <a:lstStyle/>
                <a:p>
                  <a:r>
                    <a:rPr altLang="en-US" lang="zh-CN" sz="1200">
                      <a:solidFill>
                        <a:schemeClr val="bg1"/>
                      </a:solidFill>
                      <a:latin charset="-122" pitchFamily="34" typeface="微软雅黑"/>
                      <a:ea charset="-122" pitchFamily="34" typeface="微软雅黑"/>
                    </a:rPr>
                    <a:t>点击添加文字</a:t>
                  </a:r>
                </a:p>
              </p:txBody>
            </p:sp>
          </p:grpSp>
          <p:sp>
            <p:nvSpPr>
              <p:cNvPr id="37" name="TextBox 36"/>
              <p:cNvSpPr txBox="1"/>
              <p:nvPr/>
            </p:nvSpPr>
            <p:spPr>
              <a:xfrm>
                <a:off x="7304923" y="3945529"/>
                <a:ext cx="838798" cy="397233"/>
              </a:xfrm>
              <a:prstGeom prst="rect">
                <a:avLst/>
              </a:prstGeom>
              <a:noFill/>
            </p:spPr>
            <p:txBody>
              <a:bodyPr rtlCol="0" wrap="square">
                <a:spAutoFit/>
              </a:bodyPr>
              <a:lstStyle/>
              <a:p>
                <a:r>
                  <a:rPr altLang="zh-CN" lang="en-US" sz="2800">
                    <a:solidFill>
                      <a:schemeClr val="bg1">
                        <a:lumMod val="50000"/>
                      </a:schemeClr>
                    </a:solidFill>
                    <a:latin charset="-122" pitchFamily="34" typeface="微软雅黑"/>
                    <a:ea charset="-122" pitchFamily="34" typeface="微软雅黑"/>
                  </a:rPr>
                  <a:t>87%</a:t>
                </a:r>
              </a:p>
            </p:txBody>
          </p:sp>
        </p:grpSp>
      </p:grpSp>
    </p:spTree>
    <p:extLst>
      <p:ext uri="{BB962C8B-B14F-4D97-AF65-F5344CB8AC3E}">
        <p14:creationId val="3153578095"/>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par>
                                <p:cTn fill="hold" id="10" nodeType="withEffect" presetClass="entr" presetID="22" presetSubtype="8">
                                  <p:stCondLst>
                                    <p:cond delay="100"/>
                                  </p:stCondLst>
                                  <p:childTnLst>
                                    <p:set>
                                      <p:cBhvr>
                                        <p:cTn dur="1" fill="hold" id="11">
                                          <p:stCondLst>
                                            <p:cond delay="0"/>
                                          </p:stCondLst>
                                        </p:cTn>
                                        <p:tgtEl>
                                          <p:spTgt spid="3"/>
                                        </p:tgtEl>
                                        <p:attrNameLst>
                                          <p:attrName>style.visibility</p:attrName>
                                        </p:attrNameLst>
                                      </p:cBhvr>
                                      <p:to>
                                        <p:strVal val="visible"/>
                                      </p:to>
                                    </p:set>
                                    <p:animEffect filter="wipe(left)" transition="in">
                                      <p:cBhvr>
                                        <p:cTn dur="500" id="12"/>
                                        <p:tgtEl>
                                          <p:spTgt spid="3"/>
                                        </p:tgtEl>
                                      </p:cBhvr>
                                    </p:animEffect>
                                  </p:childTnLst>
                                </p:cTn>
                              </p:par>
                              <p:par>
                                <p:cTn fill="hold" grpId="0" id="13" nodeType="withEffect" presetClass="entr" presetID="10" presetSubtype="0">
                                  <p:stCondLst>
                                    <p:cond delay="250"/>
                                  </p:stCondLst>
                                  <p:childTnLst>
                                    <p:set>
                                      <p:cBhvr>
                                        <p:cTn dur="1" fill="hold" id="14">
                                          <p:stCondLst>
                                            <p:cond delay="0"/>
                                          </p:stCondLst>
                                        </p:cTn>
                                        <p:tgtEl>
                                          <p:spTgt spid="2"/>
                                        </p:tgtEl>
                                        <p:attrNameLst>
                                          <p:attrName>style.visibility</p:attrName>
                                        </p:attrNameLst>
                                      </p:cBhvr>
                                      <p:to>
                                        <p:strVal val="visible"/>
                                      </p:to>
                                    </p:set>
                                    <p:animEffect filter="fade" transition="in">
                                      <p:cBhvr>
                                        <p:cTn dur="500" id="15"/>
                                        <p:tgtEl>
                                          <p:spTgt spid="2"/>
                                        </p:tgtEl>
                                      </p:cBhvr>
                                    </p:animEffect>
                                  </p:childTnLst>
                                </p:cTn>
                              </p:par>
                            </p:childTnLst>
                          </p:cTn>
                        </p:par>
                        <p:par>
                          <p:cTn fill="hold" id="16" nodeType="afterGroup">
                            <p:stCondLst>
                              <p:cond delay="750"/>
                            </p:stCondLst>
                            <p:childTnLst>
                              <p:par>
                                <p:cTn fill="hold" id="17" nodeType="afterEffect" presetClass="entr" presetID="42" presetSubtype="0">
                                  <p:stCondLst>
                                    <p:cond delay="0"/>
                                  </p:stCondLst>
                                  <p:childTnLst>
                                    <p:set>
                                      <p:cBhvr>
                                        <p:cTn dur="1" fill="hold" id="18">
                                          <p:stCondLst>
                                            <p:cond delay="0"/>
                                          </p:stCondLst>
                                        </p:cTn>
                                        <p:tgtEl>
                                          <p:spTgt spid="4"/>
                                        </p:tgtEl>
                                        <p:attrNameLst>
                                          <p:attrName>style.visibility</p:attrName>
                                        </p:attrNameLst>
                                      </p:cBhvr>
                                      <p:to>
                                        <p:strVal val="visible"/>
                                      </p:to>
                                    </p:set>
                                    <p:animEffect filter="fade" transition="in">
                                      <p:cBhvr>
                                        <p:cTn dur="1000" id="19"/>
                                        <p:tgtEl>
                                          <p:spTgt spid="4"/>
                                        </p:tgtEl>
                                      </p:cBhvr>
                                    </p:animEffect>
                                    <p:anim calcmode="lin" valueType="num">
                                      <p:cBhvr>
                                        <p:cTn dur="1000" fill="hold" id="20"/>
                                        <p:tgtEl>
                                          <p:spTgt spid="4"/>
                                        </p:tgtEl>
                                        <p:attrNameLst>
                                          <p:attrName>ppt_x</p:attrName>
                                        </p:attrNameLst>
                                      </p:cBhvr>
                                      <p:tavLst>
                                        <p:tav tm="0">
                                          <p:val>
                                            <p:strVal val="#ppt_x"/>
                                          </p:val>
                                        </p:tav>
                                        <p:tav tm="100000">
                                          <p:val>
                                            <p:strVal val="#ppt_x"/>
                                          </p:val>
                                        </p:tav>
                                      </p:tavLst>
                                    </p:anim>
                                    <p:anim calcmode="lin" valueType="num">
                                      <p:cBhvr>
                                        <p:cTn dur="1000" fill="hold" id="21"/>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任意多边形 83"/>
          <p:cNvSpPr/>
          <p:nvPr/>
        </p:nvSpPr>
        <p:spPr bwMode="auto">
          <a:xfrm rot="16377237">
            <a:off x="5502506" y="985759"/>
            <a:ext cx="1007498" cy="100546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27" name="任意多边形 83"/>
          <p:cNvSpPr/>
          <p:nvPr/>
        </p:nvSpPr>
        <p:spPr bwMode="auto">
          <a:xfrm rot="16377237">
            <a:off x="6445090" y="2659707"/>
            <a:ext cx="1004844" cy="100282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28" name="任意多边形 83"/>
          <p:cNvSpPr/>
          <p:nvPr/>
        </p:nvSpPr>
        <p:spPr bwMode="auto">
          <a:xfrm rot="16377237">
            <a:off x="4232652" y="1594334"/>
            <a:ext cx="1164522" cy="1162172"/>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29" name="任意多边形 83"/>
          <p:cNvSpPr/>
          <p:nvPr/>
        </p:nvSpPr>
        <p:spPr bwMode="auto">
          <a:xfrm rot="16377237">
            <a:off x="5324067" y="1662388"/>
            <a:ext cx="1635976" cy="163267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30" name="任意多边形 83"/>
          <p:cNvSpPr/>
          <p:nvPr/>
        </p:nvSpPr>
        <p:spPr bwMode="auto">
          <a:xfrm flipH="1" rot="5222763">
            <a:off x="7104582" y="1037585"/>
            <a:ext cx="242276" cy="241788"/>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31" name="任意多边形 83"/>
          <p:cNvSpPr/>
          <p:nvPr/>
        </p:nvSpPr>
        <p:spPr bwMode="auto">
          <a:xfrm rot="16377237">
            <a:off x="7359596" y="1476881"/>
            <a:ext cx="286326" cy="28575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32" name="任意多边形 83"/>
          <p:cNvSpPr/>
          <p:nvPr/>
        </p:nvSpPr>
        <p:spPr bwMode="auto">
          <a:xfrm rot="16377237">
            <a:off x="4819134" y="2881157"/>
            <a:ext cx="1004844" cy="100282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33" name="任意多边形 83"/>
          <p:cNvSpPr/>
          <p:nvPr/>
        </p:nvSpPr>
        <p:spPr bwMode="auto">
          <a:xfrm flipH="1" rot="5222763">
            <a:off x="4601899" y="3789267"/>
            <a:ext cx="242276" cy="241788"/>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34" name="任意多边形 83"/>
          <p:cNvSpPr/>
          <p:nvPr/>
        </p:nvSpPr>
        <p:spPr bwMode="auto">
          <a:xfrm rot="16377237">
            <a:off x="4061429" y="3317445"/>
            <a:ext cx="286326" cy="28575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35" name="TextBox 34"/>
          <p:cNvSpPr txBox="1"/>
          <p:nvPr/>
        </p:nvSpPr>
        <p:spPr>
          <a:xfrm>
            <a:off x="5340648" y="1838581"/>
            <a:ext cx="1604310" cy="1188720"/>
          </a:xfrm>
          <a:prstGeom prst="rect">
            <a:avLst/>
          </a:prstGeom>
          <a:noFill/>
        </p:spPr>
        <p:txBody>
          <a:bodyPr rtlCol="0" wrap="square">
            <a:spAutoFit/>
          </a:bodyPr>
          <a:lstStyle/>
          <a:p>
            <a:pPr algn="ctr"/>
            <a:r>
              <a:rPr altLang="zh-CN" b="1" lang="en-US" smtClean="0" spc="-300" sz="7200">
                <a:solidFill>
                  <a:schemeClr val="bg1"/>
                </a:solidFill>
                <a:latin charset="-122" pitchFamily="34" typeface="微软雅黑"/>
                <a:ea charset="-122" pitchFamily="34" typeface="微软雅黑"/>
              </a:rPr>
              <a:t>C</a:t>
            </a:r>
          </a:p>
        </p:txBody>
      </p:sp>
      <p:sp>
        <p:nvSpPr>
          <p:cNvPr id="36" name="矩形 69"/>
          <p:cNvSpPr>
            <a:spLocks noChangeArrowheads="1"/>
          </p:cNvSpPr>
          <p:nvPr/>
        </p:nvSpPr>
        <p:spPr bwMode="auto">
          <a:xfrm>
            <a:off x="3520536" y="4267555"/>
            <a:ext cx="5137076"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buFont typeface="Arial"/>
              <a:buNone/>
            </a:pPr>
            <a:r>
              <a:rPr altLang="en-US" b="1" lang="zh-CN" smtClean="0" sz="4800">
                <a:solidFill>
                  <a:srgbClr val="00B0F0"/>
                </a:solidFill>
                <a:latin charset="-122" pitchFamily="34" typeface="微软雅黑"/>
                <a:ea charset="-122" pitchFamily="34" typeface="微软雅黑"/>
                <a:sym charset="-122" pitchFamily="34" typeface="微软雅黑"/>
              </a:rPr>
              <a:t>成果展示及问题</a:t>
            </a:r>
          </a:p>
        </p:txBody>
      </p:sp>
      <p:sp>
        <p:nvSpPr>
          <p:cNvPr id="37" name="矩形 70"/>
          <p:cNvSpPr>
            <a:spLocks noChangeArrowheads="1"/>
          </p:cNvSpPr>
          <p:nvPr/>
        </p:nvSpPr>
        <p:spPr bwMode="auto">
          <a:xfrm>
            <a:off x="1303861" y="5163501"/>
            <a:ext cx="9570424"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r>
              <a:rPr altLang="en-US" lang="zh-CN" sz="2000">
                <a:solidFill>
                  <a:schemeClr val="bg1">
                    <a:lumMod val="50000"/>
                  </a:schemeClr>
                </a:solidFill>
                <a:latin charset="-122" pitchFamily="34" typeface="微软雅黑"/>
                <a:ea charset="-122" pitchFamily="34" typeface="微软雅黑"/>
              </a:rPr>
              <a:t>在此处添加文字，在此处添加文字，在此处添加文字在此处添加文字</a:t>
            </a:r>
          </a:p>
        </p:txBody>
      </p:sp>
      <p:cxnSp>
        <p:nvCxnSpPr>
          <p:cNvPr id="38" name="直接连接符 37"/>
          <p:cNvCxnSpPr/>
          <p:nvPr/>
        </p:nvCxnSpPr>
        <p:spPr>
          <a:xfrm>
            <a:off x="2355933" y="4840452"/>
            <a:ext cx="1456264"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8319033" y="4840452"/>
            <a:ext cx="1379619"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194741958"/>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750" fill="hold" id="7"/>
                                        <p:tgtEl>
                                          <p:spTgt spid="26"/>
                                        </p:tgtEl>
                                        <p:attrNameLst>
                                          <p:attrName>ppt_w</p:attrName>
                                        </p:attrNameLst>
                                      </p:cBhvr>
                                      <p:tavLst>
                                        <p:tav tm="0">
                                          <p:val>
                                            <p:fltVal val="0"/>
                                          </p:val>
                                        </p:tav>
                                        <p:tav tm="100000">
                                          <p:val>
                                            <p:strVal val="#ppt_w"/>
                                          </p:val>
                                        </p:tav>
                                      </p:tavLst>
                                    </p:anim>
                                    <p:anim calcmode="lin" valueType="num">
                                      <p:cBhvr>
                                        <p:cTn dur="750" fill="hold" id="8"/>
                                        <p:tgtEl>
                                          <p:spTgt spid="26"/>
                                        </p:tgtEl>
                                        <p:attrNameLst>
                                          <p:attrName>ppt_h</p:attrName>
                                        </p:attrNameLst>
                                      </p:cBhvr>
                                      <p:tavLst>
                                        <p:tav tm="0">
                                          <p:val>
                                            <p:fltVal val="0"/>
                                          </p:val>
                                        </p:tav>
                                        <p:tav tm="100000">
                                          <p:val>
                                            <p:strVal val="#ppt_h"/>
                                          </p:val>
                                        </p:tav>
                                      </p:tavLst>
                                    </p:anim>
                                    <p:animEffect filter="fade" transition="in">
                                      <p:cBhvr>
                                        <p:cTn dur="750" id="9"/>
                                        <p:tgtEl>
                                          <p:spTgt spid="26"/>
                                        </p:tgtEl>
                                      </p:cBhvr>
                                    </p:animEffect>
                                  </p:childTnLst>
                                </p:cTn>
                              </p:par>
                              <p:par>
                                <p:cTn fill="hold" grpId="0" id="10" nodeType="withEffect" presetClass="entr" presetID="53" presetSubtype="0">
                                  <p:stCondLst>
                                    <p:cond delay="200"/>
                                  </p:stCondLst>
                                  <p:childTnLst>
                                    <p:set>
                                      <p:cBhvr>
                                        <p:cTn dur="1" fill="hold" id="11">
                                          <p:stCondLst>
                                            <p:cond delay="0"/>
                                          </p:stCondLst>
                                        </p:cTn>
                                        <p:tgtEl>
                                          <p:spTgt spid="27"/>
                                        </p:tgtEl>
                                        <p:attrNameLst>
                                          <p:attrName>style.visibility</p:attrName>
                                        </p:attrNameLst>
                                      </p:cBhvr>
                                      <p:to>
                                        <p:strVal val="visible"/>
                                      </p:to>
                                    </p:set>
                                    <p:anim calcmode="lin" valueType="num">
                                      <p:cBhvr>
                                        <p:cTn dur="750" fill="hold" id="12"/>
                                        <p:tgtEl>
                                          <p:spTgt spid="27"/>
                                        </p:tgtEl>
                                        <p:attrNameLst>
                                          <p:attrName>ppt_w</p:attrName>
                                        </p:attrNameLst>
                                      </p:cBhvr>
                                      <p:tavLst>
                                        <p:tav tm="0">
                                          <p:val>
                                            <p:fltVal val="0"/>
                                          </p:val>
                                        </p:tav>
                                        <p:tav tm="100000">
                                          <p:val>
                                            <p:strVal val="#ppt_w"/>
                                          </p:val>
                                        </p:tav>
                                      </p:tavLst>
                                    </p:anim>
                                    <p:anim calcmode="lin" valueType="num">
                                      <p:cBhvr>
                                        <p:cTn dur="750" fill="hold" id="13"/>
                                        <p:tgtEl>
                                          <p:spTgt spid="27"/>
                                        </p:tgtEl>
                                        <p:attrNameLst>
                                          <p:attrName>ppt_h</p:attrName>
                                        </p:attrNameLst>
                                      </p:cBhvr>
                                      <p:tavLst>
                                        <p:tav tm="0">
                                          <p:val>
                                            <p:fltVal val="0"/>
                                          </p:val>
                                        </p:tav>
                                        <p:tav tm="100000">
                                          <p:val>
                                            <p:strVal val="#ppt_h"/>
                                          </p:val>
                                        </p:tav>
                                      </p:tavLst>
                                    </p:anim>
                                    <p:animEffect filter="fade" transition="in">
                                      <p:cBhvr>
                                        <p:cTn dur="750" id="14"/>
                                        <p:tgtEl>
                                          <p:spTgt spid="27"/>
                                        </p:tgtEl>
                                      </p:cBhvr>
                                    </p:animEffect>
                                  </p:childTnLst>
                                </p:cTn>
                              </p:par>
                              <p:par>
                                <p:cTn fill="hold" grpId="0" id="15" nodeType="withEffect" presetClass="entr" presetID="53" presetSubtype="0">
                                  <p:stCondLst>
                                    <p:cond delay="100"/>
                                  </p:stCondLst>
                                  <p:childTnLst>
                                    <p:set>
                                      <p:cBhvr>
                                        <p:cTn dur="1" fill="hold" id="16">
                                          <p:stCondLst>
                                            <p:cond delay="0"/>
                                          </p:stCondLst>
                                        </p:cTn>
                                        <p:tgtEl>
                                          <p:spTgt spid="28"/>
                                        </p:tgtEl>
                                        <p:attrNameLst>
                                          <p:attrName>style.visibility</p:attrName>
                                        </p:attrNameLst>
                                      </p:cBhvr>
                                      <p:to>
                                        <p:strVal val="visible"/>
                                      </p:to>
                                    </p:set>
                                    <p:anim calcmode="lin" valueType="num">
                                      <p:cBhvr>
                                        <p:cTn dur="750" fill="hold" id="17"/>
                                        <p:tgtEl>
                                          <p:spTgt spid="28"/>
                                        </p:tgtEl>
                                        <p:attrNameLst>
                                          <p:attrName>ppt_w</p:attrName>
                                        </p:attrNameLst>
                                      </p:cBhvr>
                                      <p:tavLst>
                                        <p:tav tm="0">
                                          <p:val>
                                            <p:fltVal val="0"/>
                                          </p:val>
                                        </p:tav>
                                        <p:tav tm="100000">
                                          <p:val>
                                            <p:strVal val="#ppt_w"/>
                                          </p:val>
                                        </p:tav>
                                      </p:tavLst>
                                    </p:anim>
                                    <p:anim calcmode="lin" valueType="num">
                                      <p:cBhvr>
                                        <p:cTn dur="750" fill="hold" id="18"/>
                                        <p:tgtEl>
                                          <p:spTgt spid="28"/>
                                        </p:tgtEl>
                                        <p:attrNameLst>
                                          <p:attrName>ppt_h</p:attrName>
                                        </p:attrNameLst>
                                      </p:cBhvr>
                                      <p:tavLst>
                                        <p:tav tm="0">
                                          <p:val>
                                            <p:fltVal val="0"/>
                                          </p:val>
                                        </p:tav>
                                        <p:tav tm="100000">
                                          <p:val>
                                            <p:strVal val="#ppt_h"/>
                                          </p:val>
                                        </p:tav>
                                      </p:tavLst>
                                    </p:anim>
                                    <p:animEffect filter="fade" transition="in">
                                      <p:cBhvr>
                                        <p:cTn dur="750" id="19"/>
                                        <p:tgtEl>
                                          <p:spTgt spid="28"/>
                                        </p:tgtEl>
                                      </p:cBhvr>
                                    </p:animEffect>
                                  </p:childTnLst>
                                </p:cTn>
                              </p:par>
                              <p:par>
                                <p:cTn fill="hold" grpId="0" id="20" nodeType="withEffect" presetClass="entr" presetID="53" presetSubtype="0">
                                  <p:stCondLst>
                                    <p:cond delay="100"/>
                                  </p:stCondLst>
                                  <p:childTnLst>
                                    <p:set>
                                      <p:cBhvr>
                                        <p:cTn dur="1" fill="hold" id="21">
                                          <p:stCondLst>
                                            <p:cond delay="0"/>
                                          </p:stCondLst>
                                        </p:cTn>
                                        <p:tgtEl>
                                          <p:spTgt spid="29"/>
                                        </p:tgtEl>
                                        <p:attrNameLst>
                                          <p:attrName>style.visibility</p:attrName>
                                        </p:attrNameLst>
                                      </p:cBhvr>
                                      <p:to>
                                        <p:strVal val="visible"/>
                                      </p:to>
                                    </p:set>
                                    <p:anim calcmode="lin" valueType="num">
                                      <p:cBhvr>
                                        <p:cTn dur="750" fill="hold" id="22"/>
                                        <p:tgtEl>
                                          <p:spTgt spid="29"/>
                                        </p:tgtEl>
                                        <p:attrNameLst>
                                          <p:attrName>ppt_w</p:attrName>
                                        </p:attrNameLst>
                                      </p:cBhvr>
                                      <p:tavLst>
                                        <p:tav tm="0">
                                          <p:val>
                                            <p:fltVal val="0"/>
                                          </p:val>
                                        </p:tav>
                                        <p:tav tm="100000">
                                          <p:val>
                                            <p:strVal val="#ppt_w"/>
                                          </p:val>
                                        </p:tav>
                                      </p:tavLst>
                                    </p:anim>
                                    <p:anim calcmode="lin" valueType="num">
                                      <p:cBhvr>
                                        <p:cTn dur="750" fill="hold" id="23"/>
                                        <p:tgtEl>
                                          <p:spTgt spid="29"/>
                                        </p:tgtEl>
                                        <p:attrNameLst>
                                          <p:attrName>ppt_h</p:attrName>
                                        </p:attrNameLst>
                                      </p:cBhvr>
                                      <p:tavLst>
                                        <p:tav tm="0">
                                          <p:val>
                                            <p:fltVal val="0"/>
                                          </p:val>
                                        </p:tav>
                                        <p:tav tm="100000">
                                          <p:val>
                                            <p:strVal val="#ppt_h"/>
                                          </p:val>
                                        </p:tav>
                                      </p:tavLst>
                                    </p:anim>
                                    <p:animEffect filter="fade" transition="in">
                                      <p:cBhvr>
                                        <p:cTn dur="750" id="24"/>
                                        <p:tgtEl>
                                          <p:spTgt spid="29"/>
                                        </p:tgtEl>
                                      </p:cBhvr>
                                    </p:animEffect>
                                  </p:childTnLst>
                                </p:cTn>
                              </p:par>
                              <p:par>
                                <p:cTn fill="hold" grpId="0" id="25" nodeType="withEffect" presetClass="entr" presetID="53" presetSubtype="0">
                                  <p:stCondLst>
                                    <p:cond delay="300"/>
                                  </p:stCondLst>
                                  <p:childTnLst>
                                    <p:set>
                                      <p:cBhvr>
                                        <p:cTn dur="1" fill="hold" id="26">
                                          <p:stCondLst>
                                            <p:cond delay="0"/>
                                          </p:stCondLst>
                                        </p:cTn>
                                        <p:tgtEl>
                                          <p:spTgt spid="30"/>
                                        </p:tgtEl>
                                        <p:attrNameLst>
                                          <p:attrName>style.visibility</p:attrName>
                                        </p:attrNameLst>
                                      </p:cBhvr>
                                      <p:to>
                                        <p:strVal val="visible"/>
                                      </p:to>
                                    </p:set>
                                    <p:anim calcmode="lin" valueType="num">
                                      <p:cBhvr>
                                        <p:cTn dur="750" fill="hold" id="27"/>
                                        <p:tgtEl>
                                          <p:spTgt spid="30"/>
                                        </p:tgtEl>
                                        <p:attrNameLst>
                                          <p:attrName>ppt_w</p:attrName>
                                        </p:attrNameLst>
                                      </p:cBhvr>
                                      <p:tavLst>
                                        <p:tav tm="0">
                                          <p:val>
                                            <p:fltVal val="0"/>
                                          </p:val>
                                        </p:tav>
                                        <p:tav tm="100000">
                                          <p:val>
                                            <p:strVal val="#ppt_w"/>
                                          </p:val>
                                        </p:tav>
                                      </p:tavLst>
                                    </p:anim>
                                    <p:anim calcmode="lin" valueType="num">
                                      <p:cBhvr>
                                        <p:cTn dur="750" fill="hold" id="28"/>
                                        <p:tgtEl>
                                          <p:spTgt spid="30"/>
                                        </p:tgtEl>
                                        <p:attrNameLst>
                                          <p:attrName>ppt_h</p:attrName>
                                        </p:attrNameLst>
                                      </p:cBhvr>
                                      <p:tavLst>
                                        <p:tav tm="0">
                                          <p:val>
                                            <p:fltVal val="0"/>
                                          </p:val>
                                        </p:tav>
                                        <p:tav tm="100000">
                                          <p:val>
                                            <p:strVal val="#ppt_h"/>
                                          </p:val>
                                        </p:tav>
                                      </p:tavLst>
                                    </p:anim>
                                    <p:animEffect filter="fade" transition="in">
                                      <p:cBhvr>
                                        <p:cTn dur="750" id="29"/>
                                        <p:tgtEl>
                                          <p:spTgt spid="30"/>
                                        </p:tgtEl>
                                      </p:cBhvr>
                                    </p:animEffect>
                                  </p:childTnLst>
                                </p:cTn>
                              </p:par>
                              <p:par>
                                <p:cTn fill="hold" grpId="0" id="30" nodeType="withEffect" presetClass="entr" presetID="53" presetSubtype="0">
                                  <p:stCondLst>
                                    <p:cond delay="100"/>
                                  </p:stCondLst>
                                  <p:childTnLst>
                                    <p:set>
                                      <p:cBhvr>
                                        <p:cTn dur="1" fill="hold" id="31">
                                          <p:stCondLst>
                                            <p:cond delay="0"/>
                                          </p:stCondLst>
                                        </p:cTn>
                                        <p:tgtEl>
                                          <p:spTgt spid="31"/>
                                        </p:tgtEl>
                                        <p:attrNameLst>
                                          <p:attrName>style.visibility</p:attrName>
                                        </p:attrNameLst>
                                      </p:cBhvr>
                                      <p:to>
                                        <p:strVal val="visible"/>
                                      </p:to>
                                    </p:set>
                                    <p:anim calcmode="lin" valueType="num">
                                      <p:cBhvr>
                                        <p:cTn dur="750" fill="hold" id="32"/>
                                        <p:tgtEl>
                                          <p:spTgt spid="31"/>
                                        </p:tgtEl>
                                        <p:attrNameLst>
                                          <p:attrName>ppt_w</p:attrName>
                                        </p:attrNameLst>
                                      </p:cBhvr>
                                      <p:tavLst>
                                        <p:tav tm="0">
                                          <p:val>
                                            <p:fltVal val="0"/>
                                          </p:val>
                                        </p:tav>
                                        <p:tav tm="100000">
                                          <p:val>
                                            <p:strVal val="#ppt_w"/>
                                          </p:val>
                                        </p:tav>
                                      </p:tavLst>
                                    </p:anim>
                                    <p:anim calcmode="lin" valueType="num">
                                      <p:cBhvr>
                                        <p:cTn dur="750" fill="hold" id="33"/>
                                        <p:tgtEl>
                                          <p:spTgt spid="31"/>
                                        </p:tgtEl>
                                        <p:attrNameLst>
                                          <p:attrName>ppt_h</p:attrName>
                                        </p:attrNameLst>
                                      </p:cBhvr>
                                      <p:tavLst>
                                        <p:tav tm="0">
                                          <p:val>
                                            <p:fltVal val="0"/>
                                          </p:val>
                                        </p:tav>
                                        <p:tav tm="100000">
                                          <p:val>
                                            <p:strVal val="#ppt_h"/>
                                          </p:val>
                                        </p:tav>
                                      </p:tavLst>
                                    </p:anim>
                                    <p:animEffect filter="fade" transition="in">
                                      <p:cBhvr>
                                        <p:cTn dur="750" id="34"/>
                                        <p:tgtEl>
                                          <p:spTgt spid="31"/>
                                        </p:tgtEl>
                                      </p:cBhvr>
                                    </p:animEffect>
                                  </p:childTnLst>
                                </p:cTn>
                              </p:par>
                              <p:par>
                                <p:cTn fill="hold" grpId="0" id="35" nodeType="withEffect" presetClass="entr" presetID="53" presetSubtype="0">
                                  <p:stCondLst>
                                    <p:cond delay="200"/>
                                  </p:stCondLst>
                                  <p:childTnLst>
                                    <p:set>
                                      <p:cBhvr>
                                        <p:cTn dur="1" fill="hold" id="36">
                                          <p:stCondLst>
                                            <p:cond delay="0"/>
                                          </p:stCondLst>
                                        </p:cTn>
                                        <p:tgtEl>
                                          <p:spTgt spid="32"/>
                                        </p:tgtEl>
                                        <p:attrNameLst>
                                          <p:attrName>style.visibility</p:attrName>
                                        </p:attrNameLst>
                                      </p:cBhvr>
                                      <p:to>
                                        <p:strVal val="visible"/>
                                      </p:to>
                                    </p:set>
                                    <p:anim calcmode="lin" valueType="num">
                                      <p:cBhvr>
                                        <p:cTn dur="750" fill="hold" id="37"/>
                                        <p:tgtEl>
                                          <p:spTgt spid="32"/>
                                        </p:tgtEl>
                                        <p:attrNameLst>
                                          <p:attrName>ppt_w</p:attrName>
                                        </p:attrNameLst>
                                      </p:cBhvr>
                                      <p:tavLst>
                                        <p:tav tm="0">
                                          <p:val>
                                            <p:fltVal val="0"/>
                                          </p:val>
                                        </p:tav>
                                        <p:tav tm="100000">
                                          <p:val>
                                            <p:strVal val="#ppt_w"/>
                                          </p:val>
                                        </p:tav>
                                      </p:tavLst>
                                    </p:anim>
                                    <p:anim calcmode="lin" valueType="num">
                                      <p:cBhvr>
                                        <p:cTn dur="750" fill="hold" id="38"/>
                                        <p:tgtEl>
                                          <p:spTgt spid="32"/>
                                        </p:tgtEl>
                                        <p:attrNameLst>
                                          <p:attrName>ppt_h</p:attrName>
                                        </p:attrNameLst>
                                      </p:cBhvr>
                                      <p:tavLst>
                                        <p:tav tm="0">
                                          <p:val>
                                            <p:fltVal val="0"/>
                                          </p:val>
                                        </p:tav>
                                        <p:tav tm="100000">
                                          <p:val>
                                            <p:strVal val="#ppt_h"/>
                                          </p:val>
                                        </p:tav>
                                      </p:tavLst>
                                    </p:anim>
                                    <p:animEffect filter="fade" transition="in">
                                      <p:cBhvr>
                                        <p:cTn dur="750" id="39"/>
                                        <p:tgtEl>
                                          <p:spTgt spid="32"/>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33"/>
                                        </p:tgtEl>
                                        <p:attrNameLst>
                                          <p:attrName>style.visibility</p:attrName>
                                        </p:attrNameLst>
                                      </p:cBhvr>
                                      <p:to>
                                        <p:strVal val="visible"/>
                                      </p:to>
                                    </p:set>
                                    <p:anim calcmode="lin" valueType="num">
                                      <p:cBhvr>
                                        <p:cTn dur="750" fill="hold" id="42"/>
                                        <p:tgtEl>
                                          <p:spTgt spid="33"/>
                                        </p:tgtEl>
                                        <p:attrNameLst>
                                          <p:attrName>ppt_w</p:attrName>
                                        </p:attrNameLst>
                                      </p:cBhvr>
                                      <p:tavLst>
                                        <p:tav tm="0">
                                          <p:val>
                                            <p:fltVal val="0"/>
                                          </p:val>
                                        </p:tav>
                                        <p:tav tm="100000">
                                          <p:val>
                                            <p:strVal val="#ppt_w"/>
                                          </p:val>
                                        </p:tav>
                                      </p:tavLst>
                                    </p:anim>
                                    <p:anim calcmode="lin" valueType="num">
                                      <p:cBhvr>
                                        <p:cTn dur="750" fill="hold" id="43"/>
                                        <p:tgtEl>
                                          <p:spTgt spid="33"/>
                                        </p:tgtEl>
                                        <p:attrNameLst>
                                          <p:attrName>ppt_h</p:attrName>
                                        </p:attrNameLst>
                                      </p:cBhvr>
                                      <p:tavLst>
                                        <p:tav tm="0">
                                          <p:val>
                                            <p:fltVal val="0"/>
                                          </p:val>
                                        </p:tav>
                                        <p:tav tm="100000">
                                          <p:val>
                                            <p:strVal val="#ppt_h"/>
                                          </p:val>
                                        </p:tav>
                                      </p:tavLst>
                                    </p:anim>
                                    <p:animEffect filter="fade" transition="in">
                                      <p:cBhvr>
                                        <p:cTn dur="750" id="44"/>
                                        <p:tgtEl>
                                          <p:spTgt spid="33"/>
                                        </p:tgtEl>
                                      </p:cBhvr>
                                    </p:animEffect>
                                  </p:childTnLst>
                                </p:cTn>
                              </p:par>
                              <p:par>
                                <p:cTn fill="hold" grpId="0" id="45" nodeType="withEffect" presetClass="entr" presetID="53" presetSubtype="0">
                                  <p:stCondLst>
                                    <p:cond delay="0"/>
                                  </p:stCondLst>
                                  <p:childTnLst>
                                    <p:set>
                                      <p:cBhvr>
                                        <p:cTn dur="1" fill="hold" id="46">
                                          <p:stCondLst>
                                            <p:cond delay="0"/>
                                          </p:stCondLst>
                                        </p:cTn>
                                        <p:tgtEl>
                                          <p:spTgt spid="34"/>
                                        </p:tgtEl>
                                        <p:attrNameLst>
                                          <p:attrName>style.visibility</p:attrName>
                                        </p:attrNameLst>
                                      </p:cBhvr>
                                      <p:to>
                                        <p:strVal val="visible"/>
                                      </p:to>
                                    </p:set>
                                    <p:anim calcmode="lin" valueType="num">
                                      <p:cBhvr>
                                        <p:cTn dur="750" fill="hold" id="47"/>
                                        <p:tgtEl>
                                          <p:spTgt spid="34"/>
                                        </p:tgtEl>
                                        <p:attrNameLst>
                                          <p:attrName>ppt_w</p:attrName>
                                        </p:attrNameLst>
                                      </p:cBhvr>
                                      <p:tavLst>
                                        <p:tav tm="0">
                                          <p:val>
                                            <p:fltVal val="0"/>
                                          </p:val>
                                        </p:tav>
                                        <p:tav tm="100000">
                                          <p:val>
                                            <p:strVal val="#ppt_w"/>
                                          </p:val>
                                        </p:tav>
                                      </p:tavLst>
                                    </p:anim>
                                    <p:anim calcmode="lin" valueType="num">
                                      <p:cBhvr>
                                        <p:cTn dur="750" fill="hold" id="48"/>
                                        <p:tgtEl>
                                          <p:spTgt spid="34"/>
                                        </p:tgtEl>
                                        <p:attrNameLst>
                                          <p:attrName>ppt_h</p:attrName>
                                        </p:attrNameLst>
                                      </p:cBhvr>
                                      <p:tavLst>
                                        <p:tav tm="0">
                                          <p:val>
                                            <p:fltVal val="0"/>
                                          </p:val>
                                        </p:tav>
                                        <p:tav tm="100000">
                                          <p:val>
                                            <p:strVal val="#ppt_h"/>
                                          </p:val>
                                        </p:tav>
                                      </p:tavLst>
                                    </p:anim>
                                    <p:animEffect filter="fade" transition="in">
                                      <p:cBhvr>
                                        <p:cTn dur="750" id="49"/>
                                        <p:tgtEl>
                                          <p:spTgt spid="34"/>
                                        </p:tgtEl>
                                      </p:cBhvr>
                                    </p:animEffect>
                                  </p:childTnLst>
                                </p:cTn>
                              </p:par>
                            </p:childTnLst>
                          </p:cTn>
                        </p:par>
                        <p:par>
                          <p:cTn fill="hold" id="50" nodeType="afterGroup">
                            <p:stCondLst>
                              <p:cond delay="1050"/>
                            </p:stCondLst>
                            <p:childTnLst>
                              <p:par>
                                <p:cTn fill="hold" grpId="0" id="51" nodeType="afterEffect" presetClass="entr" presetID="31" presetSubtype="0">
                                  <p:stCondLst>
                                    <p:cond delay="0"/>
                                  </p:stCondLst>
                                  <p:iterate type="lt">
                                    <p:tmPct val="5000"/>
                                  </p:iterate>
                                  <p:childTnLst>
                                    <p:set>
                                      <p:cBhvr>
                                        <p:cTn dur="1" fill="hold" id="52">
                                          <p:stCondLst>
                                            <p:cond delay="0"/>
                                          </p:stCondLst>
                                        </p:cTn>
                                        <p:tgtEl>
                                          <p:spTgt spid="35"/>
                                        </p:tgtEl>
                                        <p:attrNameLst>
                                          <p:attrName>style.visibility</p:attrName>
                                        </p:attrNameLst>
                                      </p:cBhvr>
                                      <p:to>
                                        <p:strVal val="visible"/>
                                      </p:to>
                                    </p:set>
                                    <p:anim calcmode="lin" valueType="num">
                                      <p:cBhvr>
                                        <p:cTn dur="750" fill="hold" id="53"/>
                                        <p:tgtEl>
                                          <p:spTgt spid="35"/>
                                        </p:tgtEl>
                                        <p:attrNameLst>
                                          <p:attrName>ppt_w</p:attrName>
                                        </p:attrNameLst>
                                      </p:cBhvr>
                                      <p:tavLst>
                                        <p:tav tm="0">
                                          <p:val>
                                            <p:fltVal val="0"/>
                                          </p:val>
                                        </p:tav>
                                        <p:tav tm="100000">
                                          <p:val>
                                            <p:strVal val="#ppt_w"/>
                                          </p:val>
                                        </p:tav>
                                      </p:tavLst>
                                    </p:anim>
                                    <p:anim calcmode="lin" valueType="num">
                                      <p:cBhvr>
                                        <p:cTn dur="750" fill="hold" id="54"/>
                                        <p:tgtEl>
                                          <p:spTgt spid="35"/>
                                        </p:tgtEl>
                                        <p:attrNameLst>
                                          <p:attrName>ppt_h</p:attrName>
                                        </p:attrNameLst>
                                      </p:cBhvr>
                                      <p:tavLst>
                                        <p:tav tm="0">
                                          <p:val>
                                            <p:fltVal val="0"/>
                                          </p:val>
                                        </p:tav>
                                        <p:tav tm="100000">
                                          <p:val>
                                            <p:strVal val="#ppt_h"/>
                                          </p:val>
                                        </p:tav>
                                      </p:tavLst>
                                    </p:anim>
                                    <p:anim calcmode="lin" valueType="num">
                                      <p:cBhvr>
                                        <p:cTn dur="750" fill="hold" id="55"/>
                                        <p:tgtEl>
                                          <p:spTgt spid="35"/>
                                        </p:tgtEl>
                                        <p:attrNameLst>
                                          <p:attrName>style.rotation</p:attrName>
                                        </p:attrNameLst>
                                      </p:cBhvr>
                                      <p:tavLst>
                                        <p:tav tm="0">
                                          <p:val>
                                            <p:fltVal val="90"/>
                                          </p:val>
                                        </p:tav>
                                        <p:tav tm="100000">
                                          <p:val>
                                            <p:fltVal val="0"/>
                                          </p:val>
                                        </p:tav>
                                      </p:tavLst>
                                    </p:anim>
                                    <p:animEffect filter="fade" transition="in">
                                      <p:cBhvr>
                                        <p:cTn dur="750" id="56"/>
                                        <p:tgtEl>
                                          <p:spTgt spid="35"/>
                                        </p:tgtEl>
                                      </p:cBhvr>
                                    </p:animEffect>
                                  </p:childTnLst>
                                </p:cTn>
                              </p:par>
                            </p:childTnLst>
                          </p:cTn>
                        </p:par>
                        <p:par>
                          <p:cTn fill="hold" id="57" nodeType="afterGroup">
                            <p:stCondLst>
                              <p:cond delay="1800"/>
                            </p:stCondLst>
                            <p:childTnLst>
                              <p:par>
                                <p:cTn fill="hold" id="58" nodeType="afterEffect" presetClass="entr" presetID="22" presetSubtype="8">
                                  <p:stCondLst>
                                    <p:cond delay="0"/>
                                  </p:stCondLst>
                                  <p:childTnLst>
                                    <p:set>
                                      <p:cBhvr>
                                        <p:cTn dur="1" fill="hold" id="59">
                                          <p:stCondLst>
                                            <p:cond delay="0"/>
                                          </p:stCondLst>
                                        </p:cTn>
                                        <p:tgtEl>
                                          <p:spTgt spid="38"/>
                                        </p:tgtEl>
                                        <p:attrNameLst>
                                          <p:attrName>style.visibility</p:attrName>
                                        </p:attrNameLst>
                                      </p:cBhvr>
                                      <p:to>
                                        <p:strVal val="visible"/>
                                      </p:to>
                                    </p:set>
                                    <p:animEffect filter="wipe(left)" transition="in">
                                      <p:cBhvr>
                                        <p:cTn dur="500" id="60"/>
                                        <p:tgtEl>
                                          <p:spTgt spid="38"/>
                                        </p:tgtEl>
                                      </p:cBhvr>
                                    </p:animEffect>
                                  </p:childTnLst>
                                </p:cTn>
                              </p:par>
                              <p:par>
                                <p:cTn fill="hold" id="61" nodeType="withEffect" presetClass="entr" presetID="22" presetSubtype="2">
                                  <p:stCondLst>
                                    <p:cond delay="0"/>
                                  </p:stCondLst>
                                  <p:childTnLst>
                                    <p:set>
                                      <p:cBhvr>
                                        <p:cTn dur="1" fill="hold" id="62">
                                          <p:stCondLst>
                                            <p:cond delay="0"/>
                                          </p:stCondLst>
                                        </p:cTn>
                                        <p:tgtEl>
                                          <p:spTgt spid="39"/>
                                        </p:tgtEl>
                                        <p:attrNameLst>
                                          <p:attrName>style.visibility</p:attrName>
                                        </p:attrNameLst>
                                      </p:cBhvr>
                                      <p:to>
                                        <p:strVal val="visible"/>
                                      </p:to>
                                    </p:set>
                                    <p:animEffect filter="wipe(right)" transition="in">
                                      <p:cBhvr>
                                        <p:cTn dur="500" id="63"/>
                                        <p:tgtEl>
                                          <p:spTgt spid="39"/>
                                        </p:tgtEl>
                                      </p:cBhvr>
                                    </p:animEffect>
                                  </p:childTnLst>
                                </p:cTn>
                              </p:par>
                              <p:par>
                                <p:cTn fill="hold" grpId="0" id="64" nodeType="withEffect" presetClass="entr" presetID="53" presetSubtype="0">
                                  <p:stCondLst>
                                    <p:cond delay="0"/>
                                  </p:stCondLst>
                                  <p:childTnLst>
                                    <p:set>
                                      <p:cBhvr>
                                        <p:cTn dur="1" fill="hold" id="65">
                                          <p:stCondLst>
                                            <p:cond delay="0"/>
                                          </p:stCondLst>
                                        </p:cTn>
                                        <p:tgtEl>
                                          <p:spTgt spid="36"/>
                                        </p:tgtEl>
                                        <p:attrNameLst>
                                          <p:attrName>style.visibility</p:attrName>
                                        </p:attrNameLst>
                                      </p:cBhvr>
                                      <p:to>
                                        <p:strVal val="visible"/>
                                      </p:to>
                                    </p:set>
                                    <p:anim calcmode="lin" valueType="num">
                                      <p:cBhvr>
                                        <p:cTn dur="500" fill="hold" id="66"/>
                                        <p:tgtEl>
                                          <p:spTgt spid="36"/>
                                        </p:tgtEl>
                                        <p:attrNameLst>
                                          <p:attrName>ppt_w</p:attrName>
                                        </p:attrNameLst>
                                      </p:cBhvr>
                                      <p:tavLst>
                                        <p:tav tm="0">
                                          <p:val>
                                            <p:fltVal val="0"/>
                                          </p:val>
                                        </p:tav>
                                        <p:tav tm="100000">
                                          <p:val>
                                            <p:strVal val="#ppt_w"/>
                                          </p:val>
                                        </p:tav>
                                      </p:tavLst>
                                    </p:anim>
                                    <p:anim calcmode="lin" valueType="num">
                                      <p:cBhvr>
                                        <p:cTn dur="500" fill="hold" id="67"/>
                                        <p:tgtEl>
                                          <p:spTgt spid="36"/>
                                        </p:tgtEl>
                                        <p:attrNameLst>
                                          <p:attrName>ppt_h</p:attrName>
                                        </p:attrNameLst>
                                      </p:cBhvr>
                                      <p:tavLst>
                                        <p:tav tm="0">
                                          <p:val>
                                            <p:fltVal val="0"/>
                                          </p:val>
                                        </p:tav>
                                        <p:tav tm="100000">
                                          <p:val>
                                            <p:strVal val="#ppt_h"/>
                                          </p:val>
                                        </p:tav>
                                      </p:tavLst>
                                    </p:anim>
                                    <p:animEffect filter="fade" transition="in">
                                      <p:cBhvr>
                                        <p:cTn dur="500" id="68"/>
                                        <p:tgtEl>
                                          <p:spTgt spid="36"/>
                                        </p:tgtEl>
                                      </p:cBhvr>
                                    </p:animEffect>
                                  </p:childTnLst>
                                </p:cTn>
                              </p:par>
                            </p:childTnLst>
                          </p:cTn>
                        </p:par>
                        <p:par>
                          <p:cTn fill="hold" id="69" nodeType="afterGroup">
                            <p:stCondLst>
                              <p:cond delay="2300"/>
                            </p:stCondLst>
                            <p:childTnLst>
                              <p:par>
                                <p:cTn fill="hold" grpId="0" id="70" nodeType="afterEffect" presetClass="entr" presetID="31" presetSubtype="0">
                                  <p:stCondLst>
                                    <p:cond delay="0"/>
                                  </p:stCondLst>
                                  <p:childTnLst>
                                    <p:set>
                                      <p:cBhvr>
                                        <p:cTn dur="1" fill="hold" id="71">
                                          <p:stCondLst>
                                            <p:cond delay="0"/>
                                          </p:stCondLst>
                                        </p:cTn>
                                        <p:tgtEl>
                                          <p:spTgt spid="37"/>
                                        </p:tgtEl>
                                        <p:attrNameLst>
                                          <p:attrName>style.visibility</p:attrName>
                                        </p:attrNameLst>
                                      </p:cBhvr>
                                      <p:to>
                                        <p:strVal val="visible"/>
                                      </p:to>
                                    </p:set>
                                    <p:anim calcmode="lin" valueType="num">
                                      <p:cBhvr>
                                        <p:cTn dur="1000" fill="hold" id="72"/>
                                        <p:tgtEl>
                                          <p:spTgt spid="37"/>
                                        </p:tgtEl>
                                        <p:attrNameLst>
                                          <p:attrName>ppt_w</p:attrName>
                                        </p:attrNameLst>
                                      </p:cBhvr>
                                      <p:tavLst>
                                        <p:tav tm="0">
                                          <p:val>
                                            <p:fltVal val="0"/>
                                          </p:val>
                                        </p:tav>
                                        <p:tav tm="100000">
                                          <p:val>
                                            <p:strVal val="#ppt_w"/>
                                          </p:val>
                                        </p:tav>
                                      </p:tavLst>
                                    </p:anim>
                                    <p:anim calcmode="lin" valueType="num">
                                      <p:cBhvr>
                                        <p:cTn dur="1000" fill="hold" id="73"/>
                                        <p:tgtEl>
                                          <p:spTgt spid="37"/>
                                        </p:tgtEl>
                                        <p:attrNameLst>
                                          <p:attrName>ppt_h</p:attrName>
                                        </p:attrNameLst>
                                      </p:cBhvr>
                                      <p:tavLst>
                                        <p:tav tm="0">
                                          <p:val>
                                            <p:fltVal val="0"/>
                                          </p:val>
                                        </p:tav>
                                        <p:tav tm="100000">
                                          <p:val>
                                            <p:strVal val="#ppt_h"/>
                                          </p:val>
                                        </p:tav>
                                      </p:tavLst>
                                    </p:anim>
                                    <p:anim calcmode="lin" valueType="num">
                                      <p:cBhvr>
                                        <p:cTn dur="1000" fill="hold" id="74"/>
                                        <p:tgtEl>
                                          <p:spTgt spid="37"/>
                                        </p:tgtEl>
                                        <p:attrNameLst>
                                          <p:attrName>style.rotation</p:attrName>
                                        </p:attrNameLst>
                                      </p:cBhvr>
                                      <p:tavLst>
                                        <p:tav tm="0">
                                          <p:val>
                                            <p:fltVal val="90"/>
                                          </p:val>
                                        </p:tav>
                                        <p:tav tm="100000">
                                          <p:val>
                                            <p:fltVal val="0"/>
                                          </p:val>
                                        </p:tav>
                                      </p:tavLst>
                                    </p:anim>
                                    <p:animEffect filter="fade" transition="in">
                                      <p:cBhvr>
                                        <p:cTn dur="1000" id="75"/>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P grpId="0" spid="28"/>
      <p:bldP grpId="0" spid="29"/>
      <p:bldP grpId="0" spid="30"/>
      <p:bldP grpId="0" spid="31"/>
      <p:bldP grpId="0" spid="32"/>
      <p:bldP grpId="0" spid="33"/>
      <p:bldP grpId="0" spid="34"/>
      <p:bldP grpId="0" spid="35"/>
      <p:bldP grpId="0" spid="36"/>
      <p:bldP grpId="0" spid="3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40"/>
          <p:cNvSpPr>
            <a:spLocks noChangeArrowheads="1"/>
          </p:cNvSpPr>
          <p:nvPr/>
        </p:nvSpPr>
        <p:spPr bwMode="auto">
          <a:xfrm>
            <a:off x="1850797" y="341873"/>
            <a:ext cx="2164080"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mtClean="0" sz="2600">
                <a:solidFill>
                  <a:srgbClr val="00B0F0"/>
                </a:solidFill>
                <a:latin charset="-122" pitchFamily="34" typeface="微软雅黑"/>
                <a:ea charset="-122" pitchFamily="34" typeface="微软雅黑"/>
                <a:cs charset="0" pitchFamily="34" typeface="Calibri"/>
                <a:sym charset="0" pitchFamily="34" typeface="Calibri"/>
              </a:rPr>
              <a:t>点击加入标题</a:t>
            </a: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fmla="val 16667" name="adj"/>
              </a:avLst>
            </a:prstGeom>
            <a:solidFill>
              <a:srgbClr val="00B0F0"/>
            </a:solidFill>
            <a:ln w="25400">
              <a:noFill/>
              <a:miter lim="800000"/>
            </a:ln>
          </p:spPr>
          <p:txBody>
            <a:bodyPr anchor="ctr"/>
            <a:lstStyle/>
            <a:p>
              <a:pPr algn="ctr"/>
              <a:endParaRPr altLang="zh-CN" lang="zh-CN">
                <a:solidFill>
                  <a:srgbClr val="FFFFFF"/>
                </a:solidFill>
                <a:latin charset="-122" pitchFamily="2" typeface="宋体"/>
                <a:sym charset="-122" pitchFamily="2" typeface="宋体"/>
              </a:endParaRPr>
            </a:p>
          </p:txBody>
        </p:sp>
        <p:sp>
          <p:nvSpPr>
            <p:cNvPr id="6" name="圆角矩形 39"/>
            <p:cNvSpPr>
              <a:spLocks noChangeArrowheads="1"/>
            </p:cNvSpPr>
            <p:nvPr/>
          </p:nvSpPr>
          <p:spPr bwMode="auto">
            <a:xfrm>
              <a:off x="0" y="542924"/>
              <a:ext cx="762000" cy="53181"/>
            </a:xfrm>
            <a:prstGeom prst="roundRect">
              <a:avLst>
                <a:gd fmla="val 16667" name="adj"/>
              </a:avLst>
            </a:prstGeom>
            <a:solidFill>
              <a:srgbClr val="00B0F0"/>
            </a:solidFill>
            <a:ln w="25400">
              <a:noFill/>
              <a:miter lim="800000"/>
            </a:ln>
          </p:spPr>
          <p:txBody>
            <a:bodyPr anchor="ctr"/>
            <a:lstStyle/>
            <a:p>
              <a:pPr algn="ctr"/>
              <a:endParaRPr altLang="zh-CN" lang="zh-CN">
                <a:solidFill>
                  <a:srgbClr val="FFFFFF"/>
                </a:solidFill>
                <a:latin charset="-122" pitchFamily="2" typeface="宋体"/>
                <a:sym charset="-122" pitchFamily="2" typeface="宋体"/>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9" name="TextBox 8"/>
            <p:cNvSpPr txBox="1"/>
            <p:nvPr/>
          </p:nvSpPr>
          <p:spPr>
            <a:xfrm>
              <a:off x="6404855" y="1253660"/>
              <a:ext cx="1201290" cy="640080"/>
            </a:xfrm>
            <a:prstGeom prst="rect">
              <a:avLst/>
            </a:prstGeom>
            <a:noFill/>
          </p:spPr>
          <p:txBody>
            <a:bodyPr rtlCol="0" wrap="square">
              <a:spAutoFit/>
            </a:bodyPr>
            <a:lstStyle/>
            <a:p>
              <a:pPr algn="ctr"/>
              <a:r>
                <a:rPr altLang="zh-CN" b="1" lang="en-US" smtClean="0" spc="-300" sz="3600">
                  <a:solidFill>
                    <a:schemeClr val="bg1"/>
                  </a:solidFill>
                  <a:latin charset="-122" pitchFamily="34" typeface="微软雅黑"/>
                  <a:ea charset="-122" pitchFamily="34" typeface="微软雅黑"/>
                </a:rPr>
                <a:t>1</a:t>
              </a:r>
            </a:p>
          </p:txBody>
        </p:sp>
      </p:grpSp>
      <p:grpSp>
        <p:nvGrpSpPr>
          <p:cNvPr id="4" name="组合 3"/>
          <p:cNvGrpSpPr/>
          <p:nvPr/>
        </p:nvGrpSpPr>
        <p:grpSpPr>
          <a:xfrm>
            <a:off x="1192856" y="1832346"/>
            <a:ext cx="10348547" cy="4267730"/>
            <a:chOff x="991397" y="1277144"/>
            <a:chExt cx="7162797" cy="2953930"/>
          </a:xfrm>
        </p:grpSpPr>
        <p:sp>
          <p:nvSpPr>
            <p:cNvPr id="10" name="平行四边形 9"/>
            <p:cNvSpPr/>
            <p:nvPr/>
          </p:nvSpPr>
          <p:spPr>
            <a:xfrm>
              <a:off x="999190" y="1277144"/>
              <a:ext cx="1901102" cy="1371600"/>
            </a:xfrm>
            <a:prstGeom prst="parallelogram">
              <a:avLst/>
            </a:prstGeom>
            <a:blipFill>
              <a:blip r:embed="rId3"/>
              <a:stretch>
                <a:fillRect/>
              </a:stretch>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p>
          </p:txBody>
        </p:sp>
        <p:sp>
          <p:nvSpPr>
            <p:cNvPr id="11" name="平行四边形 10"/>
            <p:cNvSpPr/>
            <p:nvPr/>
          </p:nvSpPr>
          <p:spPr>
            <a:xfrm>
              <a:off x="2747892" y="1277144"/>
              <a:ext cx="1901102" cy="1371600"/>
            </a:xfrm>
            <a:prstGeom prst="parallelogram">
              <a:avLst/>
            </a:prstGeom>
            <a:blipFill>
              <a:blip r:embed="rId4"/>
              <a:stretch>
                <a:fillRect/>
              </a:stretch>
            </a:blipFill>
            <a:ln>
              <a:solidFill>
                <a:srgbClr val="FE978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p>
          </p:txBody>
        </p:sp>
        <p:sp>
          <p:nvSpPr>
            <p:cNvPr id="12" name="平行四边形 11"/>
            <p:cNvSpPr/>
            <p:nvPr/>
          </p:nvSpPr>
          <p:spPr>
            <a:xfrm>
              <a:off x="4500492" y="1277144"/>
              <a:ext cx="1901102" cy="1371600"/>
            </a:xfrm>
            <a:prstGeom prst="parallelogram">
              <a:avLst/>
            </a:prstGeom>
            <a:blipFill>
              <a:blip r:embed="rId5"/>
              <a:stretch>
                <a:fillRect/>
              </a:stretch>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p>
          </p:txBody>
        </p:sp>
        <p:sp>
          <p:nvSpPr>
            <p:cNvPr id="13" name="平行四边形 12"/>
            <p:cNvSpPr/>
            <p:nvPr/>
          </p:nvSpPr>
          <p:spPr>
            <a:xfrm>
              <a:off x="6253092" y="1277144"/>
              <a:ext cx="1901102" cy="1371600"/>
            </a:xfrm>
            <a:prstGeom prst="parallelogram">
              <a:avLst/>
            </a:prstGeom>
            <a:blipFill>
              <a:blip r:embed="rId6"/>
              <a:stretch>
                <a:fillRect/>
              </a:stretch>
            </a:blipFill>
            <a:ln>
              <a:solidFill>
                <a:srgbClr val="FE978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p>
          </p:txBody>
        </p:sp>
        <p:sp>
          <p:nvSpPr>
            <p:cNvPr id="14" name="矩形 9"/>
            <p:cNvSpPr>
              <a:spLocks noChangeArrowheads="1"/>
            </p:cNvSpPr>
            <p:nvPr/>
          </p:nvSpPr>
          <p:spPr bwMode="auto">
            <a:xfrm>
              <a:off x="6553994" y="2825467"/>
              <a:ext cx="1155556" cy="3428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wrap="square">
              <a:spAutoFit/>
            </a:bodyPr>
            <a:lstStyle/>
            <a:p>
              <a:pPr algn="ctr"/>
              <a:r>
                <a:rPr altLang="en-US" lang="zh-CN" smtClean="0" sz="2800">
                  <a:solidFill>
                    <a:schemeClr val="bg1">
                      <a:lumMod val="50000"/>
                    </a:schemeClr>
                  </a:solidFill>
                  <a:latin charset="-122" pitchFamily="34" typeface="微软雅黑"/>
                  <a:ea charset="-122" pitchFamily="34" typeface="微软雅黑"/>
                </a:rPr>
                <a:t>项目一</a:t>
              </a:r>
            </a:p>
          </p:txBody>
        </p:sp>
        <p:grpSp>
          <p:nvGrpSpPr>
            <p:cNvPr id="15" name="组合 14"/>
            <p:cNvGrpSpPr/>
            <p:nvPr/>
          </p:nvGrpSpPr>
          <p:grpSpPr>
            <a:xfrm>
              <a:off x="6477794" y="3198394"/>
              <a:ext cx="1231756" cy="253906"/>
              <a:chOff x="6401594" y="3274594"/>
              <a:chExt cx="1231756" cy="253906"/>
            </a:xfrm>
          </p:grpSpPr>
          <p:sp>
            <p:nvSpPr>
              <p:cNvPr id="16" name="圆角矩形 15"/>
              <p:cNvSpPr/>
              <p:nvPr/>
            </p:nvSpPr>
            <p:spPr>
              <a:xfrm>
                <a:off x="6401594" y="3274594"/>
                <a:ext cx="1231756" cy="253906"/>
              </a:xfrm>
              <a:prstGeom prst="roundRect">
                <a:avLst>
                  <a:gd fmla="val 41676" name="adj"/>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p>
            </p:txBody>
          </p:sp>
          <p:sp>
            <p:nvSpPr>
              <p:cNvPr id="17" name="矩形 9"/>
              <p:cNvSpPr>
                <a:spLocks noChangeArrowheads="1"/>
              </p:cNvSpPr>
              <p:nvPr/>
            </p:nvSpPr>
            <p:spPr bwMode="auto">
              <a:xfrm>
                <a:off x="6477795" y="3274594"/>
                <a:ext cx="1155556" cy="2373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wrap="square">
                <a:spAutoFit/>
              </a:bodyPr>
              <a:lstStyle/>
              <a:p>
                <a:r>
                  <a:rPr altLang="en-US" b="0" lang="zh-CN">
                    <a:solidFill>
                      <a:schemeClr val="bg1"/>
                    </a:solidFill>
                    <a:latin charset="-122" pitchFamily="34" typeface="微软雅黑"/>
                    <a:ea charset="-122" pitchFamily="34" typeface="微软雅黑"/>
                  </a:rPr>
                  <a:t>添加详细文字</a:t>
                </a:r>
              </a:p>
            </p:txBody>
          </p:sp>
        </p:grpSp>
        <p:sp>
          <p:nvSpPr>
            <p:cNvPr id="18" name="矩形 1"/>
            <p:cNvSpPr>
              <a:spLocks noChangeArrowheads="1"/>
            </p:cNvSpPr>
            <p:nvPr/>
          </p:nvSpPr>
          <p:spPr bwMode="auto">
            <a:xfrm>
              <a:off x="6401596" y="3464170"/>
              <a:ext cx="1447798" cy="759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Calibri"/>
                  <a:ea charset="-122" panose="02010600030101010101" pitchFamily="2" typeface="宋体"/>
                </a:defRPr>
              </a:lvl1pPr>
              <a:lvl2pPr eaLnBrk="0" hangingPunct="0" indent="-285750" marL="742950">
                <a:defRPr>
                  <a:solidFill>
                    <a:schemeClr val="tx1"/>
                  </a:solidFill>
                  <a:latin charset="0" pitchFamily="34" typeface="Calibri"/>
                  <a:ea charset="-122" panose="02010600030101010101" pitchFamily="2" typeface="宋体"/>
                </a:defRPr>
              </a:lvl2pPr>
              <a:lvl3pPr eaLnBrk="0" hangingPunct="0" indent="-228600" marL="1143000">
                <a:defRPr>
                  <a:solidFill>
                    <a:schemeClr val="tx1"/>
                  </a:solidFill>
                  <a:latin charset="0" pitchFamily="34" typeface="Calibri"/>
                  <a:ea charset="-122" panose="02010600030101010101" pitchFamily="2" typeface="宋体"/>
                </a:defRPr>
              </a:lvl3pPr>
              <a:lvl4pPr eaLnBrk="0" hangingPunct="0" indent="-228600" marL="1600200">
                <a:defRPr>
                  <a:solidFill>
                    <a:schemeClr val="tx1"/>
                  </a:solidFill>
                  <a:latin charset="0" pitchFamily="34" typeface="Calibri"/>
                  <a:ea charset="-122" panose="02010600030101010101" pitchFamily="2" typeface="宋体"/>
                </a:defRPr>
              </a:lvl4pPr>
              <a:lvl5pPr eaLnBrk="0" hangingPunct="0"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algn="just" eaLnBrk="1" hangingPunct="1">
                <a:lnSpc>
                  <a:spcPct val="150000"/>
                </a:lnSpc>
              </a:pPr>
              <a:r>
                <a:rPr altLang="en-US" b="0" lang="zh-CN" sz="1100">
                  <a:solidFill>
                    <a:srgbClr val="595959"/>
                  </a:solidFill>
                  <a:latin charset="-122" pitchFamily="34" typeface="微软雅黑"/>
                  <a:ea charset="-122" pitchFamily="34" typeface="微软雅黑"/>
                </a:rPr>
                <a:t>此处添加标题内容点击此处添加内容点击此处添加内容此处添加标题内容点击此处添加内容点击此处添加内容</a:t>
              </a:r>
            </a:p>
          </p:txBody>
        </p:sp>
        <p:sp>
          <p:nvSpPr>
            <p:cNvPr id="19" name="矩形 9"/>
            <p:cNvSpPr>
              <a:spLocks noChangeArrowheads="1"/>
            </p:cNvSpPr>
            <p:nvPr/>
          </p:nvSpPr>
          <p:spPr bwMode="auto">
            <a:xfrm>
              <a:off x="4725195" y="2825467"/>
              <a:ext cx="1155556" cy="3428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wrap="square">
              <a:spAutoFit/>
            </a:bodyPr>
            <a:lstStyle/>
            <a:p>
              <a:pPr algn="ctr"/>
              <a:r>
                <a:rPr altLang="en-US" lang="zh-CN" smtClean="0" sz="2800">
                  <a:solidFill>
                    <a:schemeClr val="bg1">
                      <a:lumMod val="50000"/>
                    </a:schemeClr>
                  </a:solidFill>
                  <a:latin charset="-122" pitchFamily="34" typeface="微软雅黑"/>
                  <a:ea charset="-122" pitchFamily="34" typeface="微软雅黑"/>
                </a:rPr>
                <a:t>项目二</a:t>
              </a:r>
            </a:p>
          </p:txBody>
        </p:sp>
        <p:grpSp>
          <p:nvGrpSpPr>
            <p:cNvPr id="20" name="组合 19"/>
            <p:cNvGrpSpPr/>
            <p:nvPr/>
          </p:nvGrpSpPr>
          <p:grpSpPr>
            <a:xfrm>
              <a:off x="4648996" y="3198394"/>
              <a:ext cx="1231756" cy="253906"/>
              <a:chOff x="6401594" y="3274594"/>
              <a:chExt cx="1231756" cy="253906"/>
            </a:xfrm>
          </p:grpSpPr>
          <p:sp>
            <p:nvSpPr>
              <p:cNvPr id="21" name="圆角矩形 20"/>
              <p:cNvSpPr/>
              <p:nvPr/>
            </p:nvSpPr>
            <p:spPr>
              <a:xfrm>
                <a:off x="6401594" y="3274594"/>
                <a:ext cx="1231756" cy="253906"/>
              </a:xfrm>
              <a:prstGeom prst="roundRect">
                <a:avLst>
                  <a:gd fmla="val 41676" name="adj"/>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p>
            </p:txBody>
          </p:sp>
          <p:sp>
            <p:nvSpPr>
              <p:cNvPr id="22" name="矩形 9"/>
              <p:cNvSpPr>
                <a:spLocks noChangeArrowheads="1"/>
              </p:cNvSpPr>
              <p:nvPr/>
            </p:nvSpPr>
            <p:spPr bwMode="auto">
              <a:xfrm>
                <a:off x="6477795" y="3274594"/>
                <a:ext cx="1155556" cy="2373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wrap="square">
                <a:spAutoFit/>
              </a:bodyPr>
              <a:lstStyle/>
              <a:p>
                <a:r>
                  <a:rPr altLang="en-US" b="0" lang="zh-CN">
                    <a:solidFill>
                      <a:schemeClr val="bg1"/>
                    </a:solidFill>
                    <a:latin charset="-122" pitchFamily="34" typeface="微软雅黑"/>
                    <a:ea charset="-122" pitchFamily="34" typeface="微软雅黑"/>
                  </a:rPr>
                  <a:t>添加详细文字</a:t>
                </a:r>
              </a:p>
            </p:txBody>
          </p:sp>
        </p:grpSp>
        <p:sp>
          <p:nvSpPr>
            <p:cNvPr id="23" name="矩形 1"/>
            <p:cNvSpPr>
              <a:spLocks noChangeArrowheads="1"/>
            </p:cNvSpPr>
            <p:nvPr/>
          </p:nvSpPr>
          <p:spPr bwMode="auto">
            <a:xfrm>
              <a:off x="4572796" y="3464166"/>
              <a:ext cx="1447798" cy="759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Calibri"/>
                  <a:ea charset="-122" panose="02010600030101010101" pitchFamily="2" typeface="宋体"/>
                </a:defRPr>
              </a:lvl1pPr>
              <a:lvl2pPr eaLnBrk="0" hangingPunct="0" indent="-285750" marL="742950">
                <a:defRPr>
                  <a:solidFill>
                    <a:schemeClr val="tx1"/>
                  </a:solidFill>
                  <a:latin charset="0" pitchFamily="34" typeface="Calibri"/>
                  <a:ea charset="-122" panose="02010600030101010101" pitchFamily="2" typeface="宋体"/>
                </a:defRPr>
              </a:lvl2pPr>
              <a:lvl3pPr eaLnBrk="0" hangingPunct="0" indent="-228600" marL="1143000">
                <a:defRPr>
                  <a:solidFill>
                    <a:schemeClr val="tx1"/>
                  </a:solidFill>
                  <a:latin charset="0" pitchFamily="34" typeface="Calibri"/>
                  <a:ea charset="-122" panose="02010600030101010101" pitchFamily="2" typeface="宋体"/>
                </a:defRPr>
              </a:lvl3pPr>
              <a:lvl4pPr eaLnBrk="0" hangingPunct="0" indent="-228600" marL="1600200">
                <a:defRPr>
                  <a:solidFill>
                    <a:schemeClr val="tx1"/>
                  </a:solidFill>
                  <a:latin charset="0" pitchFamily="34" typeface="Calibri"/>
                  <a:ea charset="-122" panose="02010600030101010101" pitchFamily="2" typeface="宋体"/>
                </a:defRPr>
              </a:lvl4pPr>
              <a:lvl5pPr eaLnBrk="0" hangingPunct="0"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algn="just" eaLnBrk="1" hangingPunct="1">
                <a:lnSpc>
                  <a:spcPct val="150000"/>
                </a:lnSpc>
              </a:pPr>
              <a:r>
                <a:rPr altLang="en-US" b="0" lang="zh-CN" sz="1100">
                  <a:solidFill>
                    <a:srgbClr val="595959"/>
                  </a:solidFill>
                  <a:latin charset="-122" pitchFamily="34" typeface="微软雅黑"/>
                  <a:ea charset="-122" pitchFamily="34" typeface="微软雅黑"/>
                </a:rPr>
                <a:t>此处添加标题内容点击此处添加内容点击此处添加内容此处添加标题内容点击此处添加内容点击此处添加内容</a:t>
              </a:r>
            </a:p>
          </p:txBody>
        </p:sp>
        <p:sp>
          <p:nvSpPr>
            <p:cNvPr id="24" name="矩形 9"/>
            <p:cNvSpPr>
              <a:spLocks noChangeArrowheads="1"/>
            </p:cNvSpPr>
            <p:nvPr/>
          </p:nvSpPr>
          <p:spPr bwMode="auto">
            <a:xfrm>
              <a:off x="2896394" y="2825467"/>
              <a:ext cx="1155556" cy="3428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wrap="square">
              <a:spAutoFit/>
            </a:bodyPr>
            <a:lstStyle/>
            <a:p>
              <a:pPr algn="ctr"/>
              <a:r>
                <a:rPr altLang="en-US" lang="zh-CN" smtClean="0" sz="2800">
                  <a:solidFill>
                    <a:schemeClr val="bg1">
                      <a:lumMod val="50000"/>
                    </a:schemeClr>
                  </a:solidFill>
                  <a:latin charset="-122" pitchFamily="34" typeface="微软雅黑"/>
                  <a:ea charset="-122" pitchFamily="34" typeface="微软雅黑"/>
                </a:rPr>
                <a:t>项目三</a:t>
              </a:r>
            </a:p>
          </p:txBody>
        </p:sp>
        <p:grpSp>
          <p:nvGrpSpPr>
            <p:cNvPr id="25" name="组合 24"/>
            <p:cNvGrpSpPr/>
            <p:nvPr/>
          </p:nvGrpSpPr>
          <p:grpSpPr>
            <a:xfrm>
              <a:off x="2820194" y="3198394"/>
              <a:ext cx="1231756" cy="253906"/>
              <a:chOff x="6401594" y="3274594"/>
              <a:chExt cx="1231756" cy="253906"/>
            </a:xfrm>
          </p:grpSpPr>
          <p:sp>
            <p:nvSpPr>
              <p:cNvPr id="26" name="圆角矩形 25"/>
              <p:cNvSpPr/>
              <p:nvPr/>
            </p:nvSpPr>
            <p:spPr>
              <a:xfrm>
                <a:off x="6401594" y="3274594"/>
                <a:ext cx="1231756" cy="253906"/>
              </a:xfrm>
              <a:prstGeom prst="roundRect">
                <a:avLst>
                  <a:gd fmla="val 41676" name="adj"/>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p>
            </p:txBody>
          </p:sp>
          <p:sp>
            <p:nvSpPr>
              <p:cNvPr id="27" name="矩形 9"/>
              <p:cNvSpPr>
                <a:spLocks noChangeArrowheads="1"/>
              </p:cNvSpPr>
              <p:nvPr/>
            </p:nvSpPr>
            <p:spPr bwMode="auto">
              <a:xfrm>
                <a:off x="6477795" y="3274594"/>
                <a:ext cx="1155556" cy="2373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wrap="square">
                <a:spAutoFit/>
              </a:bodyPr>
              <a:lstStyle/>
              <a:p>
                <a:pPr algn="ctr"/>
                <a:r>
                  <a:rPr altLang="en-US" b="0" lang="zh-CN" smtClean="0">
                    <a:solidFill>
                      <a:schemeClr val="bg1"/>
                    </a:solidFill>
                    <a:latin charset="-122" pitchFamily="34" typeface="微软雅黑"/>
                    <a:ea charset="-122" pitchFamily="34" typeface="微软雅黑"/>
                  </a:rPr>
                  <a:t>添加详细文字</a:t>
                </a:r>
              </a:p>
            </p:txBody>
          </p:sp>
        </p:grpSp>
        <p:sp>
          <p:nvSpPr>
            <p:cNvPr id="28" name="矩形 1"/>
            <p:cNvSpPr>
              <a:spLocks noChangeArrowheads="1"/>
            </p:cNvSpPr>
            <p:nvPr/>
          </p:nvSpPr>
          <p:spPr bwMode="auto">
            <a:xfrm>
              <a:off x="2743994" y="3464166"/>
              <a:ext cx="1447798" cy="759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Calibri"/>
                  <a:ea charset="-122" panose="02010600030101010101" pitchFamily="2" typeface="宋体"/>
                </a:defRPr>
              </a:lvl1pPr>
              <a:lvl2pPr eaLnBrk="0" hangingPunct="0" indent="-285750" marL="742950">
                <a:defRPr>
                  <a:solidFill>
                    <a:schemeClr val="tx1"/>
                  </a:solidFill>
                  <a:latin charset="0" pitchFamily="34" typeface="Calibri"/>
                  <a:ea charset="-122" panose="02010600030101010101" pitchFamily="2" typeface="宋体"/>
                </a:defRPr>
              </a:lvl2pPr>
              <a:lvl3pPr eaLnBrk="0" hangingPunct="0" indent="-228600" marL="1143000">
                <a:defRPr>
                  <a:solidFill>
                    <a:schemeClr val="tx1"/>
                  </a:solidFill>
                  <a:latin charset="0" pitchFamily="34" typeface="Calibri"/>
                  <a:ea charset="-122" panose="02010600030101010101" pitchFamily="2" typeface="宋体"/>
                </a:defRPr>
              </a:lvl3pPr>
              <a:lvl4pPr eaLnBrk="0" hangingPunct="0" indent="-228600" marL="1600200">
                <a:defRPr>
                  <a:solidFill>
                    <a:schemeClr val="tx1"/>
                  </a:solidFill>
                  <a:latin charset="0" pitchFamily="34" typeface="Calibri"/>
                  <a:ea charset="-122" panose="02010600030101010101" pitchFamily="2" typeface="宋体"/>
                </a:defRPr>
              </a:lvl4pPr>
              <a:lvl5pPr eaLnBrk="0" hangingPunct="0"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algn="just" eaLnBrk="1" hangingPunct="1">
                <a:lnSpc>
                  <a:spcPct val="150000"/>
                </a:lnSpc>
              </a:pPr>
              <a:r>
                <a:rPr altLang="en-US" b="0" lang="zh-CN" sz="1100">
                  <a:solidFill>
                    <a:srgbClr val="595959"/>
                  </a:solidFill>
                  <a:latin charset="-122" pitchFamily="34" typeface="微软雅黑"/>
                  <a:ea charset="-122" pitchFamily="34" typeface="微软雅黑"/>
                </a:rPr>
                <a:t>此处添加标题内容点击此处添加内容点击此处添加内容此处添加标题内容点击此处添加内容点击此处添加内容</a:t>
              </a:r>
            </a:p>
          </p:txBody>
        </p:sp>
        <p:sp>
          <p:nvSpPr>
            <p:cNvPr id="29" name="矩形 9"/>
            <p:cNvSpPr>
              <a:spLocks noChangeArrowheads="1"/>
            </p:cNvSpPr>
            <p:nvPr/>
          </p:nvSpPr>
          <p:spPr bwMode="auto">
            <a:xfrm>
              <a:off x="1143796" y="2825467"/>
              <a:ext cx="1155556" cy="3428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wrap="square">
              <a:spAutoFit/>
            </a:bodyPr>
            <a:lstStyle/>
            <a:p>
              <a:pPr algn="ctr"/>
              <a:r>
                <a:rPr altLang="en-US" lang="zh-CN" smtClean="0" sz="2800">
                  <a:solidFill>
                    <a:schemeClr val="bg1">
                      <a:lumMod val="50000"/>
                    </a:schemeClr>
                  </a:solidFill>
                  <a:latin charset="-122" pitchFamily="34" typeface="微软雅黑"/>
                  <a:ea charset="-122" pitchFamily="34" typeface="微软雅黑"/>
                </a:rPr>
                <a:t>项目四</a:t>
              </a:r>
            </a:p>
          </p:txBody>
        </p:sp>
        <p:grpSp>
          <p:nvGrpSpPr>
            <p:cNvPr id="30" name="组合 29"/>
            <p:cNvGrpSpPr/>
            <p:nvPr/>
          </p:nvGrpSpPr>
          <p:grpSpPr>
            <a:xfrm>
              <a:off x="1067596" y="3198394"/>
              <a:ext cx="1231756" cy="253906"/>
              <a:chOff x="6401594" y="3274594"/>
              <a:chExt cx="1231756" cy="253906"/>
            </a:xfrm>
          </p:grpSpPr>
          <p:sp>
            <p:nvSpPr>
              <p:cNvPr id="31" name="圆角矩形 30"/>
              <p:cNvSpPr/>
              <p:nvPr/>
            </p:nvSpPr>
            <p:spPr>
              <a:xfrm>
                <a:off x="6401594" y="3274594"/>
                <a:ext cx="1231756" cy="253906"/>
              </a:xfrm>
              <a:prstGeom prst="roundRect">
                <a:avLst>
                  <a:gd fmla="val 41676" name="adj"/>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p>
            </p:txBody>
          </p:sp>
          <p:sp>
            <p:nvSpPr>
              <p:cNvPr id="32" name="矩形 9"/>
              <p:cNvSpPr>
                <a:spLocks noChangeArrowheads="1"/>
              </p:cNvSpPr>
              <p:nvPr/>
            </p:nvSpPr>
            <p:spPr bwMode="auto">
              <a:xfrm>
                <a:off x="6477795" y="3274594"/>
                <a:ext cx="1155556" cy="2373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wrap="square">
                <a:spAutoFit/>
              </a:bodyPr>
              <a:lstStyle/>
              <a:p>
                <a:pPr algn="ctr"/>
                <a:r>
                  <a:rPr altLang="en-US" b="0" lang="zh-CN" smtClean="0">
                    <a:solidFill>
                      <a:schemeClr val="bg1"/>
                    </a:solidFill>
                    <a:latin charset="-122" pitchFamily="34" typeface="微软雅黑"/>
                    <a:ea charset="-122" pitchFamily="34" typeface="微软雅黑"/>
                  </a:rPr>
                  <a:t>添加详细文字</a:t>
                </a:r>
              </a:p>
            </p:txBody>
          </p:sp>
        </p:grpSp>
        <p:sp>
          <p:nvSpPr>
            <p:cNvPr id="33" name="矩形 1"/>
            <p:cNvSpPr>
              <a:spLocks noChangeArrowheads="1"/>
            </p:cNvSpPr>
            <p:nvPr/>
          </p:nvSpPr>
          <p:spPr bwMode="auto">
            <a:xfrm>
              <a:off x="991397" y="3464166"/>
              <a:ext cx="1447798" cy="759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Calibri"/>
                  <a:ea charset="-122" panose="02010600030101010101" pitchFamily="2" typeface="宋体"/>
                </a:defRPr>
              </a:lvl1pPr>
              <a:lvl2pPr eaLnBrk="0" hangingPunct="0" indent="-285750" marL="742950">
                <a:defRPr>
                  <a:solidFill>
                    <a:schemeClr val="tx1"/>
                  </a:solidFill>
                  <a:latin charset="0" pitchFamily="34" typeface="Calibri"/>
                  <a:ea charset="-122" panose="02010600030101010101" pitchFamily="2" typeface="宋体"/>
                </a:defRPr>
              </a:lvl2pPr>
              <a:lvl3pPr eaLnBrk="0" hangingPunct="0" indent="-228600" marL="1143000">
                <a:defRPr>
                  <a:solidFill>
                    <a:schemeClr val="tx1"/>
                  </a:solidFill>
                  <a:latin charset="0" pitchFamily="34" typeface="Calibri"/>
                  <a:ea charset="-122" panose="02010600030101010101" pitchFamily="2" typeface="宋体"/>
                </a:defRPr>
              </a:lvl3pPr>
              <a:lvl4pPr eaLnBrk="0" hangingPunct="0" indent="-228600" marL="1600200">
                <a:defRPr>
                  <a:solidFill>
                    <a:schemeClr val="tx1"/>
                  </a:solidFill>
                  <a:latin charset="0" pitchFamily="34" typeface="Calibri"/>
                  <a:ea charset="-122" panose="02010600030101010101" pitchFamily="2" typeface="宋体"/>
                </a:defRPr>
              </a:lvl4pPr>
              <a:lvl5pPr eaLnBrk="0" hangingPunct="0"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algn="just" eaLnBrk="1" hangingPunct="1">
                <a:lnSpc>
                  <a:spcPct val="150000"/>
                </a:lnSpc>
              </a:pPr>
              <a:r>
                <a:rPr altLang="en-US" b="0" lang="zh-CN" sz="1100">
                  <a:solidFill>
                    <a:srgbClr val="595959"/>
                  </a:solidFill>
                  <a:latin charset="-122" pitchFamily="34" typeface="微软雅黑"/>
                  <a:ea charset="-122" pitchFamily="34" typeface="微软雅黑"/>
                </a:rPr>
                <a:t>此处添加标题内容点击此处添加内容点击此处添加内容此处添加标题内容点击此处添加内容点击此处添加内容</a:t>
              </a:r>
            </a:p>
          </p:txBody>
        </p:sp>
      </p:grpSp>
    </p:spTree>
    <p:extLst>
      <p:ext uri="{BB962C8B-B14F-4D97-AF65-F5344CB8AC3E}">
        <p14:creationId val="3153578095"/>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par>
                                <p:cTn fill="hold" id="10" nodeType="withEffect" presetClass="entr" presetID="22" presetSubtype="8">
                                  <p:stCondLst>
                                    <p:cond delay="100"/>
                                  </p:stCondLst>
                                  <p:childTnLst>
                                    <p:set>
                                      <p:cBhvr>
                                        <p:cTn dur="1" fill="hold" id="11">
                                          <p:stCondLst>
                                            <p:cond delay="0"/>
                                          </p:stCondLst>
                                        </p:cTn>
                                        <p:tgtEl>
                                          <p:spTgt spid="3"/>
                                        </p:tgtEl>
                                        <p:attrNameLst>
                                          <p:attrName>style.visibility</p:attrName>
                                        </p:attrNameLst>
                                      </p:cBhvr>
                                      <p:to>
                                        <p:strVal val="visible"/>
                                      </p:to>
                                    </p:set>
                                    <p:animEffect filter="wipe(left)" transition="in">
                                      <p:cBhvr>
                                        <p:cTn dur="500" id="12"/>
                                        <p:tgtEl>
                                          <p:spTgt spid="3"/>
                                        </p:tgtEl>
                                      </p:cBhvr>
                                    </p:animEffect>
                                  </p:childTnLst>
                                </p:cTn>
                              </p:par>
                              <p:par>
                                <p:cTn fill="hold" grpId="0" id="13" nodeType="withEffect" presetClass="entr" presetID="10" presetSubtype="0">
                                  <p:stCondLst>
                                    <p:cond delay="250"/>
                                  </p:stCondLst>
                                  <p:childTnLst>
                                    <p:set>
                                      <p:cBhvr>
                                        <p:cTn dur="1" fill="hold" id="14">
                                          <p:stCondLst>
                                            <p:cond delay="0"/>
                                          </p:stCondLst>
                                        </p:cTn>
                                        <p:tgtEl>
                                          <p:spTgt spid="2"/>
                                        </p:tgtEl>
                                        <p:attrNameLst>
                                          <p:attrName>style.visibility</p:attrName>
                                        </p:attrNameLst>
                                      </p:cBhvr>
                                      <p:to>
                                        <p:strVal val="visible"/>
                                      </p:to>
                                    </p:set>
                                    <p:animEffect filter="fade" transition="in">
                                      <p:cBhvr>
                                        <p:cTn dur="500" id="15"/>
                                        <p:tgtEl>
                                          <p:spTgt spid="2"/>
                                        </p:tgtEl>
                                      </p:cBhvr>
                                    </p:animEffect>
                                  </p:childTnLst>
                                </p:cTn>
                              </p:par>
                            </p:childTnLst>
                          </p:cTn>
                        </p:par>
                        <p:par>
                          <p:cTn fill="hold" id="16" nodeType="afterGroup">
                            <p:stCondLst>
                              <p:cond delay="750"/>
                            </p:stCondLst>
                            <p:childTnLst>
                              <p:par>
                                <p:cTn fill="hold" id="17" nodeType="afterEffect" presetClass="entr" presetID="42" presetSubtype="0">
                                  <p:stCondLst>
                                    <p:cond delay="0"/>
                                  </p:stCondLst>
                                  <p:childTnLst>
                                    <p:set>
                                      <p:cBhvr>
                                        <p:cTn dur="1" fill="hold" id="18">
                                          <p:stCondLst>
                                            <p:cond delay="0"/>
                                          </p:stCondLst>
                                        </p:cTn>
                                        <p:tgtEl>
                                          <p:spTgt spid="4"/>
                                        </p:tgtEl>
                                        <p:attrNameLst>
                                          <p:attrName>style.visibility</p:attrName>
                                        </p:attrNameLst>
                                      </p:cBhvr>
                                      <p:to>
                                        <p:strVal val="visible"/>
                                      </p:to>
                                    </p:set>
                                    <p:animEffect filter="fade" transition="in">
                                      <p:cBhvr>
                                        <p:cTn dur="1000" id="19"/>
                                        <p:tgtEl>
                                          <p:spTgt spid="4"/>
                                        </p:tgtEl>
                                      </p:cBhvr>
                                    </p:animEffect>
                                    <p:anim calcmode="lin" valueType="num">
                                      <p:cBhvr>
                                        <p:cTn dur="1000" fill="hold" id="20"/>
                                        <p:tgtEl>
                                          <p:spTgt spid="4"/>
                                        </p:tgtEl>
                                        <p:attrNameLst>
                                          <p:attrName>ppt_x</p:attrName>
                                        </p:attrNameLst>
                                      </p:cBhvr>
                                      <p:tavLst>
                                        <p:tav tm="0">
                                          <p:val>
                                            <p:strVal val="#ppt_x"/>
                                          </p:val>
                                        </p:tav>
                                        <p:tav tm="100000">
                                          <p:val>
                                            <p:strVal val="#ppt_x"/>
                                          </p:val>
                                        </p:tav>
                                      </p:tavLst>
                                    </p:anim>
                                    <p:anim calcmode="lin" valueType="num">
                                      <p:cBhvr>
                                        <p:cTn dur="1000" fill="hold" id="21"/>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40"/>
          <p:cNvSpPr>
            <a:spLocks noChangeArrowheads="1"/>
          </p:cNvSpPr>
          <p:nvPr/>
        </p:nvSpPr>
        <p:spPr bwMode="auto">
          <a:xfrm>
            <a:off x="1850797" y="341873"/>
            <a:ext cx="2164080"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mtClean="0" sz="2600">
                <a:solidFill>
                  <a:srgbClr val="00B0F0"/>
                </a:solidFill>
                <a:latin charset="-122" pitchFamily="34" typeface="微软雅黑"/>
                <a:ea charset="-122" pitchFamily="34" typeface="微软雅黑"/>
                <a:cs charset="0" pitchFamily="34" typeface="Calibri"/>
                <a:sym charset="0" pitchFamily="34" typeface="Calibri"/>
              </a:rPr>
              <a:t>点击加入标题</a:t>
            </a: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fmla="val 16667" name="adj"/>
              </a:avLst>
            </a:prstGeom>
            <a:solidFill>
              <a:srgbClr val="00B0F0"/>
            </a:solidFill>
            <a:ln w="25400">
              <a:noFill/>
              <a:miter lim="800000"/>
            </a:ln>
          </p:spPr>
          <p:txBody>
            <a:bodyPr anchor="ctr"/>
            <a:lstStyle/>
            <a:p>
              <a:pPr algn="ctr"/>
              <a:endParaRPr altLang="zh-CN" lang="zh-CN">
                <a:solidFill>
                  <a:srgbClr val="FFFFFF"/>
                </a:solidFill>
                <a:latin charset="-122" pitchFamily="2" typeface="宋体"/>
                <a:sym charset="-122" pitchFamily="2" typeface="宋体"/>
              </a:endParaRPr>
            </a:p>
          </p:txBody>
        </p:sp>
        <p:sp>
          <p:nvSpPr>
            <p:cNvPr id="6" name="圆角矩形 39"/>
            <p:cNvSpPr>
              <a:spLocks noChangeArrowheads="1"/>
            </p:cNvSpPr>
            <p:nvPr/>
          </p:nvSpPr>
          <p:spPr bwMode="auto">
            <a:xfrm>
              <a:off x="0" y="542924"/>
              <a:ext cx="762000" cy="53181"/>
            </a:xfrm>
            <a:prstGeom prst="roundRect">
              <a:avLst>
                <a:gd fmla="val 16667" name="adj"/>
              </a:avLst>
            </a:prstGeom>
            <a:solidFill>
              <a:srgbClr val="00B0F0"/>
            </a:solidFill>
            <a:ln w="25400">
              <a:noFill/>
              <a:miter lim="800000"/>
            </a:ln>
          </p:spPr>
          <p:txBody>
            <a:bodyPr anchor="ctr"/>
            <a:lstStyle/>
            <a:p>
              <a:pPr algn="ctr"/>
              <a:endParaRPr altLang="zh-CN" lang="zh-CN">
                <a:solidFill>
                  <a:srgbClr val="FFFFFF"/>
                </a:solidFill>
                <a:latin charset="-122" pitchFamily="2" typeface="宋体"/>
                <a:sym charset="-122" pitchFamily="2" typeface="宋体"/>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9" name="TextBox 8"/>
            <p:cNvSpPr txBox="1"/>
            <p:nvPr/>
          </p:nvSpPr>
          <p:spPr>
            <a:xfrm>
              <a:off x="6404855" y="1253660"/>
              <a:ext cx="1201290" cy="640080"/>
            </a:xfrm>
            <a:prstGeom prst="rect">
              <a:avLst/>
            </a:prstGeom>
            <a:noFill/>
          </p:spPr>
          <p:txBody>
            <a:bodyPr rtlCol="0" wrap="square">
              <a:spAutoFit/>
            </a:bodyPr>
            <a:lstStyle/>
            <a:p>
              <a:pPr algn="ctr"/>
              <a:r>
                <a:rPr altLang="zh-CN" b="1" lang="en-US" smtClean="0" spc="-300" sz="3600">
                  <a:solidFill>
                    <a:schemeClr val="bg1"/>
                  </a:solidFill>
                  <a:latin charset="-122" pitchFamily="34" typeface="微软雅黑"/>
                  <a:ea charset="-122" pitchFamily="34" typeface="微软雅黑"/>
                </a:rPr>
                <a:t>2</a:t>
              </a:r>
            </a:p>
          </p:txBody>
        </p:sp>
      </p:grpSp>
      <p:grpSp>
        <p:nvGrpSpPr>
          <p:cNvPr id="4" name="组合 3"/>
          <p:cNvGrpSpPr/>
          <p:nvPr/>
        </p:nvGrpSpPr>
        <p:grpSpPr>
          <a:xfrm>
            <a:off x="1072948" y="1544388"/>
            <a:ext cx="10094721" cy="4522948"/>
            <a:chOff x="923049" y="1124744"/>
            <a:chExt cx="7397526" cy="3231391"/>
          </a:xfrm>
        </p:grpSpPr>
        <p:sp>
          <p:nvSpPr>
            <p:cNvPr id="11" name="圆角矩形 10"/>
            <p:cNvSpPr/>
            <p:nvPr/>
          </p:nvSpPr>
          <p:spPr>
            <a:xfrm>
              <a:off x="923049" y="2615524"/>
              <a:ext cx="1935168" cy="432635"/>
            </a:xfrm>
            <a:prstGeom prst="roundRect">
              <a:avLst/>
            </a:prstGeom>
            <a:solidFill>
              <a:srgbClr val="00B0F0"/>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3200" u="none">
                <a:ln>
                  <a:noFill/>
                </a:ln>
                <a:solidFill>
                  <a:sysClr lastClr="FFFFFF" val="window"/>
                </a:solidFill>
                <a:effectLst/>
                <a:uLnTx/>
                <a:uFillTx/>
                <a:latin typeface="Calibri"/>
                <a:ea charset="-122" typeface="宋体"/>
                <a:cs typeface="+mn-cs"/>
              </a:endParaRPr>
            </a:p>
          </p:txBody>
        </p:sp>
        <p:sp>
          <p:nvSpPr>
            <p:cNvPr id="13" name="椭圆 12"/>
            <p:cNvSpPr/>
            <p:nvPr/>
          </p:nvSpPr>
          <p:spPr>
            <a:xfrm>
              <a:off x="1360427" y="1227199"/>
              <a:ext cx="1060412" cy="1060412"/>
            </a:xfrm>
            <a:prstGeom prst="ellipse">
              <a:avLst/>
            </a:prstGeom>
            <a:solidFill>
              <a:srgbClr val="00B0F0"/>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3200" u="none">
                <a:ln>
                  <a:noFill/>
                </a:ln>
                <a:solidFill>
                  <a:sysClr lastClr="FFFFFF" val="window"/>
                </a:solidFill>
                <a:effectLst/>
                <a:uLnTx/>
                <a:uFillTx/>
                <a:latin typeface="Calibri"/>
                <a:ea charset="-122" typeface="宋体"/>
                <a:cs typeface="+mn-cs"/>
              </a:endParaRPr>
            </a:p>
          </p:txBody>
        </p:sp>
        <p:sp>
          <p:nvSpPr>
            <p:cNvPr id="15" name="圆角矩形 14"/>
            <p:cNvSpPr/>
            <p:nvPr/>
          </p:nvSpPr>
          <p:spPr>
            <a:xfrm flipV="1">
              <a:off x="2742438" y="2615524"/>
              <a:ext cx="1935168" cy="432635"/>
            </a:xfrm>
            <a:prstGeom prst="roundRect">
              <a:avLst/>
            </a:prstGeom>
            <a:solidFill>
              <a:srgbClr val="FE978C"/>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3200" u="none">
                <a:ln>
                  <a:noFill/>
                </a:ln>
                <a:solidFill>
                  <a:sysClr lastClr="FFFFFF" val="window"/>
                </a:solidFill>
                <a:effectLst/>
                <a:uLnTx/>
                <a:uFillTx/>
                <a:latin typeface="Calibri"/>
                <a:ea charset="-122" typeface="宋体"/>
                <a:cs typeface="+mn-cs"/>
              </a:endParaRPr>
            </a:p>
          </p:txBody>
        </p:sp>
        <p:sp>
          <p:nvSpPr>
            <p:cNvPr id="17" name="椭圆 16"/>
            <p:cNvSpPr/>
            <p:nvPr/>
          </p:nvSpPr>
          <p:spPr>
            <a:xfrm>
              <a:off x="3244743" y="3295723"/>
              <a:ext cx="1060412" cy="1060412"/>
            </a:xfrm>
            <a:prstGeom prst="ellipse">
              <a:avLst/>
            </a:prstGeom>
            <a:solidFill>
              <a:srgbClr val="FE978C"/>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3200" u="none">
                <a:ln>
                  <a:noFill/>
                </a:ln>
                <a:solidFill>
                  <a:sysClr lastClr="FFFFFF" val="window"/>
                </a:solidFill>
                <a:effectLst/>
                <a:uLnTx/>
                <a:uFillTx/>
                <a:latin typeface="Calibri"/>
                <a:ea charset="-122" typeface="宋体"/>
                <a:cs typeface="+mn-cs"/>
              </a:endParaRPr>
            </a:p>
          </p:txBody>
        </p:sp>
        <p:sp>
          <p:nvSpPr>
            <p:cNvPr id="19" name="圆角矩形 18"/>
            <p:cNvSpPr/>
            <p:nvPr/>
          </p:nvSpPr>
          <p:spPr>
            <a:xfrm>
              <a:off x="4566018" y="2615524"/>
              <a:ext cx="1935168" cy="432635"/>
            </a:xfrm>
            <a:prstGeom prst="roundRect">
              <a:avLst/>
            </a:prstGeom>
            <a:solidFill>
              <a:srgbClr val="00B0F0"/>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3200" u="none">
                <a:ln>
                  <a:noFill/>
                </a:ln>
                <a:solidFill>
                  <a:sysClr lastClr="FFFFFF" val="window"/>
                </a:solidFill>
                <a:effectLst/>
                <a:uLnTx/>
                <a:uFillTx/>
                <a:latin typeface="Calibri"/>
                <a:ea charset="-122" typeface="宋体"/>
                <a:cs typeface="+mn-cs"/>
              </a:endParaRPr>
            </a:p>
          </p:txBody>
        </p:sp>
        <p:sp>
          <p:nvSpPr>
            <p:cNvPr id="21" name="椭圆 20"/>
            <p:cNvSpPr/>
            <p:nvPr/>
          </p:nvSpPr>
          <p:spPr>
            <a:xfrm>
              <a:off x="5003396" y="1227199"/>
              <a:ext cx="1060412" cy="1060412"/>
            </a:xfrm>
            <a:prstGeom prst="ellipse">
              <a:avLst/>
            </a:prstGeom>
            <a:solidFill>
              <a:srgbClr val="00B0F0"/>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3200" u="none">
                <a:ln>
                  <a:noFill/>
                </a:ln>
                <a:solidFill>
                  <a:sysClr lastClr="FFFFFF" val="window"/>
                </a:solidFill>
                <a:effectLst/>
                <a:uLnTx/>
                <a:uFillTx/>
                <a:latin typeface="Calibri"/>
                <a:ea charset="-122" typeface="宋体"/>
                <a:cs typeface="+mn-cs"/>
              </a:endParaRPr>
            </a:p>
          </p:txBody>
        </p:sp>
        <p:sp>
          <p:nvSpPr>
            <p:cNvPr id="22" name="椭圆 21"/>
            <p:cNvSpPr/>
            <p:nvPr/>
          </p:nvSpPr>
          <p:spPr>
            <a:xfrm>
              <a:off x="6822785" y="3295723"/>
              <a:ext cx="1060412" cy="1060412"/>
            </a:xfrm>
            <a:prstGeom prst="ellipse">
              <a:avLst/>
            </a:prstGeom>
            <a:solidFill>
              <a:srgbClr val="FE978C"/>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3200" u="none">
                <a:ln>
                  <a:noFill/>
                </a:ln>
                <a:solidFill>
                  <a:sysClr lastClr="FFFFFF" val="window"/>
                </a:solidFill>
                <a:effectLst/>
                <a:uLnTx/>
                <a:uFillTx/>
                <a:latin typeface="Calibri"/>
                <a:ea charset="-122" typeface="宋体"/>
                <a:cs typeface="+mn-cs"/>
              </a:endParaRPr>
            </a:p>
          </p:txBody>
        </p:sp>
        <p:sp>
          <p:nvSpPr>
            <p:cNvPr id="23" name="TextBox 22"/>
            <p:cNvSpPr txBox="1"/>
            <p:nvPr/>
          </p:nvSpPr>
          <p:spPr>
            <a:xfrm>
              <a:off x="1192102" y="3642183"/>
              <a:ext cx="1397062" cy="635140"/>
            </a:xfrm>
            <a:prstGeom prst="rect">
              <a:avLst/>
            </a:prstGeom>
            <a:noFill/>
          </p:spPr>
          <p:txBody>
            <a:bodyPr bIns="0" lIns="0" rIns="0" rtlCol="0" tIns="0" wrap="square">
              <a:spAutoFit/>
            </a:bodyPr>
            <a:lstStyle/>
            <a:p>
              <a:pPr algn="just" defTabSz="914400" eaLnBrk="1" fontAlgn="auto" hangingPunct="1" indent="0" latinLnBrk="0" lvl="0" marL="0" marR="0">
                <a:lnSpc>
                  <a:spcPts val="1400"/>
                </a:lnSpc>
                <a:spcBef>
                  <a:spcPct val="0"/>
                </a:spcBef>
                <a:spcAft>
                  <a:spcPct val="0"/>
                </a:spcAft>
                <a:buClrTx/>
                <a:buSzTx/>
                <a:buFontTx/>
                <a:buNone/>
                <a:defRPr/>
              </a:pPr>
              <a:r>
                <a:rPr altLang="en-US" b="0" baseline="0" cap="none" i="0" kern="0" kumimoji="0" lang="zh-CN" noProof="0" normalizeH="0" spc="0" strike="noStrike" sz="1400" u="none">
                  <a:ln>
                    <a:noFill/>
                  </a:ln>
                  <a:solidFill>
                    <a:schemeClr val="bg1">
                      <a:lumMod val="50000"/>
                    </a:schemeClr>
                  </a:solidFill>
                  <a:effectLst/>
                  <a:uLnTx/>
                  <a:uFillTx/>
                  <a:latin charset="-122" pitchFamily="34" typeface="微软雅黑"/>
                  <a:ea charset="-122" pitchFamily="34" typeface="微软雅黑"/>
                </a:rPr>
                <a:t>详写内容……点击输入本栏的具体文字，简明扼要的说明分项内容，此为概念图解，请根据您的具体内容酌情修改</a:t>
              </a:r>
            </a:p>
          </p:txBody>
        </p:sp>
        <p:sp>
          <p:nvSpPr>
            <p:cNvPr id="24" name="TextBox 23"/>
            <p:cNvSpPr txBox="1"/>
            <p:nvPr/>
          </p:nvSpPr>
          <p:spPr>
            <a:xfrm>
              <a:off x="1293187" y="3349295"/>
              <a:ext cx="1194893" cy="217762"/>
            </a:xfrm>
            <a:prstGeom prst="rect">
              <a:avLst/>
            </a:prstGeom>
            <a:noFill/>
          </p:spPr>
          <p:txBody>
            <a:bodyPr bIns="0" lIns="0" rIns="0" rtlCol="0" tIns="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2000" u="none">
                  <a:ln>
                    <a:noFill/>
                  </a:ln>
                  <a:solidFill>
                    <a:schemeClr val="bg1">
                      <a:lumMod val="50000"/>
                    </a:schemeClr>
                  </a:solidFill>
                  <a:effectLst/>
                  <a:uLnTx/>
                  <a:uFillTx/>
                  <a:latin charset="-122" pitchFamily="34" typeface="微软雅黑"/>
                  <a:ea charset="-122" pitchFamily="34" typeface="微软雅黑"/>
                </a:rPr>
                <a:t>提出建议</a:t>
              </a:r>
            </a:p>
          </p:txBody>
        </p:sp>
        <p:sp>
          <p:nvSpPr>
            <p:cNvPr id="25" name="TextBox 24"/>
            <p:cNvSpPr txBox="1"/>
            <p:nvPr/>
          </p:nvSpPr>
          <p:spPr>
            <a:xfrm>
              <a:off x="1293187" y="2739508"/>
              <a:ext cx="1194893" cy="217762"/>
            </a:xfrm>
            <a:prstGeom prst="rect">
              <a:avLst/>
            </a:prstGeom>
            <a:noFill/>
          </p:spPr>
          <p:txBody>
            <a:bodyPr bIns="0" lIns="0" rIns="0" rtlCol="0" tIns="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2000" u="none">
                  <a:ln>
                    <a:noFill/>
                  </a:ln>
                  <a:solidFill>
                    <a:sysClr lastClr="FFFFFF" val="window"/>
                  </a:solidFill>
                  <a:effectLst/>
                  <a:uLnTx/>
                  <a:uFillTx/>
                  <a:latin charset="-122" pitchFamily="34" typeface="微软雅黑"/>
                  <a:ea charset="-122" pitchFamily="34" typeface="微软雅黑"/>
                </a:rPr>
                <a:t>对策1</a:t>
              </a:r>
            </a:p>
          </p:txBody>
        </p:sp>
        <p:sp>
          <p:nvSpPr>
            <p:cNvPr id="26" name="TextBox 25"/>
            <p:cNvSpPr txBox="1"/>
            <p:nvPr/>
          </p:nvSpPr>
          <p:spPr>
            <a:xfrm>
              <a:off x="3112575" y="2739508"/>
              <a:ext cx="1194893" cy="217762"/>
            </a:xfrm>
            <a:prstGeom prst="rect">
              <a:avLst/>
            </a:prstGeom>
            <a:noFill/>
          </p:spPr>
          <p:txBody>
            <a:bodyPr bIns="0" lIns="0" rIns="0" rtlCol="0" tIns="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2000" u="none">
                  <a:ln>
                    <a:noFill/>
                  </a:ln>
                  <a:solidFill>
                    <a:sysClr lastClr="FFFFFF" val="window"/>
                  </a:solidFill>
                  <a:effectLst/>
                  <a:uLnTx/>
                  <a:uFillTx/>
                  <a:latin charset="-122" pitchFamily="34" typeface="微软雅黑"/>
                  <a:ea charset="-122" pitchFamily="34" typeface="微软雅黑"/>
                </a:rPr>
                <a:t>对策2</a:t>
              </a:r>
            </a:p>
          </p:txBody>
        </p:sp>
        <p:sp>
          <p:nvSpPr>
            <p:cNvPr id="27" name="TextBox 26"/>
            <p:cNvSpPr txBox="1"/>
            <p:nvPr/>
          </p:nvSpPr>
          <p:spPr>
            <a:xfrm>
              <a:off x="5015932" y="2739508"/>
              <a:ext cx="1194893" cy="217762"/>
            </a:xfrm>
            <a:prstGeom prst="rect">
              <a:avLst/>
            </a:prstGeom>
            <a:noFill/>
          </p:spPr>
          <p:txBody>
            <a:bodyPr bIns="0" lIns="0" rIns="0" rtlCol="0" tIns="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2000" u="none">
                  <a:ln>
                    <a:noFill/>
                  </a:ln>
                  <a:solidFill>
                    <a:sysClr lastClr="FFFFFF" val="window"/>
                  </a:solidFill>
                  <a:effectLst/>
                  <a:uLnTx/>
                  <a:uFillTx/>
                  <a:latin charset="-122" pitchFamily="34" typeface="微软雅黑"/>
                  <a:ea charset="-122" pitchFamily="34" typeface="微软雅黑"/>
                </a:rPr>
                <a:t>对策3</a:t>
              </a:r>
            </a:p>
          </p:txBody>
        </p:sp>
        <p:sp>
          <p:nvSpPr>
            <p:cNvPr id="29" name="圆角矩形 28"/>
            <p:cNvSpPr/>
            <p:nvPr/>
          </p:nvSpPr>
          <p:spPr>
            <a:xfrm flipV="1">
              <a:off x="6385407" y="2615524"/>
              <a:ext cx="1935168" cy="432635"/>
            </a:xfrm>
            <a:prstGeom prst="roundRect">
              <a:avLst/>
            </a:prstGeom>
            <a:solidFill>
              <a:srgbClr val="FE978C"/>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3200" u="none">
                <a:ln>
                  <a:noFill/>
                </a:ln>
                <a:solidFill>
                  <a:sysClr lastClr="FFFFFF" val="window"/>
                </a:solidFill>
                <a:effectLst/>
                <a:uLnTx/>
                <a:uFillTx/>
                <a:latin typeface="Calibri"/>
                <a:ea charset="-122" typeface="宋体"/>
                <a:cs typeface="+mn-cs"/>
              </a:endParaRPr>
            </a:p>
          </p:txBody>
        </p:sp>
        <p:sp>
          <p:nvSpPr>
            <p:cNvPr id="31" name="TextBox 30"/>
            <p:cNvSpPr txBox="1"/>
            <p:nvPr/>
          </p:nvSpPr>
          <p:spPr>
            <a:xfrm>
              <a:off x="6690620" y="2739508"/>
              <a:ext cx="1194893" cy="217762"/>
            </a:xfrm>
            <a:prstGeom prst="rect">
              <a:avLst/>
            </a:prstGeom>
            <a:noFill/>
          </p:spPr>
          <p:txBody>
            <a:bodyPr bIns="0" lIns="0" rIns="0" rtlCol="0" tIns="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2000" u="none">
                  <a:ln>
                    <a:noFill/>
                  </a:ln>
                  <a:solidFill>
                    <a:sysClr lastClr="FFFFFF" val="window"/>
                  </a:solidFill>
                  <a:effectLst/>
                  <a:uLnTx/>
                  <a:uFillTx/>
                  <a:latin charset="-122" pitchFamily="34" typeface="微软雅黑"/>
                  <a:ea charset="-122" pitchFamily="34" typeface="微软雅黑"/>
                </a:rPr>
                <a:t>对策4</a:t>
              </a:r>
            </a:p>
          </p:txBody>
        </p:sp>
        <p:sp>
          <p:nvSpPr>
            <p:cNvPr id="32" name="TextBox 31"/>
            <p:cNvSpPr txBox="1"/>
            <p:nvPr/>
          </p:nvSpPr>
          <p:spPr>
            <a:xfrm>
              <a:off x="3076418" y="1417632"/>
              <a:ext cx="1397062" cy="635140"/>
            </a:xfrm>
            <a:prstGeom prst="rect">
              <a:avLst/>
            </a:prstGeom>
            <a:noFill/>
          </p:spPr>
          <p:txBody>
            <a:bodyPr bIns="0" lIns="0" rIns="0" rtlCol="0" tIns="0" wrap="square">
              <a:spAutoFit/>
            </a:bodyPr>
            <a:lstStyle/>
            <a:p>
              <a:pPr algn="just" defTabSz="914400" eaLnBrk="1" fontAlgn="auto" hangingPunct="1" indent="0" latinLnBrk="0" lvl="0" marL="0" marR="0">
                <a:lnSpc>
                  <a:spcPts val="1400"/>
                </a:lnSpc>
                <a:spcBef>
                  <a:spcPct val="0"/>
                </a:spcBef>
                <a:spcAft>
                  <a:spcPct val="0"/>
                </a:spcAft>
                <a:buClrTx/>
                <a:buSzTx/>
                <a:buFontTx/>
                <a:buNone/>
                <a:defRPr/>
              </a:pPr>
              <a:r>
                <a:rPr altLang="en-US" b="0" baseline="0" cap="none" i="0" kern="0" kumimoji="0" lang="zh-CN" noProof="0" normalizeH="0" spc="0" strike="noStrike" sz="1400" u="none">
                  <a:ln>
                    <a:noFill/>
                  </a:ln>
                  <a:solidFill>
                    <a:schemeClr val="bg1">
                      <a:lumMod val="50000"/>
                    </a:schemeClr>
                  </a:solidFill>
                  <a:effectLst/>
                  <a:uLnTx/>
                  <a:uFillTx/>
                  <a:latin charset="-122" pitchFamily="34" typeface="微软雅黑"/>
                  <a:ea charset="-122" pitchFamily="34" typeface="微软雅黑"/>
                </a:rPr>
                <a:t>详写内容……点击输入本栏的具体文字，简明扼要的说明分项内容，此为概念图解，请根据您的具体内容酌情修改</a:t>
              </a:r>
            </a:p>
          </p:txBody>
        </p:sp>
        <p:sp>
          <p:nvSpPr>
            <p:cNvPr id="33" name="TextBox 32"/>
            <p:cNvSpPr txBox="1"/>
            <p:nvPr/>
          </p:nvSpPr>
          <p:spPr>
            <a:xfrm>
              <a:off x="3177503" y="1124744"/>
              <a:ext cx="1194893" cy="217762"/>
            </a:xfrm>
            <a:prstGeom prst="rect">
              <a:avLst/>
            </a:prstGeom>
            <a:noFill/>
          </p:spPr>
          <p:txBody>
            <a:bodyPr bIns="0" lIns="0" rIns="0" rtlCol="0" tIns="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2000" u="none">
                  <a:ln>
                    <a:noFill/>
                  </a:ln>
                  <a:solidFill>
                    <a:schemeClr val="bg1">
                      <a:lumMod val="50000"/>
                    </a:schemeClr>
                  </a:solidFill>
                  <a:effectLst/>
                  <a:uLnTx/>
                  <a:uFillTx/>
                  <a:latin charset="-122" pitchFamily="34" typeface="微软雅黑"/>
                  <a:ea charset="-122" pitchFamily="34" typeface="微软雅黑"/>
                </a:rPr>
                <a:t>提出建议</a:t>
              </a:r>
            </a:p>
          </p:txBody>
        </p:sp>
        <p:sp>
          <p:nvSpPr>
            <p:cNvPr id="34" name="TextBox 33"/>
            <p:cNvSpPr txBox="1"/>
            <p:nvPr/>
          </p:nvSpPr>
          <p:spPr>
            <a:xfrm>
              <a:off x="4835071" y="3653856"/>
              <a:ext cx="1397062" cy="635140"/>
            </a:xfrm>
            <a:prstGeom prst="rect">
              <a:avLst/>
            </a:prstGeom>
            <a:noFill/>
          </p:spPr>
          <p:txBody>
            <a:bodyPr bIns="0" lIns="0" rIns="0" rtlCol="0" tIns="0" wrap="square">
              <a:spAutoFit/>
            </a:bodyPr>
            <a:lstStyle/>
            <a:p>
              <a:pPr algn="just" defTabSz="914400" eaLnBrk="1" fontAlgn="auto" hangingPunct="1" indent="0" latinLnBrk="0" lvl="0" marL="0" marR="0">
                <a:lnSpc>
                  <a:spcPts val="1400"/>
                </a:lnSpc>
                <a:spcBef>
                  <a:spcPct val="0"/>
                </a:spcBef>
                <a:spcAft>
                  <a:spcPct val="0"/>
                </a:spcAft>
                <a:buClrTx/>
                <a:buSzTx/>
                <a:buFontTx/>
                <a:buNone/>
                <a:defRPr/>
              </a:pPr>
              <a:r>
                <a:rPr altLang="en-US" b="0" baseline="0" cap="none" i="0" kern="0" kumimoji="0" lang="zh-CN" noProof="0" normalizeH="0" spc="0" strike="noStrike" sz="1400" u="none">
                  <a:ln>
                    <a:noFill/>
                  </a:ln>
                  <a:solidFill>
                    <a:schemeClr val="bg1">
                      <a:lumMod val="50000"/>
                    </a:schemeClr>
                  </a:solidFill>
                  <a:effectLst/>
                  <a:uLnTx/>
                  <a:uFillTx/>
                  <a:latin charset="-122" pitchFamily="34" typeface="微软雅黑"/>
                  <a:ea charset="-122" pitchFamily="34" typeface="微软雅黑"/>
                </a:rPr>
                <a:t>详写内容……点击输入本栏的具体文字，简明扼要的说明分项内容，此为概念图解，请根据您的具体内容酌情修改</a:t>
              </a:r>
            </a:p>
          </p:txBody>
        </p:sp>
        <p:sp>
          <p:nvSpPr>
            <p:cNvPr id="35" name="TextBox 34"/>
            <p:cNvSpPr txBox="1"/>
            <p:nvPr/>
          </p:nvSpPr>
          <p:spPr>
            <a:xfrm>
              <a:off x="4936157" y="3360967"/>
              <a:ext cx="1194893" cy="217762"/>
            </a:xfrm>
            <a:prstGeom prst="rect">
              <a:avLst/>
            </a:prstGeom>
            <a:noFill/>
          </p:spPr>
          <p:txBody>
            <a:bodyPr bIns="0" lIns="0" rIns="0" rtlCol="0" tIns="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2000" u="none">
                  <a:ln>
                    <a:noFill/>
                  </a:ln>
                  <a:solidFill>
                    <a:schemeClr val="bg1">
                      <a:lumMod val="50000"/>
                    </a:schemeClr>
                  </a:solidFill>
                  <a:effectLst/>
                  <a:uLnTx/>
                  <a:uFillTx/>
                  <a:latin charset="-122" pitchFamily="34" typeface="微软雅黑"/>
                  <a:ea charset="-122" pitchFamily="34" typeface="微软雅黑"/>
                </a:rPr>
                <a:t>提出建议</a:t>
              </a:r>
            </a:p>
          </p:txBody>
        </p:sp>
        <p:sp>
          <p:nvSpPr>
            <p:cNvPr id="36" name="TextBox 35"/>
            <p:cNvSpPr txBox="1"/>
            <p:nvPr/>
          </p:nvSpPr>
          <p:spPr>
            <a:xfrm>
              <a:off x="6589534" y="1417632"/>
              <a:ext cx="1397062" cy="635140"/>
            </a:xfrm>
            <a:prstGeom prst="rect">
              <a:avLst/>
            </a:prstGeom>
            <a:noFill/>
          </p:spPr>
          <p:txBody>
            <a:bodyPr bIns="0" lIns="0" rIns="0" rtlCol="0" tIns="0" wrap="square">
              <a:spAutoFit/>
            </a:bodyPr>
            <a:lstStyle/>
            <a:p>
              <a:pPr algn="just" defTabSz="914400" eaLnBrk="1" fontAlgn="auto" hangingPunct="1" indent="0" latinLnBrk="0" lvl="0" marL="0" marR="0">
                <a:lnSpc>
                  <a:spcPts val="1400"/>
                </a:lnSpc>
                <a:spcBef>
                  <a:spcPct val="0"/>
                </a:spcBef>
                <a:spcAft>
                  <a:spcPct val="0"/>
                </a:spcAft>
                <a:buClrTx/>
                <a:buSzTx/>
                <a:buFontTx/>
                <a:buNone/>
                <a:defRPr/>
              </a:pPr>
              <a:r>
                <a:rPr altLang="en-US" b="0" baseline="0" cap="none" i="0" kern="0" kumimoji="0" lang="zh-CN" noProof="0" normalizeH="0" spc="0" strike="noStrike" sz="1400" u="none">
                  <a:ln>
                    <a:noFill/>
                  </a:ln>
                  <a:solidFill>
                    <a:schemeClr val="bg1">
                      <a:lumMod val="50000"/>
                    </a:schemeClr>
                  </a:solidFill>
                  <a:effectLst/>
                  <a:uLnTx/>
                  <a:uFillTx/>
                  <a:latin charset="-122" pitchFamily="34" typeface="微软雅黑"/>
                  <a:ea charset="-122" pitchFamily="34" typeface="微软雅黑"/>
                </a:rPr>
                <a:t>详写内容……点击输入本栏的具体文字，简明扼要的说明分项内容，此为概念图解，请根据您的具体内容酌情修改</a:t>
              </a:r>
            </a:p>
          </p:txBody>
        </p:sp>
        <p:sp>
          <p:nvSpPr>
            <p:cNvPr id="37" name="TextBox 36"/>
            <p:cNvSpPr txBox="1"/>
            <p:nvPr/>
          </p:nvSpPr>
          <p:spPr>
            <a:xfrm>
              <a:off x="6690620" y="1124744"/>
              <a:ext cx="1194893" cy="217762"/>
            </a:xfrm>
            <a:prstGeom prst="rect">
              <a:avLst/>
            </a:prstGeom>
            <a:noFill/>
          </p:spPr>
          <p:txBody>
            <a:bodyPr bIns="0" lIns="0" rIns="0" rtlCol="0" tIns="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2000" u="none">
                  <a:ln>
                    <a:noFill/>
                  </a:ln>
                  <a:solidFill>
                    <a:schemeClr val="bg1">
                      <a:lumMod val="50000"/>
                    </a:schemeClr>
                  </a:solidFill>
                  <a:effectLst/>
                  <a:uLnTx/>
                  <a:uFillTx/>
                  <a:latin charset="-122" pitchFamily="34" typeface="微软雅黑"/>
                  <a:ea charset="-122" pitchFamily="34" typeface="微软雅黑"/>
                </a:rPr>
                <a:t>提出建议</a:t>
              </a:r>
            </a:p>
          </p:txBody>
        </p:sp>
        <p:sp>
          <p:nvSpPr>
            <p:cNvPr id="38" name="TextBox 37"/>
            <p:cNvSpPr txBox="1"/>
            <p:nvPr/>
          </p:nvSpPr>
          <p:spPr>
            <a:xfrm>
              <a:off x="1609989" y="1511184"/>
              <a:ext cx="561289" cy="609735"/>
            </a:xfrm>
            <a:prstGeom prst="rect">
              <a:avLst/>
            </a:prstGeom>
            <a:noFill/>
          </p:spPr>
          <p:txBody>
            <a:bodyPr bIns="0" lIns="0" rIns="0" rtlCol="0" tIns="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2800" u="none">
                  <a:ln>
                    <a:noFill/>
                  </a:ln>
                  <a:solidFill>
                    <a:srgbClr val="FFFFFF"/>
                  </a:solidFill>
                  <a:effectLst/>
                  <a:uLnTx/>
                  <a:uFillTx/>
                  <a:latin charset="-122" pitchFamily="34" typeface="微软雅黑"/>
                  <a:ea charset="-122" pitchFamily="34" typeface="微软雅黑"/>
                </a:rPr>
                <a:t>突出问题</a:t>
              </a:r>
            </a:p>
          </p:txBody>
        </p:sp>
        <p:sp>
          <p:nvSpPr>
            <p:cNvPr id="39" name="TextBox 38"/>
            <p:cNvSpPr txBox="1"/>
            <p:nvPr/>
          </p:nvSpPr>
          <p:spPr>
            <a:xfrm>
              <a:off x="5252958" y="1511184"/>
              <a:ext cx="561289" cy="609735"/>
            </a:xfrm>
            <a:prstGeom prst="rect">
              <a:avLst/>
            </a:prstGeom>
            <a:noFill/>
          </p:spPr>
          <p:txBody>
            <a:bodyPr bIns="0" lIns="0" rIns="0" rtlCol="0" tIns="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2800" u="none">
                  <a:ln>
                    <a:noFill/>
                  </a:ln>
                  <a:solidFill>
                    <a:srgbClr val="FFFFFF"/>
                  </a:solidFill>
                  <a:effectLst/>
                  <a:uLnTx/>
                  <a:uFillTx/>
                  <a:latin charset="-122" pitchFamily="34" typeface="微软雅黑"/>
                  <a:ea charset="-122" pitchFamily="34" typeface="微软雅黑"/>
                </a:rPr>
                <a:t>突出问题</a:t>
              </a:r>
            </a:p>
          </p:txBody>
        </p:sp>
        <p:sp>
          <p:nvSpPr>
            <p:cNvPr id="40" name="TextBox 39"/>
            <p:cNvSpPr txBox="1"/>
            <p:nvPr/>
          </p:nvSpPr>
          <p:spPr>
            <a:xfrm>
              <a:off x="3494305" y="3579707"/>
              <a:ext cx="561289" cy="609735"/>
            </a:xfrm>
            <a:prstGeom prst="rect">
              <a:avLst/>
            </a:prstGeom>
            <a:noFill/>
          </p:spPr>
          <p:txBody>
            <a:bodyPr bIns="0" lIns="0" rIns="0" rtlCol="0" tIns="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2800" u="none">
                  <a:ln>
                    <a:noFill/>
                  </a:ln>
                  <a:solidFill>
                    <a:srgbClr val="FFFFFF"/>
                  </a:solidFill>
                  <a:effectLst/>
                  <a:uLnTx/>
                  <a:uFillTx/>
                  <a:latin charset="-122" pitchFamily="34" typeface="微软雅黑"/>
                  <a:ea charset="-122" pitchFamily="34" typeface="微软雅黑"/>
                </a:rPr>
                <a:t>突出问题</a:t>
              </a:r>
            </a:p>
          </p:txBody>
        </p:sp>
        <p:sp>
          <p:nvSpPr>
            <p:cNvPr id="41" name="TextBox 40"/>
            <p:cNvSpPr txBox="1"/>
            <p:nvPr/>
          </p:nvSpPr>
          <p:spPr>
            <a:xfrm>
              <a:off x="7072347" y="3579707"/>
              <a:ext cx="561289" cy="609735"/>
            </a:xfrm>
            <a:prstGeom prst="rect">
              <a:avLst/>
            </a:prstGeom>
            <a:noFill/>
          </p:spPr>
          <p:txBody>
            <a:bodyPr bIns="0" lIns="0" rIns="0" rtlCol="0" tIns="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2800" u="none">
                  <a:ln>
                    <a:noFill/>
                  </a:ln>
                  <a:solidFill>
                    <a:srgbClr val="FFFFFF"/>
                  </a:solidFill>
                  <a:effectLst/>
                  <a:uLnTx/>
                  <a:uFillTx/>
                  <a:latin charset="-122" pitchFamily="34" typeface="微软雅黑"/>
                  <a:ea charset="-122" pitchFamily="34" typeface="微软雅黑"/>
                </a:rPr>
                <a:t>突出问题</a:t>
              </a:r>
            </a:p>
          </p:txBody>
        </p:sp>
      </p:grpSp>
    </p:spTree>
    <p:extLst>
      <p:ext uri="{BB962C8B-B14F-4D97-AF65-F5344CB8AC3E}">
        <p14:creationId val="758605029"/>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par>
                                <p:cTn fill="hold" id="10" nodeType="withEffect" presetClass="entr" presetID="22" presetSubtype="8">
                                  <p:stCondLst>
                                    <p:cond delay="100"/>
                                  </p:stCondLst>
                                  <p:childTnLst>
                                    <p:set>
                                      <p:cBhvr>
                                        <p:cTn dur="1" fill="hold" id="11">
                                          <p:stCondLst>
                                            <p:cond delay="0"/>
                                          </p:stCondLst>
                                        </p:cTn>
                                        <p:tgtEl>
                                          <p:spTgt spid="3"/>
                                        </p:tgtEl>
                                        <p:attrNameLst>
                                          <p:attrName>style.visibility</p:attrName>
                                        </p:attrNameLst>
                                      </p:cBhvr>
                                      <p:to>
                                        <p:strVal val="visible"/>
                                      </p:to>
                                    </p:set>
                                    <p:animEffect filter="wipe(left)" transition="in">
                                      <p:cBhvr>
                                        <p:cTn dur="500" id="12"/>
                                        <p:tgtEl>
                                          <p:spTgt spid="3"/>
                                        </p:tgtEl>
                                      </p:cBhvr>
                                    </p:animEffect>
                                  </p:childTnLst>
                                </p:cTn>
                              </p:par>
                              <p:par>
                                <p:cTn fill="hold" grpId="0" id="13" nodeType="withEffect" presetClass="entr" presetID="10" presetSubtype="0">
                                  <p:stCondLst>
                                    <p:cond delay="250"/>
                                  </p:stCondLst>
                                  <p:childTnLst>
                                    <p:set>
                                      <p:cBhvr>
                                        <p:cTn dur="1" fill="hold" id="14">
                                          <p:stCondLst>
                                            <p:cond delay="0"/>
                                          </p:stCondLst>
                                        </p:cTn>
                                        <p:tgtEl>
                                          <p:spTgt spid="2"/>
                                        </p:tgtEl>
                                        <p:attrNameLst>
                                          <p:attrName>style.visibility</p:attrName>
                                        </p:attrNameLst>
                                      </p:cBhvr>
                                      <p:to>
                                        <p:strVal val="visible"/>
                                      </p:to>
                                    </p:set>
                                    <p:animEffect filter="fade" transition="in">
                                      <p:cBhvr>
                                        <p:cTn dur="500" id="15"/>
                                        <p:tgtEl>
                                          <p:spTgt spid="2"/>
                                        </p:tgtEl>
                                      </p:cBhvr>
                                    </p:animEffect>
                                  </p:childTnLst>
                                </p:cTn>
                              </p:par>
                            </p:childTnLst>
                          </p:cTn>
                        </p:par>
                        <p:par>
                          <p:cTn fill="hold" id="16" nodeType="afterGroup">
                            <p:stCondLst>
                              <p:cond delay="750"/>
                            </p:stCondLst>
                            <p:childTnLst>
                              <p:par>
                                <p:cTn fill="hold" id="17" nodeType="afterEffect" presetClass="entr" presetID="42" presetSubtype="0">
                                  <p:stCondLst>
                                    <p:cond delay="0"/>
                                  </p:stCondLst>
                                  <p:childTnLst>
                                    <p:set>
                                      <p:cBhvr>
                                        <p:cTn dur="1" fill="hold" id="18">
                                          <p:stCondLst>
                                            <p:cond delay="0"/>
                                          </p:stCondLst>
                                        </p:cTn>
                                        <p:tgtEl>
                                          <p:spTgt spid="4"/>
                                        </p:tgtEl>
                                        <p:attrNameLst>
                                          <p:attrName>style.visibility</p:attrName>
                                        </p:attrNameLst>
                                      </p:cBhvr>
                                      <p:to>
                                        <p:strVal val="visible"/>
                                      </p:to>
                                    </p:set>
                                    <p:animEffect filter="fade" transition="in">
                                      <p:cBhvr>
                                        <p:cTn dur="1000" id="19"/>
                                        <p:tgtEl>
                                          <p:spTgt spid="4"/>
                                        </p:tgtEl>
                                      </p:cBhvr>
                                    </p:animEffect>
                                    <p:anim calcmode="lin" valueType="num">
                                      <p:cBhvr>
                                        <p:cTn dur="1000" fill="hold" id="20"/>
                                        <p:tgtEl>
                                          <p:spTgt spid="4"/>
                                        </p:tgtEl>
                                        <p:attrNameLst>
                                          <p:attrName>ppt_x</p:attrName>
                                        </p:attrNameLst>
                                      </p:cBhvr>
                                      <p:tavLst>
                                        <p:tav tm="0">
                                          <p:val>
                                            <p:strVal val="#ppt_x"/>
                                          </p:val>
                                        </p:tav>
                                        <p:tav tm="100000">
                                          <p:val>
                                            <p:strVal val="#ppt_x"/>
                                          </p:val>
                                        </p:tav>
                                      </p:tavLst>
                                    </p:anim>
                                    <p:anim calcmode="lin" valueType="num">
                                      <p:cBhvr>
                                        <p:cTn dur="1000" fill="hold" id="21"/>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40"/>
          <p:cNvSpPr>
            <a:spLocks noChangeArrowheads="1"/>
          </p:cNvSpPr>
          <p:nvPr/>
        </p:nvSpPr>
        <p:spPr bwMode="auto">
          <a:xfrm>
            <a:off x="1850797" y="341873"/>
            <a:ext cx="2164080"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mtClean="0" sz="2600">
                <a:solidFill>
                  <a:srgbClr val="00B0F0"/>
                </a:solidFill>
                <a:latin charset="-122" pitchFamily="34" typeface="微软雅黑"/>
                <a:ea charset="-122" pitchFamily="34" typeface="微软雅黑"/>
                <a:cs charset="0" pitchFamily="34" typeface="Calibri"/>
                <a:sym charset="0" pitchFamily="34" typeface="Calibri"/>
              </a:rPr>
              <a:t>点击加入标题</a:t>
            </a: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fmla="val 16667" name="adj"/>
              </a:avLst>
            </a:prstGeom>
            <a:solidFill>
              <a:srgbClr val="00B0F0"/>
            </a:solidFill>
            <a:ln w="25400">
              <a:noFill/>
              <a:miter lim="800000"/>
            </a:ln>
          </p:spPr>
          <p:txBody>
            <a:bodyPr anchor="ctr"/>
            <a:lstStyle/>
            <a:p>
              <a:pPr algn="ctr"/>
              <a:endParaRPr altLang="zh-CN" lang="zh-CN">
                <a:solidFill>
                  <a:srgbClr val="FFFFFF"/>
                </a:solidFill>
                <a:latin charset="-122" pitchFamily="2" typeface="宋体"/>
                <a:sym charset="-122" pitchFamily="2" typeface="宋体"/>
              </a:endParaRPr>
            </a:p>
          </p:txBody>
        </p:sp>
        <p:sp>
          <p:nvSpPr>
            <p:cNvPr id="6" name="圆角矩形 39"/>
            <p:cNvSpPr>
              <a:spLocks noChangeArrowheads="1"/>
            </p:cNvSpPr>
            <p:nvPr/>
          </p:nvSpPr>
          <p:spPr bwMode="auto">
            <a:xfrm>
              <a:off x="0" y="542924"/>
              <a:ext cx="762000" cy="53181"/>
            </a:xfrm>
            <a:prstGeom prst="roundRect">
              <a:avLst>
                <a:gd fmla="val 16667" name="adj"/>
              </a:avLst>
            </a:prstGeom>
            <a:solidFill>
              <a:srgbClr val="00B0F0"/>
            </a:solidFill>
            <a:ln w="25400">
              <a:noFill/>
              <a:miter lim="800000"/>
            </a:ln>
          </p:spPr>
          <p:txBody>
            <a:bodyPr anchor="ctr"/>
            <a:lstStyle/>
            <a:p>
              <a:pPr algn="ctr"/>
              <a:endParaRPr altLang="zh-CN" lang="zh-CN">
                <a:solidFill>
                  <a:srgbClr val="FFFFFF"/>
                </a:solidFill>
                <a:latin charset="0" panose="020b0604020202020204" pitchFamily="34" typeface="Arial"/>
                <a:sym charset="-122" pitchFamily="2" typeface="宋体"/>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9" name="TextBox 8"/>
            <p:cNvSpPr txBox="1"/>
            <p:nvPr/>
          </p:nvSpPr>
          <p:spPr>
            <a:xfrm>
              <a:off x="6404855" y="1253660"/>
              <a:ext cx="1201290" cy="640080"/>
            </a:xfrm>
            <a:prstGeom prst="rect">
              <a:avLst/>
            </a:prstGeom>
            <a:noFill/>
          </p:spPr>
          <p:txBody>
            <a:bodyPr rtlCol="0" wrap="square">
              <a:spAutoFit/>
            </a:bodyPr>
            <a:lstStyle/>
            <a:p>
              <a:pPr algn="ctr"/>
              <a:r>
                <a:rPr altLang="zh-CN" b="1" lang="en-US" smtClean="0" spc="-300" sz="3600">
                  <a:solidFill>
                    <a:schemeClr val="bg1"/>
                  </a:solidFill>
                  <a:latin charset="-122" pitchFamily="34" typeface="微软雅黑"/>
                  <a:ea charset="-122" pitchFamily="34" typeface="微软雅黑"/>
                </a:rPr>
                <a:t>3</a:t>
              </a:r>
            </a:p>
          </p:txBody>
        </p:sp>
      </p:grpSp>
      <p:sp>
        <p:nvSpPr>
          <p:cNvPr id="47" name="矩形 46"/>
          <p:cNvSpPr/>
          <p:nvPr/>
        </p:nvSpPr>
        <p:spPr>
          <a:xfrm>
            <a:off x="2022933" y="2303333"/>
            <a:ext cx="2448626" cy="3097778"/>
          </a:xfrm>
          <a:prstGeom prst="rect">
            <a:avLst/>
          </a:prstGeom>
          <a:solidFill>
            <a:srgbClr val="EFEFEF"/>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6" lIns="91433" rIns="91433" rtlCol="0" tIns="45716"/>
          <a:lstStyle/>
          <a:p>
            <a:pPr algn="ctr"/>
            <a:endParaRPr altLang="en-US" lang="zh-CN"/>
          </a:p>
        </p:txBody>
      </p:sp>
      <p:sp>
        <p:nvSpPr>
          <p:cNvPr id="48" name="矩形 47"/>
          <p:cNvSpPr/>
          <p:nvPr/>
        </p:nvSpPr>
        <p:spPr>
          <a:xfrm>
            <a:off x="4843027" y="2303333"/>
            <a:ext cx="2448626" cy="3097778"/>
          </a:xfrm>
          <a:prstGeom prst="rect">
            <a:avLst/>
          </a:prstGeom>
          <a:solidFill>
            <a:srgbClr val="EFEFEF"/>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6" lIns="91433" rIns="91433" rtlCol="0" tIns="45716"/>
          <a:lstStyle/>
          <a:p>
            <a:pPr algn="ctr"/>
            <a:endParaRPr altLang="en-US" lang="zh-CN"/>
          </a:p>
        </p:txBody>
      </p:sp>
      <p:sp>
        <p:nvSpPr>
          <p:cNvPr id="49" name="矩形 48"/>
          <p:cNvSpPr/>
          <p:nvPr/>
        </p:nvSpPr>
        <p:spPr>
          <a:xfrm>
            <a:off x="7663121" y="2303333"/>
            <a:ext cx="2448626" cy="3097778"/>
          </a:xfrm>
          <a:prstGeom prst="rect">
            <a:avLst/>
          </a:prstGeom>
          <a:solidFill>
            <a:srgbClr val="EFEFEF"/>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6" lIns="91433" rIns="91433" rtlCol="0" tIns="45716"/>
          <a:lstStyle/>
          <a:p>
            <a:pPr algn="ctr"/>
            <a:endParaRPr altLang="en-US" lang="zh-CN"/>
          </a:p>
        </p:txBody>
      </p:sp>
      <p:sp>
        <p:nvSpPr>
          <p:cNvPr id="50" name="椭圆 49"/>
          <p:cNvSpPr/>
          <p:nvPr/>
        </p:nvSpPr>
        <p:spPr>
          <a:xfrm flipV="1">
            <a:off x="3048733" y="2517698"/>
            <a:ext cx="397025" cy="397192"/>
          </a:xfrm>
          <a:prstGeom prst="ellipse">
            <a:avLst/>
          </a:prstGeom>
          <a:solidFill>
            <a:srgbClr val="00B0F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45713" lIns="91427" rIns="91427" rtlCol="0" tIns="45713"/>
          <a:lstStyle/>
          <a:p>
            <a:pPr algn="ctr"/>
            <a:endParaRPr altLang="en-US" lang="zh-CN"/>
          </a:p>
        </p:txBody>
      </p:sp>
      <p:sp>
        <p:nvSpPr>
          <p:cNvPr id="51" name="矩形 50"/>
          <p:cNvSpPr/>
          <p:nvPr/>
        </p:nvSpPr>
        <p:spPr>
          <a:xfrm>
            <a:off x="2532714" y="2516146"/>
            <a:ext cx="1429067" cy="396232"/>
          </a:xfrm>
          <a:prstGeom prst="rect">
            <a:avLst/>
          </a:prstGeom>
        </p:spPr>
        <p:txBody>
          <a:bodyPr bIns="45716" lIns="91433" rIns="91433" tIns="45716" wrap="square">
            <a:spAutoFit/>
          </a:bodyPr>
          <a:lstStyle/>
          <a:p>
            <a:pPr algn="ctr"/>
            <a:r>
              <a:rPr altLang="zh-CN" b="1" lang="en-US" sz="2000">
                <a:solidFill>
                  <a:schemeClr val="bg1"/>
                </a:solidFill>
                <a:latin charset="0" panose="020b0604020202020204" pitchFamily="34" typeface="Arial"/>
                <a:cs charset="0" panose="020b0604020202020204" pitchFamily="34" typeface="Arial"/>
              </a:rPr>
              <a:t>A</a:t>
            </a:r>
          </a:p>
        </p:txBody>
      </p:sp>
      <p:sp>
        <p:nvSpPr>
          <p:cNvPr id="52" name="椭圆 51"/>
          <p:cNvSpPr/>
          <p:nvPr/>
        </p:nvSpPr>
        <p:spPr>
          <a:xfrm flipV="1">
            <a:off x="5868826" y="2517698"/>
            <a:ext cx="397025" cy="397192"/>
          </a:xfrm>
          <a:prstGeom prst="ellipse">
            <a:avLst/>
          </a:prstGeom>
          <a:solidFill>
            <a:srgbClr val="FE978C">
              <a:alpha val="90000"/>
            </a:srgb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45713" lIns="91427" rIns="91427" rtlCol="0" tIns="45713"/>
          <a:lstStyle/>
          <a:p>
            <a:pPr algn="ctr"/>
            <a:endParaRPr altLang="en-US" lang="zh-CN"/>
          </a:p>
        </p:txBody>
      </p:sp>
      <p:sp>
        <p:nvSpPr>
          <p:cNvPr id="53" name="矩形 52"/>
          <p:cNvSpPr/>
          <p:nvPr/>
        </p:nvSpPr>
        <p:spPr>
          <a:xfrm>
            <a:off x="5352807" y="2516146"/>
            <a:ext cx="1429067" cy="396232"/>
          </a:xfrm>
          <a:prstGeom prst="rect">
            <a:avLst/>
          </a:prstGeom>
        </p:spPr>
        <p:txBody>
          <a:bodyPr bIns="45716" lIns="91433" rIns="91433" tIns="45716" wrap="square">
            <a:spAutoFit/>
          </a:bodyPr>
          <a:lstStyle/>
          <a:p>
            <a:pPr algn="ctr"/>
            <a:r>
              <a:rPr altLang="zh-CN" b="1" lang="en-US" sz="2000">
                <a:solidFill>
                  <a:schemeClr val="bg1"/>
                </a:solidFill>
                <a:latin charset="0" panose="020b0604020202020204" pitchFamily="34" typeface="Arial"/>
                <a:cs charset="0" panose="020b0604020202020204" pitchFamily="34" typeface="Arial"/>
              </a:rPr>
              <a:t>B</a:t>
            </a:r>
          </a:p>
        </p:txBody>
      </p:sp>
      <p:sp>
        <p:nvSpPr>
          <p:cNvPr id="54" name="椭圆 53"/>
          <p:cNvSpPr/>
          <p:nvPr/>
        </p:nvSpPr>
        <p:spPr>
          <a:xfrm flipV="1">
            <a:off x="8755479" y="2517698"/>
            <a:ext cx="397025" cy="397192"/>
          </a:xfrm>
          <a:prstGeom prst="ellipse">
            <a:avLst/>
          </a:prstGeom>
          <a:solidFill>
            <a:srgbClr val="00B0F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45713" lIns="91427" rIns="91427" rtlCol="0" tIns="45713"/>
          <a:lstStyle/>
          <a:p>
            <a:pPr algn="ctr"/>
            <a:endParaRPr altLang="en-US" lang="zh-CN"/>
          </a:p>
        </p:txBody>
      </p:sp>
      <p:sp>
        <p:nvSpPr>
          <p:cNvPr id="55" name="矩形 54"/>
          <p:cNvSpPr/>
          <p:nvPr/>
        </p:nvSpPr>
        <p:spPr>
          <a:xfrm>
            <a:off x="8239461" y="2516146"/>
            <a:ext cx="1429067" cy="396232"/>
          </a:xfrm>
          <a:prstGeom prst="rect">
            <a:avLst/>
          </a:prstGeom>
        </p:spPr>
        <p:txBody>
          <a:bodyPr bIns="45716" lIns="91433" rIns="91433" tIns="45716" wrap="square">
            <a:spAutoFit/>
          </a:bodyPr>
          <a:lstStyle/>
          <a:p>
            <a:pPr algn="ctr"/>
            <a:r>
              <a:rPr altLang="zh-CN" b="1" lang="en-US" sz="2000">
                <a:solidFill>
                  <a:schemeClr val="bg1"/>
                </a:solidFill>
                <a:latin charset="0" panose="020b0604020202020204" pitchFamily="34" typeface="Arial"/>
                <a:cs charset="0" panose="020b0604020202020204" pitchFamily="34" typeface="Arial"/>
              </a:rPr>
              <a:t>C</a:t>
            </a:r>
          </a:p>
        </p:txBody>
      </p:sp>
      <p:sp>
        <p:nvSpPr>
          <p:cNvPr id="56" name="矩形 55"/>
          <p:cNvSpPr/>
          <p:nvPr/>
        </p:nvSpPr>
        <p:spPr>
          <a:xfrm>
            <a:off x="2251122" y="3280901"/>
            <a:ext cx="1992249" cy="50429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45716" lIns="91433" rIns="91433" rtlCol="0" tIns="45716"/>
          <a:lstStyle/>
          <a:p>
            <a:pPr algn="ctr"/>
            <a:endParaRPr altLang="en-US" lang="zh-CN"/>
          </a:p>
        </p:txBody>
      </p:sp>
      <p:sp>
        <p:nvSpPr>
          <p:cNvPr id="57" name="TextBox 56"/>
          <p:cNvSpPr txBox="1"/>
          <p:nvPr/>
        </p:nvSpPr>
        <p:spPr>
          <a:xfrm>
            <a:off x="2640190" y="3332898"/>
            <a:ext cx="1198866" cy="396232"/>
          </a:xfrm>
          <a:prstGeom prst="rect">
            <a:avLst/>
          </a:prstGeom>
          <a:noFill/>
        </p:spPr>
        <p:txBody>
          <a:bodyPr bIns="45716" lIns="91433" rIns="91433" rtlCol="0" tIns="45716" wrap="none">
            <a:spAutoFit/>
          </a:bodyPr>
          <a:lstStyle/>
          <a:p>
            <a:r>
              <a:rPr altLang="en-US" b="1" lang="zh-CN" sz="2000">
                <a:solidFill>
                  <a:schemeClr val="bg1"/>
                </a:solidFill>
                <a:latin charset="-122" pitchFamily="34" typeface="微软雅黑"/>
                <a:ea charset="-122" pitchFamily="34" typeface="微软雅黑"/>
              </a:rPr>
              <a:t>加入标题</a:t>
            </a:r>
          </a:p>
        </p:txBody>
      </p:sp>
      <p:sp>
        <p:nvSpPr>
          <p:cNvPr id="58" name="Rectangle 42"/>
          <p:cNvSpPr/>
          <p:nvPr/>
        </p:nvSpPr>
        <p:spPr>
          <a:xfrm flipH="1">
            <a:off x="2288394" y="4104367"/>
            <a:ext cx="1917704" cy="720414"/>
          </a:xfrm>
          <a:prstGeom prst="rect">
            <a:avLst/>
          </a:prstGeom>
          <a:noFill/>
          <a:ln algn="ctr" cap="flat" cmpd="sng" w="12700">
            <a:noFill/>
            <a:prstDash val="solid"/>
          </a:ln>
          <a:effectLst/>
        </p:spPr>
        <p:txBody>
          <a:bodyPr anchor="t" bIns="0" lIns="91433" rIns="91433" rtlCol="0" tIns="0"/>
          <a:lstStyle/>
          <a:p>
            <a:pPr lvl="0">
              <a:defRPr/>
            </a:pPr>
            <a:r>
              <a:rPr altLang="en-US" kern="0" lang="zh-CN" sz="1600">
                <a:solidFill>
                  <a:schemeClr val="bg1">
                    <a:lumMod val="50000"/>
                  </a:schemeClr>
                </a:solidFill>
                <a:latin charset="-122" pitchFamily="34" typeface="微软雅黑"/>
                <a:ea charset="-122" pitchFamily="34" typeface="微软雅黑"/>
                <a:cs charset="0" panose="020b0604020202020204" pitchFamily="34" typeface="Arial"/>
              </a:rPr>
              <a:t>加入你的文字描述，加入你的文字描述，加入你的文字！</a:t>
            </a:r>
          </a:p>
        </p:txBody>
      </p:sp>
      <p:sp>
        <p:nvSpPr>
          <p:cNvPr id="59" name="矩形 58"/>
          <p:cNvSpPr/>
          <p:nvPr/>
        </p:nvSpPr>
        <p:spPr>
          <a:xfrm>
            <a:off x="5071213" y="3280901"/>
            <a:ext cx="1992249" cy="504290"/>
          </a:xfrm>
          <a:prstGeom prst="rect">
            <a:avLst/>
          </a:prstGeom>
          <a:solidFill>
            <a:srgbClr val="FE978C">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45716" lIns="91433" rIns="91433" rtlCol="0" tIns="45716"/>
          <a:lstStyle/>
          <a:p>
            <a:pPr algn="ctr"/>
            <a:endParaRPr altLang="en-US" lang="zh-CN"/>
          </a:p>
        </p:txBody>
      </p:sp>
      <p:sp>
        <p:nvSpPr>
          <p:cNvPr id="60" name="TextBox 59"/>
          <p:cNvSpPr txBox="1"/>
          <p:nvPr/>
        </p:nvSpPr>
        <p:spPr>
          <a:xfrm>
            <a:off x="5575122" y="3332898"/>
            <a:ext cx="944866" cy="396232"/>
          </a:xfrm>
          <a:prstGeom prst="rect">
            <a:avLst/>
          </a:prstGeom>
          <a:noFill/>
        </p:spPr>
        <p:txBody>
          <a:bodyPr bIns="45716" lIns="91433" rIns="91433" rtlCol="0" tIns="45716" wrap="none">
            <a:spAutoFit/>
          </a:bodyPr>
          <a:lstStyle/>
          <a:p>
            <a:r>
              <a:rPr altLang="en-US" b="1" lang="zh-CN" sz="2000">
                <a:solidFill>
                  <a:schemeClr val="bg1"/>
                </a:solidFill>
                <a:latin charset="-122" pitchFamily="34" typeface="微软雅黑"/>
                <a:ea charset="-122" pitchFamily="34" typeface="微软雅黑"/>
              </a:rPr>
              <a:t>二月份</a:t>
            </a:r>
          </a:p>
        </p:txBody>
      </p:sp>
      <p:sp>
        <p:nvSpPr>
          <p:cNvPr id="61" name="Rectangle 42"/>
          <p:cNvSpPr/>
          <p:nvPr/>
        </p:nvSpPr>
        <p:spPr>
          <a:xfrm flipH="1">
            <a:off x="5108485" y="4104367"/>
            <a:ext cx="1917704" cy="720414"/>
          </a:xfrm>
          <a:prstGeom prst="rect">
            <a:avLst/>
          </a:prstGeom>
          <a:noFill/>
          <a:ln algn="ctr" cap="flat" cmpd="sng" w="12700">
            <a:noFill/>
            <a:prstDash val="solid"/>
          </a:ln>
          <a:effectLst/>
        </p:spPr>
        <p:txBody>
          <a:bodyPr anchor="t" bIns="0" lIns="91433" rIns="91433" rtlCol="0" tIns="0"/>
          <a:lstStyle/>
          <a:p>
            <a:pPr lvl="0">
              <a:defRPr/>
            </a:pPr>
            <a:r>
              <a:rPr altLang="en-US" kern="0" lang="zh-CN" sz="1600">
                <a:solidFill>
                  <a:schemeClr val="bg1">
                    <a:lumMod val="50000"/>
                  </a:schemeClr>
                </a:solidFill>
                <a:latin charset="-122" pitchFamily="34" typeface="微软雅黑"/>
                <a:ea charset="-122" pitchFamily="34" typeface="微软雅黑"/>
                <a:cs charset="0" panose="020b0604020202020204" pitchFamily="34" typeface="Arial"/>
              </a:rPr>
              <a:t>加入你的文字描述，加入你的文字描述，加入你的文字！</a:t>
            </a:r>
          </a:p>
        </p:txBody>
      </p:sp>
      <p:sp>
        <p:nvSpPr>
          <p:cNvPr id="62" name="矩形 61"/>
          <p:cNvSpPr/>
          <p:nvPr/>
        </p:nvSpPr>
        <p:spPr>
          <a:xfrm>
            <a:off x="7891309" y="3279283"/>
            <a:ext cx="1992249" cy="50429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45716" lIns="91433" rIns="91433" rtlCol="0" tIns="45716"/>
          <a:lstStyle/>
          <a:p>
            <a:pPr algn="ctr"/>
            <a:endParaRPr altLang="en-US" lang="zh-CN"/>
          </a:p>
        </p:txBody>
      </p:sp>
      <p:sp>
        <p:nvSpPr>
          <p:cNvPr id="63" name="TextBox 62"/>
          <p:cNvSpPr txBox="1"/>
          <p:nvPr/>
        </p:nvSpPr>
        <p:spPr>
          <a:xfrm>
            <a:off x="8455067" y="3331280"/>
            <a:ext cx="944866" cy="396232"/>
          </a:xfrm>
          <a:prstGeom prst="rect">
            <a:avLst/>
          </a:prstGeom>
          <a:noFill/>
        </p:spPr>
        <p:txBody>
          <a:bodyPr bIns="45716" lIns="91433" rIns="91433" rtlCol="0" tIns="45716" wrap="none">
            <a:spAutoFit/>
          </a:bodyPr>
          <a:lstStyle/>
          <a:p>
            <a:r>
              <a:rPr altLang="en-US" b="1" lang="zh-CN" sz="2000">
                <a:solidFill>
                  <a:schemeClr val="bg1"/>
                </a:solidFill>
                <a:latin charset="-122" pitchFamily="34" typeface="微软雅黑"/>
                <a:ea charset="-122" pitchFamily="34" typeface="微软雅黑"/>
              </a:rPr>
              <a:t>三月份</a:t>
            </a:r>
          </a:p>
        </p:txBody>
      </p:sp>
      <p:sp>
        <p:nvSpPr>
          <p:cNvPr id="64" name="Rectangle 42"/>
          <p:cNvSpPr/>
          <p:nvPr/>
        </p:nvSpPr>
        <p:spPr>
          <a:xfrm flipH="1">
            <a:off x="7928583" y="4102749"/>
            <a:ext cx="1917704" cy="720414"/>
          </a:xfrm>
          <a:prstGeom prst="rect">
            <a:avLst/>
          </a:prstGeom>
          <a:noFill/>
          <a:ln algn="ctr" cap="flat" cmpd="sng" w="12700">
            <a:noFill/>
            <a:prstDash val="solid"/>
          </a:ln>
          <a:effectLst/>
        </p:spPr>
        <p:txBody>
          <a:bodyPr anchor="t" bIns="0" lIns="91433" rIns="91433" rtlCol="0" tIns="0"/>
          <a:lstStyle/>
          <a:p>
            <a:pPr lvl="0">
              <a:defRPr/>
            </a:pPr>
            <a:r>
              <a:rPr altLang="en-US" kern="0" lang="zh-CN" sz="1600">
                <a:solidFill>
                  <a:schemeClr val="bg1">
                    <a:lumMod val="50000"/>
                  </a:schemeClr>
                </a:solidFill>
                <a:latin charset="-122" pitchFamily="34" typeface="微软雅黑"/>
                <a:ea charset="-122" pitchFamily="34" typeface="微软雅黑"/>
                <a:cs charset="0" panose="020b0604020202020204" pitchFamily="34" typeface="Arial"/>
              </a:rPr>
              <a:t>加入你的文字描述，加入你的文字描述，加入你的文字！</a:t>
            </a:r>
          </a:p>
        </p:txBody>
      </p:sp>
    </p:spTree>
    <p:extLst>
      <p:ext uri="{BB962C8B-B14F-4D97-AF65-F5344CB8AC3E}">
        <p14:creationId val="758605029"/>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par>
                                <p:cTn fill="hold" id="10" nodeType="withEffect" presetClass="entr" presetID="22" presetSubtype="8">
                                  <p:stCondLst>
                                    <p:cond delay="100"/>
                                  </p:stCondLst>
                                  <p:childTnLst>
                                    <p:set>
                                      <p:cBhvr>
                                        <p:cTn dur="1" fill="hold" id="11">
                                          <p:stCondLst>
                                            <p:cond delay="0"/>
                                          </p:stCondLst>
                                        </p:cTn>
                                        <p:tgtEl>
                                          <p:spTgt spid="3"/>
                                        </p:tgtEl>
                                        <p:attrNameLst>
                                          <p:attrName>style.visibility</p:attrName>
                                        </p:attrNameLst>
                                      </p:cBhvr>
                                      <p:to>
                                        <p:strVal val="visible"/>
                                      </p:to>
                                    </p:set>
                                    <p:animEffect filter="wipe(left)" transition="in">
                                      <p:cBhvr>
                                        <p:cTn dur="500" id="12"/>
                                        <p:tgtEl>
                                          <p:spTgt spid="3"/>
                                        </p:tgtEl>
                                      </p:cBhvr>
                                    </p:animEffect>
                                  </p:childTnLst>
                                </p:cTn>
                              </p:par>
                              <p:par>
                                <p:cTn fill="hold" grpId="0" id="13" nodeType="withEffect" presetClass="entr" presetID="10" presetSubtype="0">
                                  <p:stCondLst>
                                    <p:cond delay="250"/>
                                  </p:stCondLst>
                                  <p:childTnLst>
                                    <p:set>
                                      <p:cBhvr>
                                        <p:cTn dur="1" fill="hold" id="14">
                                          <p:stCondLst>
                                            <p:cond delay="0"/>
                                          </p:stCondLst>
                                        </p:cTn>
                                        <p:tgtEl>
                                          <p:spTgt spid="2"/>
                                        </p:tgtEl>
                                        <p:attrNameLst>
                                          <p:attrName>style.visibility</p:attrName>
                                        </p:attrNameLst>
                                      </p:cBhvr>
                                      <p:to>
                                        <p:strVal val="visible"/>
                                      </p:to>
                                    </p:set>
                                    <p:animEffect filter="fade" transition="in">
                                      <p:cBhvr>
                                        <p:cTn dur="500" id="15"/>
                                        <p:tgtEl>
                                          <p:spTgt spid="2"/>
                                        </p:tgtEl>
                                      </p:cBhvr>
                                    </p:animEffect>
                                  </p:childTnLst>
                                </p:cTn>
                              </p:par>
                            </p:childTnLst>
                          </p:cTn>
                        </p:par>
                        <p:par>
                          <p:cTn fill="hold" id="16" nodeType="afterGroup">
                            <p:stCondLst>
                              <p:cond delay="750"/>
                            </p:stCondLst>
                            <p:childTnLst>
                              <p:par>
                                <p:cTn fill="hold" grpId="0" id="17" nodeType="afterEffect" presetClass="entr" presetID="42" presetSubtype="0">
                                  <p:stCondLst>
                                    <p:cond delay="0"/>
                                  </p:stCondLst>
                                  <p:childTnLst>
                                    <p:set>
                                      <p:cBhvr>
                                        <p:cTn dur="1" fill="hold" id="18">
                                          <p:stCondLst>
                                            <p:cond delay="0"/>
                                          </p:stCondLst>
                                        </p:cTn>
                                        <p:tgtEl>
                                          <p:spTgt spid="47"/>
                                        </p:tgtEl>
                                        <p:attrNameLst>
                                          <p:attrName>style.visibility</p:attrName>
                                        </p:attrNameLst>
                                      </p:cBhvr>
                                      <p:to>
                                        <p:strVal val="visible"/>
                                      </p:to>
                                    </p:set>
                                    <p:animEffect filter="fade" transition="in">
                                      <p:cBhvr>
                                        <p:cTn dur="1000" id="19"/>
                                        <p:tgtEl>
                                          <p:spTgt spid="47"/>
                                        </p:tgtEl>
                                      </p:cBhvr>
                                    </p:animEffect>
                                    <p:anim calcmode="lin" valueType="num">
                                      <p:cBhvr>
                                        <p:cTn dur="1000" fill="hold" id="20"/>
                                        <p:tgtEl>
                                          <p:spTgt spid="47"/>
                                        </p:tgtEl>
                                        <p:attrNameLst>
                                          <p:attrName>ppt_x</p:attrName>
                                        </p:attrNameLst>
                                      </p:cBhvr>
                                      <p:tavLst>
                                        <p:tav tm="0">
                                          <p:val>
                                            <p:strVal val="#ppt_x"/>
                                          </p:val>
                                        </p:tav>
                                        <p:tav tm="100000">
                                          <p:val>
                                            <p:strVal val="#ppt_x"/>
                                          </p:val>
                                        </p:tav>
                                      </p:tavLst>
                                    </p:anim>
                                    <p:anim calcmode="lin" valueType="num">
                                      <p:cBhvr>
                                        <p:cTn dur="1000" fill="hold" id="21"/>
                                        <p:tgtEl>
                                          <p:spTgt spid="47"/>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750"/>
                            </p:stCondLst>
                            <p:childTnLst>
                              <p:par>
                                <p:cTn fill="hold" grpId="0" id="23" nodeType="afterEffect" presetClass="entr" presetID="42" presetSubtype="0">
                                  <p:stCondLst>
                                    <p:cond delay="0"/>
                                  </p:stCondLst>
                                  <p:childTnLst>
                                    <p:set>
                                      <p:cBhvr>
                                        <p:cTn dur="1" fill="hold" id="24">
                                          <p:stCondLst>
                                            <p:cond delay="0"/>
                                          </p:stCondLst>
                                        </p:cTn>
                                        <p:tgtEl>
                                          <p:spTgt spid="50"/>
                                        </p:tgtEl>
                                        <p:attrNameLst>
                                          <p:attrName>style.visibility</p:attrName>
                                        </p:attrNameLst>
                                      </p:cBhvr>
                                      <p:to>
                                        <p:strVal val="visible"/>
                                      </p:to>
                                    </p:set>
                                    <p:animEffect filter="fade" transition="in">
                                      <p:cBhvr>
                                        <p:cTn dur="1000" id="25"/>
                                        <p:tgtEl>
                                          <p:spTgt spid="50"/>
                                        </p:tgtEl>
                                      </p:cBhvr>
                                    </p:animEffect>
                                    <p:anim calcmode="lin" valueType="num">
                                      <p:cBhvr>
                                        <p:cTn dur="1000" fill="hold" id="26"/>
                                        <p:tgtEl>
                                          <p:spTgt spid="50"/>
                                        </p:tgtEl>
                                        <p:attrNameLst>
                                          <p:attrName>ppt_x</p:attrName>
                                        </p:attrNameLst>
                                      </p:cBhvr>
                                      <p:tavLst>
                                        <p:tav tm="0">
                                          <p:val>
                                            <p:strVal val="#ppt_x"/>
                                          </p:val>
                                        </p:tav>
                                        <p:tav tm="100000">
                                          <p:val>
                                            <p:strVal val="#ppt_x"/>
                                          </p:val>
                                        </p:tav>
                                      </p:tavLst>
                                    </p:anim>
                                    <p:anim calcmode="lin" valueType="num">
                                      <p:cBhvr>
                                        <p:cTn dur="1000" fill="hold" id="27"/>
                                        <p:tgtEl>
                                          <p:spTgt spid="50"/>
                                        </p:tgtEl>
                                        <p:attrNameLst>
                                          <p:attrName>ppt_y</p:attrName>
                                        </p:attrNameLst>
                                      </p:cBhvr>
                                      <p:tavLst>
                                        <p:tav tm="0">
                                          <p:val>
                                            <p:strVal val="#ppt_y+.1"/>
                                          </p:val>
                                        </p:tav>
                                        <p:tav tm="100000">
                                          <p:val>
                                            <p:strVal val="#ppt_y"/>
                                          </p:val>
                                        </p:tav>
                                      </p:tavLst>
                                    </p:anim>
                                  </p:childTnLst>
                                </p:cTn>
                              </p:par>
                              <p:par>
                                <p:cTn fill="hold" grpId="0" id="28" nodeType="withEffect" presetClass="entr" presetID="42" presetSubtype="0">
                                  <p:stCondLst>
                                    <p:cond delay="0"/>
                                  </p:stCondLst>
                                  <p:childTnLst>
                                    <p:set>
                                      <p:cBhvr>
                                        <p:cTn dur="1" fill="hold" id="29">
                                          <p:stCondLst>
                                            <p:cond delay="0"/>
                                          </p:stCondLst>
                                        </p:cTn>
                                        <p:tgtEl>
                                          <p:spTgt spid="56"/>
                                        </p:tgtEl>
                                        <p:attrNameLst>
                                          <p:attrName>style.visibility</p:attrName>
                                        </p:attrNameLst>
                                      </p:cBhvr>
                                      <p:to>
                                        <p:strVal val="visible"/>
                                      </p:to>
                                    </p:set>
                                    <p:animEffect filter="fade" transition="in">
                                      <p:cBhvr>
                                        <p:cTn dur="1000" id="30"/>
                                        <p:tgtEl>
                                          <p:spTgt spid="56"/>
                                        </p:tgtEl>
                                      </p:cBhvr>
                                    </p:animEffect>
                                    <p:anim calcmode="lin" valueType="num">
                                      <p:cBhvr>
                                        <p:cTn dur="1000" fill="hold" id="31"/>
                                        <p:tgtEl>
                                          <p:spTgt spid="56"/>
                                        </p:tgtEl>
                                        <p:attrNameLst>
                                          <p:attrName>ppt_x</p:attrName>
                                        </p:attrNameLst>
                                      </p:cBhvr>
                                      <p:tavLst>
                                        <p:tav tm="0">
                                          <p:val>
                                            <p:strVal val="#ppt_x"/>
                                          </p:val>
                                        </p:tav>
                                        <p:tav tm="100000">
                                          <p:val>
                                            <p:strVal val="#ppt_x"/>
                                          </p:val>
                                        </p:tav>
                                      </p:tavLst>
                                    </p:anim>
                                    <p:anim calcmode="lin" valueType="num">
                                      <p:cBhvr>
                                        <p:cTn dur="1000" fill="hold" id="32"/>
                                        <p:tgtEl>
                                          <p:spTgt spid="56"/>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2750"/>
                            </p:stCondLst>
                            <p:childTnLst>
                              <p:par>
                                <p:cTn fill="hold" grpId="0" id="34" nodeType="afterEffect" presetClass="entr" presetID="10" presetSubtype="0">
                                  <p:stCondLst>
                                    <p:cond delay="0"/>
                                  </p:stCondLst>
                                  <p:childTnLst>
                                    <p:set>
                                      <p:cBhvr>
                                        <p:cTn dur="1" fill="hold" id="35">
                                          <p:stCondLst>
                                            <p:cond delay="0"/>
                                          </p:stCondLst>
                                        </p:cTn>
                                        <p:tgtEl>
                                          <p:spTgt spid="51"/>
                                        </p:tgtEl>
                                        <p:attrNameLst>
                                          <p:attrName>style.visibility</p:attrName>
                                        </p:attrNameLst>
                                      </p:cBhvr>
                                      <p:to>
                                        <p:strVal val="visible"/>
                                      </p:to>
                                    </p:set>
                                    <p:animEffect filter="fade" transition="in">
                                      <p:cBhvr>
                                        <p:cTn dur="500" id="36"/>
                                        <p:tgtEl>
                                          <p:spTgt spid="51"/>
                                        </p:tgtEl>
                                      </p:cBhvr>
                                    </p:animEffect>
                                  </p:childTnLst>
                                </p:cTn>
                              </p:par>
                              <p:par>
                                <p:cTn fill="hold" grpId="0" id="37" nodeType="withEffect" presetClass="entr" presetID="10" presetSubtype="0">
                                  <p:stCondLst>
                                    <p:cond delay="0"/>
                                  </p:stCondLst>
                                  <p:childTnLst>
                                    <p:set>
                                      <p:cBhvr>
                                        <p:cTn dur="1" fill="hold" id="38">
                                          <p:stCondLst>
                                            <p:cond delay="0"/>
                                          </p:stCondLst>
                                        </p:cTn>
                                        <p:tgtEl>
                                          <p:spTgt spid="57"/>
                                        </p:tgtEl>
                                        <p:attrNameLst>
                                          <p:attrName>style.visibility</p:attrName>
                                        </p:attrNameLst>
                                      </p:cBhvr>
                                      <p:to>
                                        <p:strVal val="visible"/>
                                      </p:to>
                                    </p:set>
                                    <p:animEffect filter="fade" transition="in">
                                      <p:cBhvr>
                                        <p:cTn dur="500" id="39"/>
                                        <p:tgtEl>
                                          <p:spTgt spid="57"/>
                                        </p:tgtEl>
                                      </p:cBhvr>
                                    </p:animEffect>
                                  </p:childTnLst>
                                </p:cTn>
                              </p:par>
                            </p:childTnLst>
                          </p:cTn>
                        </p:par>
                        <p:par>
                          <p:cTn fill="hold" id="40" nodeType="afterGroup">
                            <p:stCondLst>
                              <p:cond delay="3250"/>
                            </p:stCondLst>
                            <p:childTnLst>
                              <p:par>
                                <p:cTn fill="hold" grpId="0" id="41" nodeType="afterEffect" presetClass="entr" presetID="10" presetSubtype="0">
                                  <p:stCondLst>
                                    <p:cond delay="0"/>
                                  </p:stCondLst>
                                  <p:childTnLst>
                                    <p:set>
                                      <p:cBhvr>
                                        <p:cTn dur="1" fill="hold" id="42">
                                          <p:stCondLst>
                                            <p:cond delay="0"/>
                                          </p:stCondLst>
                                        </p:cTn>
                                        <p:tgtEl>
                                          <p:spTgt spid="58"/>
                                        </p:tgtEl>
                                        <p:attrNameLst>
                                          <p:attrName>style.visibility</p:attrName>
                                        </p:attrNameLst>
                                      </p:cBhvr>
                                      <p:to>
                                        <p:strVal val="visible"/>
                                      </p:to>
                                    </p:set>
                                    <p:animEffect filter="fade" transition="in">
                                      <p:cBhvr>
                                        <p:cTn dur="500" id="43"/>
                                        <p:tgtEl>
                                          <p:spTgt spid="58"/>
                                        </p:tgtEl>
                                      </p:cBhvr>
                                    </p:animEffect>
                                  </p:childTnLst>
                                </p:cTn>
                              </p:par>
                            </p:childTnLst>
                          </p:cTn>
                        </p:par>
                        <p:par>
                          <p:cTn fill="hold" id="44" nodeType="afterGroup">
                            <p:stCondLst>
                              <p:cond delay="3750"/>
                            </p:stCondLst>
                            <p:childTnLst>
                              <p:par>
                                <p:cTn fill="hold" grpId="0" id="45" nodeType="afterEffect" presetClass="entr" presetID="42" presetSubtype="0">
                                  <p:stCondLst>
                                    <p:cond delay="0"/>
                                  </p:stCondLst>
                                  <p:childTnLst>
                                    <p:set>
                                      <p:cBhvr>
                                        <p:cTn dur="1" fill="hold" id="46">
                                          <p:stCondLst>
                                            <p:cond delay="0"/>
                                          </p:stCondLst>
                                        </p:cTn>
                                        <p:tgtEl>
                                          <p:spTgt spid="48"/>
                                        </p:tgtEl>
                                        <p:attrNameLst>
                                          <p:attrName>style.visibility</p:attrName>
                                        </p:attrNameLst>
                                      </p:cBhvr>
                                      <p:to>
                                        <p:strVal val="visible"/>
                                      </p:to>
                                    </p:set>
                                    <p:animEffect filter="fade" transition="in">
                                      <p:cBhvr>
                                        <p:cTn dur="1000" id="47"/>
                                        <p:tgtEl>
                                          <p:spTgt spid="48"/>
                                        </p:tgtEl>
                                      </p:cBhvr>
                                    </p:animEffect>
                                    <p:anim calcmode="lin" valueType="num">
                                      <p:cBhvr>
                                        <p:cTn dur="1000" fill="hold" id="48"/>
                                        <p:tgtEl>
                                          <p:spTgt spid="48"/>
                                        </p:tgtEl>
                                        <p:attrNameLst>
                                          <p:attrName>ppt_x</p:attrName>
                                        </p:attrNameLst>
                                      </p:cBhvr>
                                      <p:tavLst>
                                        <p:tav tm="0">
                                          <p:val>
                                            <p:strVal val="#ppt_x"/>
                                          </p:val>
                                        </p:tav>
                                        <p:tav tm="100000">
                                          <p:val>
                                            <p:strVal val="#ppt_x"/>
                                          </p:val>
                                        </p:tav>
                                      </p:tavLst>
                                    </p:anim>
                                    <p:anim calcmode="lin" valueType="num">
                                      <p:cBhvr>
                                        <p:cTn dur="1000" fill="hold" id="49"/>
                                        <p:tgtEl>
                                          <p:spTgt spid="48"/>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4750"/>
                            </p:stCondLst>
                            <p:childTnLst>
                              <p:par>
                                <p:cTn fill="hold" grpId="0" id="51" nodeType="afterEffect" presetClass="entr" presetID="42" presetSubtype="0">
                                  <p:stCondLst>
                                    <p:cond delay="0"/>
                                  </p:stCondLst>
                                  <p:childTnLst>
                                    <p:set>
                                      <p:cBhvr>
                                        <p:cTn dur="1" fill="hold" id="52">
                                          <p:stCondLst>
                                            <p:cond delay="0"/>
                                          </p:stCondLst>
                                        </p:cTn>
                                        <p:tgtEl>
                                          <p:spTgt spid="52"/>
                                        </p:tgtEl>
                                        <p:attrNameLst>
                                          <p:attrName>style.visibility</p:attrName>
                                        </p:attrNameLst>
                                      </p:cBhvr>
                                      <p:to>
                                        <p:strVal val="visible"/>
                                      </p:to>
                                    </p:set>
                                    <p:animEffect filter="fade" transition="in">
                                      <p:cBhvr>
                                        <p:cTn dur="1000" id="53"/>
                                        <p:tgtEl>
                                          <p:spTgt spid="52"/>
                                        </p:tgtEl>
                                      </p:cBhvr>
                                    </p:animEffect>
                                    <p:anim calcmode="lin" valueType="num">
                                      <p:cBhvr>
                                        <p:cTn dur="1000" fill="hold" id="54"/>
                                        <p:tgtEl>
                                          <p:spTgt spid="52"/>
                                        </p:tgtEl>
                                        <p:attrNameLst>
                                          <p:attrName>ppt_x</p:attrName>
                                        </p:attrNameLst>
                                      </p:cBhvr>
                                      <p:tavLst>
                                        <p:tav tm="0">
                                          <p:val>
                                            <p:strVal val="#ppt_x"/>
                                          </p:val>
                                        </p:tav>
                                        <p:tav tm="100000">
                                          <p:val>
                                            <p:strVal val="#ppt_x"/>
                                          </p:val>
                                        </p:tav>
                                      </p:tavLst>
                                    </p:anim>
                                    <p:anim calcmode="lin" valueType="num">
                                      <p:cBhvr>
                                        <p:cTn dur="1000" fill="hold" id="55"/>
                                        <p:tgtEl>
                                          <p:spTgt spid="52"/>
                                        </p:tgtEl>
                                        <p:attrNameLst>
                                          <p:attrName>ppt_y</p:attrName>
                                        </p:attrNameLst>
                                      </p:cBhvr>
                                      <p:tavLst>
                                        <p:tav tm="0">
                                          <p:val>
                                            <p:strVal val="#ppt_y+.1"/>
                                          </p:val>
                                        </p:tav>
                                        <p:tav tm="100000">
                                          <p:val>
                                            <p:strVal val="#ppt_y"/>
                                          </p:val>
                                        </p:tav>
                                      </p:tavLst>
                                    </p:anim>
                                  </p:childTnLst>
                                </p:cTn>
                              </p:par>
                              <p:par>
                                <p:cTn fill="hold" grpId="0" id="56" nodeType="withEffect" presetClass="entr" presetID="42" presetSubtype="0">
                                  <p:stCondLst>
                                    <p:cond delay="0"/>
                                  </p:stCondLst>
                                  <p:childTnLst>
                                    <p:set>
                                      <p:cBhvr>
                                        <p:cTn dur="1" fill="hold" id="57">
                                          <p:stCondLst>
                                            <p:cond delay="0"/>
                                          </p:stCondLst>
                                        </p:cTn>
                                        <p:tgtEl>
                                          <p:spTgt spid="59"/>
                                        </p:tgtEl>
                                        <p:attrNameLst>
                                          <p:attrName>style.visibility</p:attrName>
                                        </p:attrNameLst>
                                      </p:cBhvr>
                                      <p:to>
                                        <p:strVal val="visible"/>
                                      </p:to>
                                    </p:set>
                                    <p:animEffect filter="fade" transition="in">
                                      <p:cBhvr>
                                        <p:cTn dur="1000" id="58"/>
                                        <p:tgtEl>
                                          <p:spTgt spid="59"/>
                                        </p:tgtEl>
                                      </p:cBhvr>
                                    </p:animEffect>
                                    <p:anim calcmode="lin" valueType="num">
                                      <p:cBhvr>
                                        <p:cTn dur="1000" fill="hold" id="59"/>
                                        <p:tgtEl>
                                          <p:spTgt spid="59"/>
                                        </p:tgtEl>
                                        <p:attrNameLst>
                                          <p:attrName>ppt_x</p:attrName>
                                        </p:attrNameLst>
                                      </p:cBhvr>
                                      <p:tavLst>
                                        <p:tav tm="0">
                                          <p:val>
                                            <p:strVal val="#ppt_x"/>
                                          </p:val>
                                        </p:tav>
                                        <p:tav tm="100000">
                                          <p:val>
                                            <p:strVal val="#ppt_x"/>
                                          </p:val>
                                        </p:tav>
                                      </p:tavLst>
                                    </p:anim>
                                    <p:anim calcmode="lin" valueType="num">
                                      <p:cBhvr>
                                        <p:cTn dur="1000" fill="hold" id="60"/>
                                        <p:tgtEl>
                                          <p:spTgt spid="59"/>
                                        </p:tgtEl>
                                        <p:attrNameLst>
                                          <p:attrName>ppt_y</p:attrName>
                                        </p:attrNameLst>
                                      </p:cBhvr>
                                      <p:tavLst>
                                        <p:tav tm="0">
                                          <p:val>
                                            <p:strVal val="#ppt_y+.1"/>
                                          </p:val>
                                        </p:tav>
                                        <p:tav tm="100000">
                                          <p:val>
                                            <p:strVal val="#ppt_y"/>
                                          </p:val>
                                        </p:tav>
                                      </p:tavLst>
                                    </p:anim>
                                  </p:childTnLst>
                                </p:cTn>
                              </p:par>
                            </p:childTnLst>
                          </p:cTn>
                        </p:par>
                        <p:par>
                          <p:cTn fill="hold" id="61" nodeType="afterGroup">
                            <p:stCondLst>
                              <p:cond delay="5750"/>
                            </p:stCondLst>
                            <p:childTnLst>
                              <p:par>
                                <p:cTn fill="hold" grpId="0" id="62" nodeType="afterEffect" presetClass="entr" presetID="10" presetSubtype="0">
                                  <p:stCondLst>
                                    <p:cond delay="0"/>
                                  </p:stCondLst>
                                  <p:childTnLst>
                                    <p:set>
                                      <p:cBhvr>
                                        <p:cTn dur="1" fill="hold" id="63">
                                          <p:stCondLst>
                                            <p:cond delay="0"/>
                                          </p:stCondLst>
                                        </p:cTn>
                                        <p:tgtEl>
                                          <p:spTgt spid="53"/>
                                        </p:tgtEl>
                                        <p:attrNameLst>
                                          <p:attrName>style.visibility</p:attrName>
                                        </p:attrNameLst>
                                      </p:cBhvr>
                                      <p:to>
                                        <p:strVal val="visible"/>
                                      </p:to>
                                    </p:set>
                                    <p:animEffect filter="fade" transition="in">
                                      <p:cBhvr>
                                        <p:cTn dur="500" id="64"/>
                                        <p:tgtEl>
                                          <p:spTgt spid="53"/>
                                        </p:tgtEl>
                                      </p:cBhvr>
                                    </p:animEffect>
                                  </p:childTnLst>
                                </p:cTn>
                              </p:par>
                              <p:par>
                                <p:cTn fill="hold" grpId="0" id="65" nodeType="withEffect" presetClass="entr" presetID="10" presetSubtype="0">
                                  <p:stCondLst>
                                    <p:cond delay="0"/>
                                  </p:stCondLst>
                                  <p:childTnLst>
                                    <p:set>
                                      <p:cBhvr>
                                        <p:cTn dur="1" fill="hold" id="66">
                                          <p:stCondLst>
                                            <p:cond delay="0"/>
                                          </p:stCondLst>
                                        </p:cTn>
                                        <p:tgtEl>
                                          <p:spTgt spid="60"/>
                                        </p:tgtEl>
                                        <p:attrNameLst>
                                          <p:attrName>style.visibility</p:attrName>
                                        </p:attrNameLst>
                                      </p:cBhvr>
                                      <p:to>
                                        <p:strVal val="visible"/>
                                      </p:to>
                                    </p:set>
                                    <p:animEffect filter="fade" transition="in">
                                      <p:cBhvr>
                                        <p:cTn dur="500" id="67"/>
                                        <p:tgtEl>
                                          <p:spTgt spid="60"/>
                                        </p:tgtEl>
                                      </p:cBhvr>
                                    </p:animEffect>
                                  </p:childTnLst>
                                </p:cTn>
                              </p:par>
                            </p:childTnLst>
                          </p:cTn>
                        </p:par>
                        <p:par>
                          <p:cTn fill="hold" id="68" nodeType="afterGroup">
                            <p:stCondLst>
                              <p:cond delay="6250"/>
                            </p:stCondLst>
                            <p:childTnLst>
                              <p:par>
                                <p:cTn fill="hold" grpId="0" id="69" nodeType="afterEffect" presetClass="entr" presetID="10" presetSubtype="0">
                                  <p:stCondLst>
                                    <p:cond delay="0"/>
                                  </p:stCondLst>
                                  <p:childTnLst>
                                    <p:set>
                                      <p:cBhvr>
                                        <p:cTn dur="1" fill="hold" id="70">
                                          <p:stCondLst>
                                            <p:cond delay="0"/>
                                          </p:stCondLst>
                                        </p:cTn>
                                        <p:tgtEl>
                                          <p:spTgt spid="61"/>
                                        </p:tgtEl>
                                        <p:attrNameLst>
                                          <p:attrName>style.visibility</p:attrName>
                                        </p:attrNameLst>
                                      </p:cBhvr>
                                      <p:to>
                                        <p:strVal val="visible"/>
                                      </p:to>
                                    </p:set>
                                    <p:animEffect filter="fade" transition="in">
                                      <p:cBhvr>
                                        <p:cTn dur="500" id="71"/>
                                        <p:tgtEl>
                                          <p:spTgt spid="61"/>
                                        </p:tgtEl>
                                      </p:cBhvr>
                                    </p:animEffect>
                                  </p:childTnLst>
                                </p:cTn>
                              </p:par>
                            </p:childTnLst>
                          </p:cTn>
                        </p:par>
                        <p:par>
                          <p:cTn fill="hold" id="72" nodeType="afterGroup">
                            <p:stCondLst>
                              <p:cond delay="6750"/>
                            </p:stCondLst>
                            <p:childTnLst>
                              <p:par>
                                <p:cTn fill="hold" grpId="0" id="73" nodeType="afterEffect" presetClass="entr" presetID="42" presetSubtype="0">
                                  <p:stCondLst>
                                    <p:cond delay="0"/>
                                  </p:stCondLst>
                                  <p:childTnLst>
                                    <p:set>
                                      <p:cBhvr>
                                        <p:cTn dur="1" fill="hold" id="74">
                                          <p:stCondLst>
                                            <p:cond delay="0"/>
                                          </p:stCondLst>
                                        </p:cTn>
                                        <p:tgtEl>
                                          <p:spTgt spid="49"/>
                                        </p:tgtEl>
                                        <p:attrNameLst>
                                          <p:attrName>style.visibility</p:attrName>
                                        </p:attrNameLst>
                                      </p:cBhvr>
                                      <p:to>
                                        <p:strVal val="visible"/>
                                      </p:to>
                                    </p:set>
                                    <p:animEffect filter="fade" transition="in">
                                      <p:cBhvr>
                                        <p:cTn dur="1000" id="75"/>
                                        <p:tgtEl>
                                          <p:spTgt spid="49"/>
                                        </p:tgtEl>
                                      </p:cBhvr>
                                    </p:animEffect>
                                    <p:anim calcmode="lin" valueType="num">
                                      <p:cBhvr>
                                        <p:cTn dur="1000" fill="hold" id="76"/>
                                        <p:tgtEl>
                                          <p:spTgt spid="49"/>
                                        </p:tgtEl>
                                        <p:attrNameLst>
                                          <p:attrName>ppt_x</p:attrName>
                                        </p:attrNameLst>
                                      </p:cBhvr>
                                      <p:tavLst>
                                        <p:tav tm="0">
                                          <p:val>
                                            <p:strVal val="#ppt_x"/>
                                          </p:val>
                                        </p:tav>
                                        <p:tav tm="100000">
                                          <p:val>
                                            <p:strVal val="#ppt_x"/>
                                          </p:val>
                                        </p:tav>
                                      </p:tavLst>
                                    </p:anim>
                                    <p:anim calcmode="lin" valueType="num">
                                      <p:cBhvr>
                                        <p:cTn dur="1000" fill="hold" id="77"/>
                                        <p:tgtEl>
                                          <p:spTgt spid="49"/>
                                        </p:tgtEl>
                                        <p:attrNameLst>
                                          <p:attrName>ppt_y</p:attrName>
                                        </p:attrNameLst>
                                      </p:cBhvr>
                                      <p:tavLst>
                                        <p:tav tm="0">
                                          <p:val>
                                            <p:strVal val="#ppt_y+.1"/>
                                          </p:val>
                                        </p:tav>
                                        <p:tav tm="100000">
                                          <p:val>
                                            <p:strVal val="#ppt_y"/>
                                          </p:val>
                                        </p:tav>
                                      </p:tavLst>
                                    </p:anim>
                                  </p:childTnLst>
                                </p:cTn>
                              </p:par>
                            </p:childTnLst>
                          </p:cTn>
                        </p:par>
                        <p:par>
                          <p:cTn fill="hold" id="78" nodeType="afterGroup">
                            <p:stCondLst>
                              <p:cond delay="7750"/>
                            </p:stCondLst>
                            <p:childTnLst>
                              <p:par>
                                <p:cTn fill="hold" grpId="0" id="79" nodeType="afterEffect" presetClass="entr" presetID="42" presetSubtype="0">
                                  <p:stCondLst>
                                    <p:cond delay="0"/>
                                  </p:stCondLst>
                                  <p:childTnLst>
                                    <p:set>
                                      <p:cBhvr>
                                        <p:cTn dur="1" fill="hold" id="80">
                                          <p:stCondLst>
                                            <p:cond delay="0"/>
                                          </p:stCondLst>
                                        </p:cTn>
                                        <p:tgtEl>
                                          <p:spTgt spid="54"/>
                                        </p:tgtEl>
                                        <p:attrNameLst>
                                          <p:attrName>style.visibility</p:attrName>
                                        </p:attrNameLst>
                                      </p:cBhvr>
                                      <p:to>
                                        <p:strVal val="visible"/>
                                      </p:to>
                                    </p:set>
                                    <p:animEffect filter="fade" transition="in">
                                      <p:cBhvr>
                                        <p:cTn dur="1000" id="81"/>
                                        <p:tgtEl>
                                          <p:spTgt spid="54"/>
                                        </p:tgtEl>
                                      </p:cBhvr>
                                    </p:animEffect>
                                    <p:anim calcmode="lin" valueType="num">
                                      <p:cBhvr>
                                        <p:cTn dur="1000" fill="hold" id="82"/>
                                        <p:tgtEl>
                                          <p:spTgt spid="54"/>
                                        </p:tgtEl>
                                        <p:attrNameLst>
                                          <p:attrName>ppt_x</p:attrName>
                                        </p:attrNameLst>
                                      </p:cBhvr>
                                      <p:tavLst>
                                        <p:tav tm="0">
                                          <p:val>
                                            <p:strVal val="#ppt_x"/>
                                          </p:val>
                                        </p:tav>
                                        <p:tav tm="100000">
                                          <p:val>
                                            <p:strVal val="#ppt_x"/>
                                          </p:val>
                                        </p:tav>
                                      </p:tavLst>
                                    </p:anim>
                                    <p:anim calcmode="lin" valueType="num">
                                      <p:cBhvr>
                                        <p:cTn dur="1000" fill="hold" id="83"/>
                                        <p:tgtEl>
                                          <p:spTgt spid="54"/>
                                        </p:tgtEl>
                                        <p:attrNameLst>
                                          <p:attrName>ppt_y</p:attrName>
                                        </p:attrNameLst>
                                      </p:cBhvr>
                                      <p:tavLst>
                                        <p:tav tm="0">
                                          <p:val>
                                            <p:strVal val="#ppt_y+.1"/>
                                          </p:val>
                                        </p:tav>
                                        <p:tav tm="100000">
                                          <p:val>
                                            <p:strVal val="#ppt_y"/>
                                          </p:val>
                                        </p:tav>
                                      </p:tavLst>
                                    </p:anim>
                                  </p:childTnLst>
                                </p:cTn>
                              </p:par>
                              <p:par>
                                <p:cTn fill="hold" grpId="0" id="84" nodeType="withEffect" presetClass="entr" presetID="42" presetSubtype="0">
                                  <p:stCondLst>
                                    <p:cond delay="0"/>
                                  </p:stCondLst>
                                  <p:childTnLst>
                                    <p:set>
                                      <p:cBhvr>
                                        <p:cTn dur="1" fill="hold" id="85">
                                          <p:stCondLst>
                                            <p:cond delay="0"/>
                                          </p:stCondLst>
                                        </p:cTn>
                                        <p:tgtEl>
                                          <p:spTgt spid="62"/>
                                        </p:tgtEl>
                                        <p:attrNameLst>
                                          <p:attrName>style.visibility</p:attrName>
                                        </p:attrNameLst>
                                      </p:cBhvr>
                                      <p:to>
                                        <p:strVal val="visible"/>
                                      </p:to>
                                    </p:set>
                                    <p:animEffect filter="fade" transition="in">
                                      <p:cBhvr>
                                        <p:cTn dur="1000" id="86"/>
                                        <p:tgtEl>
                                          <p:spTgt spid="62"/>
                                        </p:tgtEl>
                                      </p:cBhvr>
                                    </p:animEffect>
                                    <p:anim calcmode="lin" valueType="num">
                                      <p:cBhvr>
                                        <p:cTn dur="1000" fill="hold" id="87"/>
                                        <p:tgtEl>
                                          <p:spTgt spid="62"/>
                                        </p:tgtEl>
                                        <p:attrNameLst>
                                          <p:attrName>ppt_x</p:attrName>
                                        </p:attrNameLst>
                                      </p:cBhvr>
                                      <p:tavLst>
                                        <p:tav tm="0">
                                          <p:val>
                                            <p:strVal val="#ppt_x"/>
                                          </p:val>
                                        </p:tav>
                                        <p:tav tm="100000">
                                          <p:val>
                                            <p:strVal val="#ppt_x"/>
                                          </p:val>
                                        </p:tav>
                                      </p:tavLst>
                                    </p:anim>
                                    <p:anim calcmode="lin" valueType="num">
                                      <p:cBhvr>
                                        <p:cTn dur="1000" fill="hold" id="88"/>
                                        <p:tgtEl>
                                          <p:spTgt spid="62"/>
                                        </p:tgtEl>
                                        <p:attrNameLst>
                                          <p:attrName>ppt_y</p:attrName>
                                        </p:attrNameLst>
                                      </p:cBhvr>
                                      <p:tavLst>
                                        <p:tav tm="0">
                                          <p:val>
                                            <p:strVal val="#ppt_y+.1"/>
                                          </p:val>
                                        </p:tav>
                                        <p:tav tm="100000">
                                          <p:val>
                                            <p:strVal val="#ppt_y"/>
                                          </p:val>
                                        </p:tav>
                                      </p:tavLst>
                                    </p:anim>
                                  </p:childTnLst>
                                </p:cTn>
                              </p:par>
                            </p:childTnLst>
                          </p:cTn>
                        </p:par>
                        <p:par>
                          <p:cTn fill="hold" id="89" nodeType="afterGroup">
                            <p:stCondLst>
                              <p:cond delay="8750"/>
                            </p:stCondLst>
                            <p:childTnLst>
                              <p:par>
                                <p:cTn fill="hold" grpId="0" id="90" nodeType="afterEffect" presetClass="entr" presetID="10" presetSubtype="0">
                                  <p:stCondLst>
                                    <p:cond delay="0"/>
                                  </p:stCondLst>
                                  <p:childTnLst>
                                    <p:set>
                                      <p:cBhvr>
                                        <p:cTn dur="1" fill="hold" id="91">
                                          <p:stCondLst>
                                            <p:cond delay="0"/>
                                          </p:stCondLst>
                                        </p:cTn>
                                        <p:tgtEl>
                                          <p:spTgt spid="55"/>
                                        </p:tgtEl>
                                        <p:attrNameLst>
                                          <p:attrName>style.visibility</p:attrName>
                                        </p:attrNameLst>
                                      </p:cBhvr>
                                      <p:to>
                                        <p:strVal val="visible"/>
                                      </p:to>
                                    </p:set>
                                    <p:animEffect filter="fade" transition="in">
                                      <p:cBhvr>
                                        <p:cTn dur="500" id="92"/>
                                        <p:tgtEl>
                                          <p:spTgt spid="55"/>
                                        </p:tgtEl>
                                      </p:cBhvr>
                                    </p:animEffect>
                                  </p:childTnLst>
                                </p:cTn>
                              </p:par>
                              <p:par>
                                <p:cTn fill="hold" grpId="0" id="93" nodeType="withEffect" presetClass="entr" presetID="10" presetSubtype="0">
                                  <p:stCondLst>
                                    <p:cond delay="0"/>
                                  </p:stCondLst>
                                  <p:childTnLst>
                                    <p:set>
                                      <p:cBhvr>
                                        <p:cTn dur="1" fill="hold" id="94">
                                          <p:stCondLst>
                                            <p:cond delay="0"/>
                                          </p:stCondLst>
                                        </p:cTn>
                                        <p:tgtEl>
                                          <p:spTgt spid="63"/>
                                        </p:tgtEl>
                                        <p:attrNameLst>
                                          <p:attrName>style.visibility</p:attrName>
                                        </p:attrNameLst>
                                      </p:cBhvr>
                                      <p:to>
                                        <p:strVal val="visible"/>
                                      </p:to>
                                    </p:set>
                                    <p:animEffect filter="fade" transition="in">
                                      <p:cBhvr>
                                        <p:cTn dur="500" id="95"/>
                                        <p:tgtEl>
                                          <p:spTgt spid="63"/>
                                        </p:tgtEl>
                                      </p:cBhvr>
                                    </p:animEffect>
                                  </p:childTnLst>
                                </p:cTn>
                              </p:par>
                            </p:childTnLst>
                          </p:cTn>
                        </p:par>
                        <p:par>
                          <p:cTn fill="hold" id="96" nodeType="afterGroup">
                            <p:stCondLst>
                              <p:cond delay="9250"/>
                            </p:stCondLst>
                            <p:childTnLst>
                              <p:par>
                                <p:cTn fill="hold" grpId="0" id="97" nodeType="afterEffect" presetClass="entr" presetID="10" presetSubtype="0">
                                  <p:stCondLst>
                                    <p:cond delay="0"/>
                                  </p:stCondLst>
                                  <p:childTnLst>
                                    <p:set>
                                      <p:cBhvr>
                                        <p:cTn dur="1" fill="hold" id="98">
                                          <p:stCondLst>
                                            <p:cond delay="0"/>
                                          </p:stCondLst>
                                        </p:cTn>
                                        <p:tgtEl>
                                          <p:spTgt spid="64"/>
                                        </p:tgtEl>
                                        <p:attrNameLst>
                                          <p:attrName>style.visibility</p:attrName>
                                        </p:attrNameLst>
                                      </p:cBhvr>
                                      <p:to>
                                        <p:strVal val="visible"/>
                                      </p:to>
                                    </p:set>
                                    <p:animEffect filter="fade" transition="in">
                                      <p:cBhvr>
                                        <p:cTn dur="500" id="99"/>
                                        <p:tgtEl>
                                          <p:spTgt spid="6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7"/>
      <p:bldP grpId="0" spid="48"/>
      <p:bldP grpId="0" spid="49"/>
      <p:bldP grpId="0" spid="50"/>
      <p:bldP grpId="0" spid="51"/>
      <p:bldP grpId="0" spid="52"/>
      <p:bldP grpId="0" spid="53"/>
      <p:bldP grpId="0" spid="54"/>
      <p:bldP grpId="0" spid="55"/>
      <p:bldP grpId="0" spid="56"/>
      <p:bldP grpId="0" spid="57"/>
      <p:bldP grpId="0" spid="58"/>
      <p:bldP grpId="0" spid="59"/>
      <p:bldP grpId="0" spid="60"/>
      <p:bldP grpId="0" spid="61"/>
      <p:bldP grpId="0" spid="62"/>
      <p:bldP grpId="0" spid="63"/>
      <p:bldP grpId="0" spid="64"/>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p:nvSpPr>
        <p:spPr>
          <a:xfrm>
            <a:off x="1783898" y="1761676"/>
            <a:ext cx="8600620" cy="4176464"/>
          </a:xfrm>
          <a:prstGeom prst="rect">
            <a:avLst/>
          </a:prstGeom>
          <a:solidFill>
            <a:srgbClr val="00B0F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前言"/>
          <p:cNvSpPr>
            <a:spLocks noChangeArrowheads="1"/>
          </p:cNvSpPr>
          <p:nvPr/>
        </p:nvSpPr>
        <p:spPr bwMode="auto">
          <a:xfrm>
            <a:off x="3140372" y="774896"/>
            <a:ext cx="6109636" cy="7315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56" lIns="121912" rIns="121912" tIns="60956" wrap="non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a:spcBef>
                <a:spcPct val="0"/>
              </a:spcBef>
              <a:buNone/>
            </a:pPr>
            <a:r>
              <a:rPr altLang="en-US" b="1" lang="zh-CN" smtClean="0" sz="4000">
                <a:solidFill>
                  <a:srgbClr val="00B0F0"/>
                </a:solidFill>
              </a:rPr>
              <a:t>前言 /  INTRODUCTION</a:t>
            </a:r>
          </a:p>
        </p:txBody>
      </p:sp>
      <p:sp>
        <p:nvSpPr>
          <p:cNvPr id="10" name="TextBox 504"/>
          <p:cNvSpPr txBox="1"/>
          <p:nvPr/>
        </p:nvSpPr>
        <p:spPr>
          <a:xfrm>
            <a:off x="2407761" y="1977700"/>
            <a:ext cx="7344817" cy="9022079"/>
          </a:xfrm>
          <a:prstGeom prst="rect">
            <a:avLst/>
          </a:prstGeom>
          <a:noFill/>
        </p:spPr>
        <p:txBody>
          <a:bodyPr rtlCol="0" wrap="square">
            <a:spAutoFit/>
          </a:bodyPr>
          <a:lstStyle>
            <a:defPPr>
              <a:defRPr lang="zh-CN"/>
            </a:defPPr>
            <a:lvl1pPr>
              <a:lnSpc>
                <a:spcPct val="130000"/>
              </a:lnSpc>
              <a:defRPr sz="1400">
                <a:solidFill>
                  <a:schemeClr val="tx1">
                    <a:lumMod val="75000"/>
                    <a:lumOff val="25000"/>
                  </a:schemeClr>
                </a:solidFill>
                <a:latin charset="-122" pitchFamily="34" typeface="微软雅黑"/>
                <a:ea charset="-122" pitchFamily="34" typeface="微软雅黑"/>
              </a:defRPr>
            </a:lvl1pPr>
          </a:lstStyle>
          <a:p>
            <a:pPr algn="just">
              <a:lnSpc>
                <a:spcPct val="150000"/>
              </a:lnSpc>
              <a:spcAft>
                <a:spcPts val="1200"/>
              </a:spcAft>
            </a:pPr>
            <a:r>
              <a:rPr altLang="en-US" b="1" lang="zh-CN" smtClean="0" sz="2400">
                <a:solidFill>
                  <a:schemeClr val="bg1"/>
                </a:solidFill>
                <a:sym charset="-122" pitchFamily="34" typeface="微软雅黑"/>
              </a:rPr>
              <a:t>首先感谢您在百忙之中审阅我，当您打开这个文件时，您将开始对我的能力进行评估，对我的经历进行阅读；希望当您关闭这个胶片时，我能够契合您的要求，加入一个新的家庭，共同奋斗！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algn="just">
              <a:lnSpc>
                <a:spcPct val="150000"/>
              </a:lnSpc>
              <a:spcAft>
                <a:spcPts val="1200"/>
              </a:spcAft>
            </a:pPr>
            <a:r>
              <a:rPr altLang="en-US" b="1" lang="zh-CN" smtClean="0" sz="2400">
                <a:solidFill>
                  <a:schemeClr val="bg1"/>
                </a:solidFill>
                <a:sym charset="-122" pitchFamily="34" typeface="微软雅黑"/>
              </a:rPr>
              <a:t>右键点击图片选择设置图片格式可直接替换图片。您的内容打在这里，或者通过复制您的文本后，在此框中选择粘贴，并选择只保留文字。在此录入上述图表的描述说明，在此录入上述图表的综合描述说明，在此录入上述图表的综合描述说明，在此录入上述图表的综合描述说明在此录入上述图表的综合描述说明。</a:t>
            </a:r>
          </a:p>
        </p:txBody>
      </p:sp>
      <p:grpSp>
        <p:nvGrpSpPr>
          <p:cNvPr id="13" name="组合 12"/>
          <p:cNvGrpSpPr/>
          <p:nvPr/>
        </p:nvGrpSpPr>
        <p:grpSpPr>
          <a:xfrm flipH="1" flipV="1">
            <a:off x="-1450727" y="-2537420"/>
            <a:ext cx="6338876" cy="4424464"/>
            <a:chOff x="7174614" y="4856946"/>
            <a:chExt cx="6338876" cy="4424464"/>
          </a:xfrm>
        </p:grpSpPr>
        <p:sp>
          <p:nvSpPr>
            <p:cNvPr id="14" name="任意多边形 83"/>
            <p:cNvSpPr/>
            <p:nvPr/>
          </p:nvSpPr>
          <p:spPr bwMode="auto">
            <a:xfrm rot="16377237">
              <a:off x="10311463" y="4860180"/>
              <a:ext cx="3205262" cy="3198793"/>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15" name="任意多边形 83"/>
            <p:cNvSpPr/>
            <p:nvPr/>
          </p:nvSpPr>
          <p:spPr bwMode="auto">
            <a:xfrm rot="16377237">
              <a:off x="7951590" y="5175010"/>
              <a:ext cx="3704812" cy="3697335"/>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16" name="任意多边形 83"/>
            <p:cNvSpPr/>
            <p:nvPr/>
          </p:nvSpPr>
          <p:spPr bwMode="auto">
            <a:xfrm rot="16377237">
              <a:off x="7171380" y="6079382"/>
              <a:ext cx="3205262" cy="3198793"/>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17" name="任意多边形 83"/>
            <p:cNvSpPr/>
            <p:nvPr/>
          </p:nvSpPr>
          <p:spPr bwMode="auto">
            <a:xfrm rot="17801936">
              <a:off x="9257697" y="4895516"/>
              <a:ext cx="3704812" cy="3697335"/>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grpSp>
      <p:grpSp>
        <p:nvGrpSpPr>
          <p:cNvPr id="5" name="组合 4"/>
          <p:cNvGrpSpPr/>
          <p:nvPr/>
        </p:nvGrpSpPr>
        <p:grpSpPr>
          <a:xfrm>
            <a:off x="7313155" y="4975819"/>
            <a:ext cx="6338876" cy="4424464"/>
            <a:chOff x="7174614" y="4856946"/>
            <a:chExt cx="6338876" cy="4424464"/>
          </a:xfrm>
        </p:grpSpPr>
        <p:sp>
          <p:nvSpPr>
            <p:cNvPr id="6" name="任意多边形 83"/>
            <p:cNvSpPr/>
            <p:nvPr/>
          </p:nvSpPr>
          <p:spPr bwMode="auto">
            <a:xfrm rot="16377237">
              <a:off x="10311463" y="4860180"/>
              <a:ext cx="3205262" cy="3198793"/>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7" name="任意多边形 83"/>
            <p:cNvSpPr/>
            <p:nvPr/>
          </p:nvSpPr>
          <p:spPr bwMode="auto">
            <a:xfrm rot="16377237">
              <a:off x="7951590" y="5175010"/>
              <a:ext cx="3704812" cy="3697335"/>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11" name="任意多边形 83"/>
            <p:cNvSpPr/>
            <p:nvPr/>
          </p:nvSpPr>
          <p:spPr bwMode="auto">
            <a:xfrm rot="16377237">
              <a:off x="7171380" y="6079382"/>
              <a:ext cx="3205262" cy="3198793"/>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12" name="任意多边形 83"/>
            <p:cNvSpPr/>
            <p:nvPr/>
          </p:nvSpPr>
          <p:spPr bwMode="auto">
            <a:xfrm rot="17801936">
              <a:off x="9257697" y="4895516"/>
              <a:ext cx="3704812" cy="3697335"/>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grpSp>
    </p:spTree>
    <p:extLst>
      <p:ext uri="{BB962C8B-B14F-4D97-AF65-F5344CB8AC3E}">
        <p14:creationId val="3518821097"/>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p:cTn dur="750" fill="hold" id="7"/>
                                        <p:tgtEl>
                                          <p:spTgt spid="13"/>
                                        </p:tgtEl>
                                        <p:attrNameLst>
                                          <p:attrName>ppt_w</p:attrName>
                                        </p:attrNameLst>
                                      </p:cBhvr>
                                      <p:tavLst>
                                        <p:tav tm="0">
                                          <p:val>
                                            <p:fltVal val="0"/>
                                          </p:val>
                                        </p:tav>
                                        <p:tav tm="100000">
                                          <p:val>
                                            <p:strVal val="#ppt_w"/>
                                          </p:val>
                                        </p:tav>
                                      </p:tavLst>
                                    </p:anim>
                                    <p:anim calcmode="lin" valueType="num">
                                      <p:cBhvr>
                                        <p:cTn dur="750" fill="hold" id="8"/>
                                        <p:tgtEl>
                                          <p:spTgt spid="13"/>
                                        </p:tgtEl>
                                        <p:attrNameLst>
                                          <p:attrName>ppt_h</p:attrName>
                                        </p:attrNameLst>
                                      </p:cBhvr>
                                      <p:tavLst>
                                        <p:tav tm="0">
                                          <p:val>
                                            <p:fltVal val="0"/>
                                          </p:val>
                                        </p:tav>
                                        <p:tav tm="100000">
                                          <p:val>
                                            <p:strVal val="#ppt_h"/>
                                          </p:val>
                                        </p:tav>
                                      </p:tavLst>
                                    </p:anim>
                                    <p:animEffect filter="fade" transition="in">
                                      <p:cBhvr>
                                        <p:cTn dur="750" id="9"/>
                                        <p:tgtEl>
                                          <p:spTgt spid="13"/>
                                        </p:tgtEl>
                                      </p:cBhvr>
                                    </p:animEffect>
                                  </p:childTnLst>
                                </p:cTn>
                              </p:par>
                              <p:par>
                                <p:cTn fill="hold" id="10" nodeType="withEffect" presetClass="entr" presetID="53" presetSubtype="0">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p:cTn dur="750" fill="hold" id="12"/>
                                        <p:tgtEl>
                                          <p:spTgt spid="5"/>
                                        </p:tgtEl>
                                        <p:attrNameLst>
                                          <p:attrName>ppt_w</p:attrName>
                                        </p:attrNameLst>
                                      </p:cBhvr>
                                      <p:tavLst>
                                        <p:tav tm="0">
                                          <p:val>
                                            <p:fltVal val="0"/>
                                          </p:val>
                                        </p:tav>
                                        <p:tav tm="100000">
                                          <p:val>
                                            <p:strVal val="#ppt_w"/>
                                          </p:val>
                                        </p:tav>
                                      </p:tavLst>
                                    </p:anim>
                                    <p:anim calcmode="lin" valueType="num">
                                      <p:cBhvr>
                                        <p:cTn dur="750" fill="hold" id="13"/>
                                        <p:tgtEl>
                                          <p:spTgt spid="5"/>
                                        </p:tgtEl>
                                        <p:attrNameLst>
                                          <p:attrName>ppt_h</p:attrName>
                                        </p:attrNameLst>
                                      </p:cBhvr>
                                      <p:tavLst>
                                        <p:tav tm="0">
                                          <p:val>
                                            <p:fltVal val="0"/>
                                          </p:val>
                                        </p:tav>
                                        <p:tav tm="100000">
                                          <p:val>
                                            <p:strVal val="#ppt_h"/>
                                          </p:val>
                                        </p:tav>
                                      </p:tavLst>
                                    </p:anim>
                                    <p:animEffect filter="fade" transition="in">
                                      <p:cBhvr>
                                        <p:cTn dur="750" id="14"/>
                                        <p:tgtEl>
                                          <p:spTgt spid="5"/>
                                        </p:tgtEl>
                                      </p:cBhvr>
                                    </p:animEffect>
                                  </p:childTnLst>
                                </p:cTn>
                              </p:par>
                              <p:par>
                                <p:cTn fill="hold" grpId="0" id="15" nodeType="withEffect" presetClass="entr" presetID="42" presetSubtype="0">
                                  <p:stCondLst>
                                    <p:cond delay="0"/>
                                  </p:stCondLst>
                                  <p:childTnLst>
                                    <p:set>
                                      <p:cBhvr>
                                        <p:cTn dur="1" fill="hold" id="16">
                                          <p:stCondLst>
                                            <p:cond delay="0"/>
                                          </p:stCondLst>
                                        </p:cTn>
                                        <p:tgtEl>
                                          <p:spTgt spid="8"/>
                                        </p:tgtEl>
                                        <p:attrNameLst>
                                          <p:attrName>style.visibility</p:attrName>
                                        </p:attrNameLst>
                                      </p:cBhvr>
                                      <p:to>
                                        <p:strVal val="visible"/>
                                      </p:to>
                                    </p:set>
                                    <p:animEffect filter="fade" transition="in">
                                      <p:cBhvr>
                                        <p:cTn dur="1000" id="17"/>
                                        <p:tgtEl>
                                          <p:spTgt spid="8"/>
                                        </p:tgtEl>
                                      </p:cBhvr>
                                    </p:animEffect>
                                    <p:anim calcmode="lin" valueType="num">
                                      <p:cBhvr>
                                        <p:cTn dur="1000" fill="hold" id="18"/>
                                        <p:tgtEl>
                                          <p:spTgt spid="8"/>
                                        </p:tgtEl>
                                        <p:attrNameLst>
                                          <p:attrName>ppt_x</p:attrName>
                                        </p:attrNameLst>
                                      </p:cBhvr>
                                      <p:tavLst>
                                        <p:tav tm="0">
                                          <p:val>
                                            <p:strVal val="#ppt_x"/>
                                          </p:val>
                                        </p:tav>
                                        <p:tav tm="100000">
                                          <p:val>
                                            <p:strVal val="#ppt_x"/>
                                          </p:val>
                                        </p:tav>
                                      </p:tavLst>
                                    </p:anim>
                                    <p:anim calcmode="lin" valueType="num">
                                      <p:cBhvr>
                                        <p:cTn dur="1000" fill="hold" id="19"/>
                                        <p:tgtEl>
                                          <p:spTgt spid="8"/>
                                        </p:tgtEl>
                                        <p:attrNameLst>
                                          <p:attrName>ppt_y</p:attrName>
                                        </p:attrNameLst>
                                      </p:cBhvr>
                                      <p:tavLst>
                                        <p:tav tm="0">
                                          <p:val>
                                            <p:strVal val="#ppt_y+.1"/>
                                          </p:val>
                                        </p:tav>
                                        <p:tav tm="100000">
                                          <p:val>
                                            <p:strVal val="#ppt_y"/>
                                          </p:val>
                                        </p:tav>
                                      </p:tavLst>
                                    </p:anim>
                                  </p:childTnLst>
                                </p:cTn>
                              </p:par>
                              <p:par>
                                <p:cTn fill="hold" grpId="0" id="20" nodeType="withEffect" presetClass="entr" presetID="22" presetSubtype="8">
                                  <p:stCondLst>
                                    <p:cond delay="250"/>
                                  </p:stCondLst>
                                  <p:childTnLst>
                                    <p:set>
                                      <p:cBhvr>
                                        <p:cTn dur="1" fill="hold" id="21">
                                          <p:stCondLst>
                                            <p:cond delay="0"/>
                                          </p:stCondLst>
                                        </p:cTn>
                                        <p:tgtEl>
                                          <p:spTgt spid="9"/>
                                        </p:tgtEl>
                                        <p:attrNameLst>
                                          <p:attrName>style.visibility</p:attrName>
                                        </p:attrNameLst>
                                      </p:cBhvr>
                                      <p:to>
                                        <p:strVal val="visible"/>
                                      </p:to>
                                    </p:set>
                                    <p:animEffect filter="wipe(left)" transition="in">
                                      <p:cBhvr>
                                        <p:cTn dur="500" id="22"/>
                                        <p:tgtEl>
                                          <p:spTgt spid="9"/>
                                        </p:tgtEl>
                                      </p:cBhvr>
                                    </p:animEffect>
                                  </p:childTnLst>
                                </p:cTn>
                              </p:par>
                              <p:par>
                                <p:cTn fill="hold" grpId="0" id="23" nodeType="withEffect" presetClass="entr" presetID="10" presetSubtype="0">
                                  <p:stCondLst>
                                    <p:cond delay="1000"/>
                                  </p:stCondLst>
                                  <p:iterate type="lt">
                                    <p:tmPct val="10000"/>
                                  </p:iterate>
                                  <p:childTnLst>
                                    <p:set>
                                      <p:cBhvr>
                                        <p:cTn dur="1" fill="hold" id="24">
                                          <p:stCondLst>
                                            <p:cond delay="0"/>
                                          </p:stCondLst>
                                        </p:cTn>
                                        <p:tgtEl>
                                          <p:spTgt spid="10"/>
                                        </p:tgtEl>
                                        <p:attrNameLst>
                                          <p:attrName>style.visibility</p:attrName>
                                        </p:attrNameLst>
                                      </p:cBhvr>
                                      <p:to>
                                        <p:strVal val="visible"/>
                                      </p:to>
                                    </p:set>
                                    <p:animEffect filter="fade" transition="in">
                                      <p:cBhvr>
                                        <p:cTn dur="100" id="25"/>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40"/>
          <p:cNvSpPr>
            <a:spLocks noChangeArrowheads="1"/>
          </p:cNvSpPr>
          <p:nvPr/>
        </p:nvSpPr>
        <p:spPr bwMode="auto">
          <a:xfrm>
            <a:off x="1850797" y="341873"/>
            <a:ext cx="2164080"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mtClean="0" sz="2600">
                <a:solidFill>
                  <a:srgbClr val="00B0F0"/>
                </a:solidFill>
                <a:latin charset="-122" pitchFamily="34" typeface="微软雅黑"/>
                <a:ea charset="-122" pitchFamily="34" typeface="微软雅黑"/>
                <a:cs charset="0" pitchFamily="34" typeface="Calibri"/>
                <a:sym charset="0" pitchFamily="34" typeface="Calibri"/>
              </a:rPr>
              <a:t>点击加入标题</a:t>
            </a: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fmla="val 16667" name="adj"/>
              </a:avLst>
            </a:prstGeom>
            <a:solidFill>
              <a:srgbClr val="00B0F0"/>
            </a:solidFill>
            <a:ln w="25400">
              <a:noFill/>
              <a:miter lim="800000"/>
            </a:ln>
          </p:spPr>
          <p:txBody>
            <a:bodyPr anchor="ctr"/>
            <a:lstStyle/>
            <a:p>
              <a:pPr algn="ctr"/>
              <a:endParaRPr altLang="zh-CN" lang="zh-CN">
                <a:solidFill>
                  <a:srgbClr val="FFFFFF"/>
                </a:solidFill>
                <a:latin charset="-122" pitchFamily="2" typeface="宋体"/>
                <a:sym charset="-122" pitchFamily="2" typeface="宋体"/>
              </a:endParaRPr>
            </a:p>
          </p:txBody>
        </p:sp>
        <p:sp>
          <p:nvSpPr>
            <p:cNvPr id="6" name="圆角矩形 39"/>
            <p:cNvSpPr>
              <a:spLocks noChangeArrowheads="1"/>
            </p:cNvSpPr>
            <p:nvPr/>
          </p:nvSpPr>
          <p:spPr bwMode="auto">
            <a:xfrm>
              <a:off x="0" y="542924"/>
              <a:ext cx="762000" cy="53181"/>
            </a:xfrm>
            <a:prstGeom prst="roundRect">
              <a:avLst>
                <a:gd fmla="val 16667" name="adj"/>
              </a:avLst>
            </a:prstGeom>
            <a:solidFill>
              <a:srgbClr val="00B0F0"/>
            </a:solidFill>
            <a:ln w="25400">
              <a:noFill/>
              <a:miter lim="800000"/>
            </a:ln>
          </p:spPr>
          <p:txBody>
            <a:bodyPr anchor="ctr"/>
            <a:lstStyle/>
            <a:p>
              <a:pPr algn="ctr"/>
              <a:endParaRPr altLang="zh-CN" lang="zh-CN">
                <a:solidFill>
                  <a:srgbClr val="FFFFFF"/>
                </a:solidFill>
                <a:latin charset="-122" pitchFamily="2" typeface="宋体"/>
                <a:sym charset="-122" pitchFamily="2" typeface="宋体"/>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9" name="TextBox 8"/>
            <p:cNvSpPr txBox="1"/>
            <p:nvPr/>
          </p:nvSpPr>
          <p:spPr>
            <a:xfrm>
              <a:off x="6404855" y="1253660"/>
              <a:ext cx="1201290" cy="640080"/>
            </a:xfrm>
            <a:prstGeom prst="rect">
              <a:avLst/>
            </a:prstGeom>
            <a:noFill/>
          </p:spPr>
          <p:txBody>
            <a:bodyPr rtlCol="0" wrap="square">
              <a:spAutoFit/>
            </a:bodyPr>
            <a:lstStyle/>
            <a:p>
              <a:pPr algn="ctr"/>
              <a:r>
                <a:rPr altLang="zh-CN" b="1" lang="en-US" smtClean="0" spc="-300" sz="3600">
                  <a:solidFill>
                    <a:schemeClr val="bg1"/>
                  </a:solidFill>
                  <a:latin charset="-122" pitchFamily="34" typeface="微软雅黑"/>
                  <a:ea charset="-122" pitchFamily="34" typeface="微软雅黑"/>
                </a:rPr>
                <a:t>4</a:t>
              </a:r>
            </a:p>
          </p:txBody>
        </p:sp>
      </p:grpSp>
      <p:grpSp>
        <p:nvGrpSpPr>
          <p:cNvPr id="4" name="组合 3"/>
          <p:cNvGrpSpPr/>
          <p:nvPr/>
        </p:nvGrpSpPr>
        <p:grpSpPr>
          <a:xfrm>
            <a:off x="1291980" y="1585086"/>
            <a:ext cx="11522535" cy="4853636"/>
            <a:chOff x="613251" y="1052489"/>
            <a:chExt cx="8224538" cy="3464421"/>
          </a:xfrm>
        </p:grpSpPr>
        <p:grpSp>
          <p:nvGrpSpPr>
            <p:cNvPr id="10" name="Group 3"/>
            <p:cNvGrpSpPr/>
            <p:nvPr/>
          </p:nvGrpSpPr>
          <p:grpSpPr>
            <a:xfrm>
              <a:off x="613251" y="1330552"/>
              <a:ext cx="4379980" cy="2892252"/>
              <a:chExt cx="5166566" cy="3409678"/>
            </a:xfrm>
          </p:grpSpPr>
          <p:sp>
            <p:nvSpPr>
              <p:cNvPr id="11" name="椭圆 2"/>
              <p:cNvSpPr/>
              <p:nvPr/>
            </p:nvSpPr>
            <p:spPr bwMode="auto">
              <a:xfrm rot="1748642">
                <a:off x="0" y="0"/>
                <a:ext cx="2211234" cy="2230539"/>
              </a:xfrm>
              <a:custGeom>
                <a:gdLst>
                  <a:gd fmla="*/ 2997604 w 2997604" name="T0"/>
                  <a:gd fmla="*/ 1790780 h 3024336" name="T1"/>
                  <a:gd fmla="*/ 1512168 w 2997604" name="T2"/>
                  <a:gd fmla="*/ 3024336 h 3024336" name="T3"/>
                  <a:gd fmla="*/ 0 w 2997604" name="T4"/>
                  <a:gd fmla="*/ 1512168 h 3024336" name="T5"/>
                  <a:gd fmla="*/ 1512168 w 2997604" name="T6"/>
                  <a:gd fmla="*/ 0 h 3024336" name="T7"/>
                  <a:gd fmla="*/ 1764196 w 2997604" name="T8"/>
                  <a:gd fmla="*/ 22675 h 3024336" name="T9"/>
                </a:gdLst>
                <a:cxnLst>
                  <a:cxn ang="0">
                    <a:pos x="T0" y="T1"/>
                  </a:cxn>
                  <a:cxn ang="0">
                    <a:pos x="T2" y="T3"/>
                  </a:cxn>
                  <a:cxn ang="0">
                    <a:pos x="T4" y="T5"/>
                  </a:cxn>
                  <a:cxn ang="0">
                    <a:pos x="T6" y="T7"/>
                  </a:cxn>
                  <a:cxn ang="0">
                    <a:pos x="T8" y="T9"/>
                  </a:cxn>
                </a:cxnLst>
                <a:rect b="b" l="0" r="r" t="0"/>
                <a:pathLst>
                  <a:path h="3024336" w="2997604">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cap="flat" cmpd="sng" w="25400">
                <a:solidFill>
                  <a:schemeClr val="bg1">
                    <a:lumMod val="50000"/>
                  </a:schemeClr>
                </a:solidFill>
                <a:prstDash val="sysDash"/>
                <a:round/>
                <a:tailEnd len="lg" type="triangle" w="lg"/>
              </a:ln>
              <a:extLst>
                <a:ext uri="{909E8E84-426E-40DD-AFC4-6F175D3DCCD1}">
                  <a14:hiddenFill>
                    <a:solidFill>
                      <a:srgbClr val="FFFFFF"/>
                    </a:solidFill>
                  </a14:hiddenFill>
                </a:ext>
              </a:extLst>
            </p:spPr>
            <p:txBody>
              <a:bodyPr anchor="ctr" bIns="34290" lIns="68580" rIns="68580" tIns="34290"/>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2" name="椭圆 4"/>
              <p:cNvSpPr/>
              <p:nvPr/>
            </p:nvSpPr>
            <p:spPr bwMode="auto">
              <a:xfrm rot="1748642">
                <a:off x="2072242" y="1513229"/>
                <a:ext cx="1573837" cy="746788"/>
              </a:xfrm>
              <a:custGeom>
                <a:gdLst>
                  <a:gd fmla="*/ 0 w 2134918" name="T0"/>
                  <a:gd fmla="*/ 1012045 h 1012045" name="T1"/>
                  <a:gd fmla="*/ 1067459 w 2134918" name="T2"/>
                  <a:gd fmla="*/ 0 h 1012045" name="T3"/>
                  <a:gd fmla="*/ 2134918 w 2134918" name="T4"/>
                  <a:gd fmla="*/ 1012045 h 1012045" name="T5"/>
                </a:gdLst>
                <a:cxnLst>
                  <a:cxn ang="0">
                    <a:pos x="T0" y="T1"/>
                  </a:cxn>
                  <a:cxn ang="0">
                    <a:pos x="T2" y="T3"/>
                  </a:cxn>
                  <a:cxn ang="0">
                    <a:pos x="T4" y="T5"/>
                  </a:cxn>
                </a:cxnLst>
                <a:rect b="b" l="0" r="r" t="0"/>
                <a:pathLst>
                  <a:path h="1012045" w="2134918">
                    <a:moveTo>
                      <a:pt x="0" y="1012045"/>
                    </a:moveTo>
                    <a:cubicBezTo>
                      <a:pt x="28964" y="447977"/>
                      <a:pt x="495896" y="0"/>
                      <a:pt x="1067459" y="0"/>
                    </a:cubicBezTo>
                    <a:cubicBezTo>
                      <a:pt x="1639022" y="0"/>
                      <a:pt x="2105955" y="447977"/>
                      <a:pt x="2134918" y="1012045"/>
                    </a:cubicBezTo>
                  </a:path>
                </a:pathLst>
              </a:custGeom>
              <a:noFill/>
              <a:ln cap="flat" cmpd="sng" w="25400">
                <a:solidFill>
                  <a:schemeClr val="bg1">
                    <a:lumMod val="50000"/>
                  </a:schemeClr>
                </a:solidFill>
                <a:prstDash val="sysDash"/>
                <a:round/>
              </a:ln>
              <a:extLst>
                <a:ext uri="{909E8E84-426E-40DD-AFC4-6F175D3DCCD1}">
                  <a14:hiddenFill>
                    <a:solidFill>
                      <a:srgbClr val="FFFFFF"/>
                    </a:solidFill>
                  </a14:hiddenFill>
                </a:ext>
              </a:extLst>
            </p:spPr>
            <p:txBody>
              <a:bodyPr anchor="ctr" bIns="34290" lIns="68580" rIns="68580" tIns="34290"/>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3" name="椭圆 4"/>
              <p:cNvSpPr/>
              <p:nvPr/>
            </p:nvSpPr>
            <p:spPr bwMode="auto">
              <a:xfrm flipV="1" rot="1748643">
                <a:off x="3158906" y="2877661"/>
                <a:ext cx="1121762" cy="532017"/>
              </a:xfrm>
              <a:custGeom>
                <a:gdLst>
                  <a:gd fmla="*/ 0 w 2134918" name="T0"/>
                  <a:gd fmla="*/ 1012045 h 1012045" name="T1"/>
                  <a:gd fmla="*/ 1067459 w 2134918" name="T2"/>
                  <a:gd fmla="*/ 0 h 1012045" name="T3"/>
                  <a:gd fmla="*/ 2134918 w 2134918" name="T4"/>
                  <a:gd fmla="*/ 1012045 h 1012045" name="T5"/>
                </a:gdLst>
                <a:cxnLst>
                  <a:cxn ang="0">
                    <a:pos x="T0" y="T1"/>
                  </a:cxn>
                  <a:cxn ang="0">
                    <a:pos x="T2" y="T3"/>
                  </a:cxn>
                  <a:cxn ang="0">
                    <a:pos x="T4" y="T5"/>
                  </a:cxn>
                </a:cxnLst>
                <a:rect b="b" l="0" r="r" t="0"/>
                <a:pathLst>
                  <a:path h="1012045" w="2134918">
                    <a:moveTo>
                      <a:pt x="0" y="1012045"/>
                    </a:moveTo>
                    <a:cubicBezTo>
                      <a:pt x="28964" y="447977"/>
                      <a:pt x="495896" y="0"/>
                      <a:pt x="1067459" y="0"/>
                    </a:cubicBezTo>
                    <a:cubicBezTo>
                      <a:pt x="1639022" y="0"/>
                      <a:pt x="2105955" y="447977"/>
                      <a:pt x="2134918" y="1012045"/>
                    </a:cubicBezTo>
                  </a:path>
                </a:pathLst>
              </a:custGeom>
              <a:noFill/>
              <a:ln cap="flat" cmpd="sng" w="25400">
                <a:solidFill>
                  <a:schemeClr val="bg1">
                    <a:lumMod val="50000"/>
                  </a:schemeClr>
                </a:solidFill>
                <a:prstDash val="sysDash"/>
                <a:round/>
              </a:ln>
              <a:extLst>
                <a:ext uri="{909E8E84-426E-40DD-AFC4-6F175D3DCCD1}">
                  <a14:hiddenFill>
                    <a:solidFill>
                      <a:srgbClr val="FFFFFF"/>
                    </a:solidFill>
                  </a14:hiddenFill>
                </a:ext>
              </a:extLst>
            </p:spPr>
            <p:txBody>
              <a:bodyPr anchor="ctr" bIns="34290" lIns="68580" rIns="68580" tIns="34290"/>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4" name="椭圆 4"/>
              <p:cNvSpPr/>
              <p:nvPr/>
            </p:nvSpPr>
            <p:spPr bwMode="auto">
              <a:xfrm rot="1748642">
                <a:off x="4392985" y="3020842"/>
                <a:ext cx="773581" cy="366376"/>
              </a:xfrm>
              <a:custGeom>
                <a:gdLst>
                  <a:gd fmla="*/ 0 w 2134918" name="T0"/>
                  <a:gd fmla="*/ 1012045 h 1012045" name="T1"/>
                  <a:gd fmla="*/ 1067459 w 2134918" name="T2"/>
                  <a:gd fmla="*/ 0 h 1012045" name="T3"/>
                  <a:gd fmla="*/ 2134918 w 2134918" name="T4"/>
                  <a:gd fmla="*/ 1012045 h 1012045" name="T5"/>
                </a:gdLst>
                <a:cxnLst>
                  <a:cxn ang="0">
                    <a:pos x="T0" y="T1"/>
                  </a:cxn>
                  <a:cxn ang="0">
                    <a:pos x="T2" y="T3"/>
                  </a:cxn>
                  <a:cxn ang="0">
                    <a:pos x="T4" y="T5"/>
                  </a:cxn>
                </a:cxnLst>
                <a:rect b="b" l="0" r="r" t="0"/>
                <a:pathLst>
                  <a:path h="1012045" w="2134918">
                    <a:moveTo>
                      <a:pt x="0" y="1012045"/>
                    </a:moveTo>
                    <a:cubicBezTo>
                      <a:pt x="28964" y="447977"/>
                      <a:pt x="495896" y="0"/>
                      <a:pt x="1067459" y="0"/>
                    </a:cubicBezTo>
                    <a:cubicBezTo>
                      <a:pt x="1639022" y="0"/>
                      <a:pt x="2105955" y="447977"/>
                      <a:pt x="2134918" y="1012045"/>
                    </a:cubicBezTo>
                  </a:path>
                </a:pathLst>
              </a:custGeom>
              <a:noFill/>
              <a:ln cap="flat" cmpd="sng" w="25400">
                <a:solidFill>
                  <a:schemeClr val="bg1">
                    <a:lumMod val="50000"/>
                  </a:schemeClr>
                </a:solidFill>
                <a:prstDash val="sysDash"/>
                <a:round/>
              </a:ln>
              <a:extLst>
                <a:ext uri="{909E8E84-426E-40DD-AFC4-6F175D3DCCD1}">
                  <a14:hiddenFill>
                    <a:solidFill>
                      <a:srgbClr val="FFFFFF"/>
                    </a:solidFill>
                  </a14:hiddenFill>
                </a:ext>
              </a:extLst>
            </p:spPr>
            <p:txBody>
              <a:bodyPr anchor="ctr" bIns="34290" lIns="68580" rIns="68580" tIns="34290"/>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sp>
          <p:nvSpPr>
            <p:cNvPr id="15" name="KSO_GN4"/>
            <p:cNvSpPr>
              <a:spLocks noChangeArrowheads="1"/>
            </p:cNvSpPr>
            <p:nvPr/>
          </p:nvSpPr>
          <p:spPr bwMode="auto">
            <a:xfrm>
              <a:off x="725131" y="1447244"/>
              <a:ext cx="1665106" cy="1665813"/>
            </a:xfrm>
            <a:prstGeom prst="ellipse">
              <a:avLst/>
            </a:prstGeom>
            <a:solidFill>
              <a:srgbClr val="00B0F0"/>
            </a:solidFill>
            <a:ln>
              <a:noFill/>
            </a:ln>
            <a:extLst/>
          </p:spPr>
          <p:txBody>
            <a:bodyPr anchor="ctr" bIns="0" lIns="0" rIns="0" tIns="0"/>
            <a:lstStyle>
              <a:lvl1pPr defTabSz="685800">
                <a:defRPr>
                  <a:solidFill>
                    <a:schemeClr val="tx1"/>
                  </a:solidFill>
                  <a:latin charset="0" pitchFamily="34" typeface="Calibri"/>
                  <a:ea charset="-122" pitchFamily="34" typeface="微软雅黑"/>
                </a:defRPr>
              </a:lvl1pPr>
              <a:lvl2pPr defTabSz="685800" indent="-285750" marL="742950">
                <a:defRPr>
                  <a:solidFill>
                    <a:schemeClr val="tx1"/>
                  </a:solidFill>
                  <a:latin charset="0" pitchFamily="34" typeface="Calibri"/>
                  <a:ea charset="-122" pitchFamily="34" typeface="微软雅黑"/>
                </a:defRPr>
              </a:lvl2pPr>
              <a:lvl3pPr defTabSz="685800" indent="-228600" marL="1143000">
                <a:defRPr>
                  <a:solidFill>
                    <a:schemeClr val="tx1"/>
                  </a:solidFill>
                  <a:latin charset="0" pitchFamily="34" typeface="Calibri"/>
                  <a:ea charset="-122" pitchFamily="34" typeface="微软雅黑"/>
                </a:defRPr>
              </a:lvl3pPr>
              <a:lvl4pPr defTabSz="685800" indent="-228600" marL="1600200">
                <a:defRPr>
                  <a:solidFill>
                    <a:schemeClr val="tx1"/>
                  </a:solidFill>
                  <a:latin charset="0" pitchFamily="34" typeface="Calibri"/>
                  <a:ea charset="-122" pitchFamily="34" typeface="微软雅黑"/>
                </a:defRPr>
              </a:lvl4pPr>
              <a:lvl5pPr defTabSz="685800" indent="-228600" marL="2057400">
                <a:defRPr>
                  <a:solidFill>
                    <a:schemeClr val="tx1"/>
                  </a:solidFill>
                  <a:latin charset="0" pitchFamily="34" typeface="Calibri"/>
                  <a:ea charset="-122" pitchFamily="34" typeface="微软雅黑"/>
                </a:defRPr>
              </a:lvl5pPr>
              <a:lvl6pPr defTabSz="685800"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6pPr>
              <a:lvl7pPr defTabSz="685800"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7pPr>
              <a:lvl8pPr defTabSz="685800"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8pPr>
              <a:lvl9pPr defTabSz="685800"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9pPr>
            </a:lstStyle>
            <a:p>
              <a:pPr algn="ctr" defTabSz="685800" eaLnBrk="1" fontAlgn="auto" hangingPunct="1" indent="0" latinLnBrk="0" lvl="0" marL="0" marR="0">
                <a:lnSpc>
                  <a:spcPct val="130000"/>
                </a:lnSpc>
                <a:spcBef>
                  <a:spcPct val="0"/>
                </a:spcBef>
                <a:spcAft>
                  <a:spcPct val="0"/>
                </a:spcAft>
                <a:buClrTx/>
                <a:buSzTx/>
                <a:buFontTx/>
                <a:buNone/>
                <a:defRPr/>
              </a:pPr>
              <a:r>
                <a:rPr altLang="zh-CN" b="0" baseline="0" cap="none" i="0" kern="0" kumimoji="0" lang="en-US" noProof="0" normalizeH="0" spc="0" strike="noStrike" sz="5400" u="none">
                  <a:ln>
                    <a:noFill/>
                  </a:ln>
                  <a:solidFill>
                    <a:sysClr lastClr="FFFFFF" val="window"/>
                  </a:solidFill>
                  <a:effectLst/>
                  <a:uLnTx/>
                  <a:uFillTx/>
                  <a:latin charset="0" panose="020b0806030902050204" pitchFamily="34" typeface="Impact"/>
                  <a:ea charset="-122" pitchFamily="34" typeface="微软雅黑"/>
                </a:rPr>
                <a:t>04</a:t>
              </a:r>
            </a:p>
          </p:txBody>
        </p:sp>
        <p:sp>
          <p:nvSpPr>
            <p:cNvPr id="16" name="KSO_GN3"/>
            <p:cNvSpPr>
              <a:spLocks noChangeArrowheads="1"/>
            </p:cNvSpPr>
            <p:nvPr/>
          </p:nvSpPr>
          <p:spPr bwMode="auto">
            <a:xfrm>
              <a:off x="2258125" y="2667729"/>
              <a:ext cx="1178310" cy="1178810"/>
            </a:xfrm>
            <a:prstGeom prst="ellipse">
              <a:avLst/>
            </a:prstGeom>
            <a:solidFill>
              <a:srgbClr val="FE978C"/>
            </a:solidFill>
            <a:ln>
              <a:noFill/>
            </a:ln>
            <a:extLst/>
          </p:spPr>
          <p:txBody>
            <a:bodyPr anchor="ctr" bIns="0" lIns="0" rIns="0" tIns="0"/>
            <a:lstStyle>
              <a:lvl1pPr defTabSz="685800">
                <a:defRPr>
                  <a:solidFill>
                    <a:schemeClr val="tx1"/>
                  </a:solidFill>
                  <a:latin charset="0" pitchFamily="34" typeface="Calibri"/>
                  <a:ea charset="-122" pitchFamily="34" typeface="微软雅黑"/>
                </a:defRPr>
              </a:lvl1pPr>
              <a:lvl2pPr defTabSz="685800" indent="-285750" marL="742950">
                <a:defRPr>
                  <a:solidFill>
                    <a:schemeClr val="tx1"/>
                  </a:solidFill>
                  <a:latin charset="0" pitchFamily="34" typeface="Calibri"/>
                  <a:ea charset="-122" pitchFamily="34" typeface="微软雅黑"/>
                </a:defRPr>
              </a:lvl2pPr>
              <a:lvl3pPr defTabSz="685800" indent="-228600" marL="1143000">
                <a:defRPr>
                  <a:solidFill>
                    <a:schemeClr val="tx1"/>
                  </a:solidFill>
                  <a:latin charset="0" pitchFamily="34" typeface="Calibri"/>
                  <a:ea charset="-122" pitchFamily="34" typeface="微软雅黑"/>
                </a:defRPr>
              </a:lvl3pPr>
              <a:lvl4pPr defTabSz="685800" indent="-228600" marL="1600200">
                <a:defRPr>
                  <a:solidFill>
                    <a:schemeClr val="tx1"/>
                  </a:solidFill>
                  <a:latin charset="0" pitchFamily="34" typeface="Calibri"/>
                  <a:ea charset="-122" pitchFamily="34" typeface="微软雅黑"/>
                </a:defRPr>
              </a:lvl4pPr>
              <a:lvl5pPr defTabSz="685800" indent="-228600" marL="2057400">
                <a:defRPr>
                  <a:solidFill>
                    <a:schemeClr val="tx1"/>
                  </a:solidFill>
                  <a:latin charset="0" pitchFamily="34" typeface="Calibri"/>
                  <a:ea charset="-122" pitchFamily="34" typeface="微软雅黑"/>
                </a:defRPr>
              </a:lvl5pPr>
              <a:lvl6pPr defTabSz="685800"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6pPr>
              <a:lvl7pPr defTabSz="685800"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7pPr>
              <a:lvl8pPr defTabSz="685800"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8pPr>
              <a:lvl9pPr defTabSz="685800"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9pPr>
            </a:lstStyle>
            <a:p>
              <a:pPr algn="ctr" defTabSz="685800" eaLnBrk="1" fontAlgn="auto" hangingPunct="1" indent="0" latinLnBrk="0" lvl="0" marL="0" marR="0">
                <a:lnSpc>
                  <a:spcPct val="130000"/>
                </a:lnSpc>
                <a:spcBef>
                  <a:spcPct val="0"/>
                </a:spcBef>
                <a:spcAft>
                  <a:spcPct val="0"/>
                </a:spcAft>
                <a:buClrTx/>
                <a:buSzTx/>
                <a:buFontTx/>
                <a:buNone/>
                <a:defRPr/>
              </a:pPr>
              <a:r>
                <a:rPr altLang="zh-CN" b="0" baseline="0" cap="none" i="0" kern="0" kumimoji="0" lang="en-US" noProof="0" normalizeH="0" spc="0" strike="noStrike" sz="4000" u="none">
                  <a:ln>
                    <a:noFill/>
                  </a:ln>
                  <a:solidFill>
                    <a:sysClr lastClr="FFFFFF" val="window"/>
                  </a:solidFill>
                  <a:effectLst/>
                  <a:uLnTx/>
                  <a:uFillTx/>
                  <a:latin charset="0" panose="020b0806030902050204" pitchFamily="34" typeface="Impact"/>
                  <a:ea charset="-122" pitchFamily="34" typeface="微软雅黑"/>
                </a:rPr>
                <a:t>03</a:t>
              </a:r>
            </a:p>
          </p:txBody>
        </p:sp>
        <p:sp>
          <p:nvSpPr>
            <p:cNvPr id="17" name="KSO_GN2"/>
            <p:cNvSpPr>
              <a:spLocks noChangeArrowheads="1"/>
            </p:cNvSpPr>
            <p:nvPr/>
          </p:nvSpPr>
          <p:spPr bwMode="auto">
            <a:xfrm flipV="1" rot="10800000">
              <a:off x="3480471" y="3319051"/>
              <a:ext cx="840289" cy="840646"/>
            </a:xfrm>
            <a:prstGeom prst="ellipse">
              <a:avLst/>
            </a:prstGeom>
            <a:solidFill>
              <a:srgbClr val="00B0F0"/>
            </a:solidFill>
            <a:ln>
              <a:noFill/>
            </a:ln>
            <a:extLst/>
          </p:spPr>
          <p:txBody>
            <a:bodyPr anchor="ctr" bIns="0" lIns="0" rIns="0" tIns="0"/>
            <a:lstStyle>
              <a:lvl1pPr defTabSz="685800">
                <a:defRPr>
                  <a:solidFill>
                    <a:schemeClr val="tx1"/>
                  </a:solidFill>
                  <a:latin charset="0" pitchFamily="34" typeface="Calibri"/>
                  <a:ea charset="-122" pitchFamily="34" typeface="微软雅黑"/>
                </a:defRPr>
              </a:lvl1pPr>
              <a:lvl2pPr defTabSz="685800" indent="-285750" marL="742950">
                <a:defRPr>
                  <a:solidFill>
                    <a:schemeClr val="tx1"/>
                  </a:solidFill>
                  <a:latin charset="0" pitchFamily="34" typeface="Calibri"/>
                  <a:ea charset="-122" pitchFamily="34" typeface="微软雅黑"/>
                </a:defRPr>
              </a:lvl2pPr>
              <a:lvl3pPr defTabSz="685800" indent="-228600" marL="1143000">
                <a:defRPr>
                  <a:solidFill>
                    <a:schemeClr val="tx1"/>
                  </a:solidFill>
                  <a:latin charset="0" pitchFamily="34" typeface="Calibri"/>
                  <a:ea charset="-122" pitchFamily="34" typeface="微软雅黑"/>
                </a:defRPr>
              </a:lvl3pPr>
              <a:lvl4pPr defTabSz="685800" indent="-228600" marL="1600200">
                <a:defRPr>
                  <a:solidFill>
                    <a:schemeClr val="tx1"/>
                  </a:solidFill>
                  <a:latin charset="0" pitchFamily="34" typeface="Calibri"/>
                  <a:ea charset="-122" pitchFamily="34" typeface="微软雅黑"/>
                </a:defRPr>
              </a:lvl4pPr>
              <a:lvl5pPr defTabSz="685800" indent="-228600" marL="2057400">
                <a:defRPr>
                  <a:solidFill>
                    <a:schemeClr val="tx1"/>
                  </a:solidFill>
                  <a:latin charset="0" pitchFamily="34" typeface="Calibri"/>
                  <a:ea charset="-122" pitchFamily="34" typeface="微软雅黑"/>
                </a:defRPr>
              </a:lvl5pPr>
              <a:lvl6pPr defTabSz="685800"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6pPr>
              <a:lvl7pPr defTabSz="685800"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7pPr>
              <a:lvl8pPr defTabSz="685800"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8pPr>
              <a:lvl9pPr defTabSz="685800"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9pPr>
            </a:lstStyle>
            <a:p>
              <a:pPr algn="ctr" defTabSz="685800" eaLnBrk="1" fontAlgn="auto" hangingPunct="1" indent="0" latinLnBrk="0" lvl="0" marL="0" marR="0">
                <a:lnSpc>
                  <a:spcPct val="130000"/>
                </a:lnSpc>
                <a:spcBef>
                  <a:spcPct val="0"/>
                </a:spcBef>
                <a:spcAft>
                  <a:spcPct val="0"/>
                </a:spcAft>
                <a:buClrTx/>
                <a:buSzTx/>
                <a:buFontTx/>
                <a:buNone/>
                <a:defRPr/>
              </a:pPr>
              <a:r>
                <a:rPr altLang="zh-CN" b="0" baseline="0" cap="none" i="0" kern="0" kumimoji="0" lang="en-US" noProof="0" normalizeH="0" spc="0" strike="noStrike" sz="2700" u="none">
                  <a:ln>
                    <a:noFill/>
                  </a:ln>
                  <a:solidFill>
                    <a:sysClr lastClr="FFFFFF" val="window"/>
                  </a:solidFill>
                  <a:effectLst/>
                  <a:uLnTx/>
                  <a:uFillTx/>
                  <a:latin charset="0" panose="020b0806030902050204" pitchFamily="34" typeface="Impact"/>
                  <a:ea charset="-122" pitchFamily="34" typeface="微软雅黑"/>
                </a:rPr>
                <a:t>02</a:t>
              </a:r>
            </a:p>
          </p:txBody>
        </p:sp>
        <p:sp>
          <p:nvSpPr>
            <p:cNvPr id="18" name="KSO_GN1"/>
            <p:cNvSpPr>
              <a:spLocks noChangeArrowheads="1"/>
            </p:cNvSpPr>
            <p:nvPr/>
          </p:nvSpPr>
          <p:spPr bwMode="auto">
            <a:xfrm>
              <a:off x="4281485" y="3937031"/>
              <a:ext cx="579633" cy="579879"/>
            </a:xfrm>
            <a:prstGeom prst="ellipse">
              <a:avLst/>
            </a:prstGeom>
            <a:solidFill>
              <a:srgbClr val="FE978C"/>
            </a:solidFill>
            <a:ln>
              <a:noFill/>
            </a:ln>
            <a:extLst/>
          </p:spPr>
          <p:txBody>
            <a:bodyPr anchor="ctr" bIns="0" lIns="0" rIns="0" tIns="0"/>
            <a:lstStyle>
              <a:lvl1pPr defTabSz="685800">
                <a:defRPr>
                  <a:solidFill>
                    <a:schemeClr val="tx1"/>
                  </a:solidFill>
                  <a:latin charset="0" pitchFamily="34" typeface="Calibri"/>
                  <a:ea charset="-122" pitchFamily="34" typeface="微软雅黑"/>
                </a:defRPr>
              </a:lvl1pPr>
              <a:lvl2pPr defTabSz="685800" indent="-285750" marL="742950">
                <a:defRPr>
                  <a:solidFill>
                    <a:schemeClr val="tx1"/>
                  </a:solidFill>
                  <a:latin charset="0" pitchFamily="34" typeface="Calibri"/>
                  <a:ea charset="-122" pitchFamily="34" typeface="微软雅黑"/>
                </a:defRPr>
              </a:lvl2pPr>
              <a:lvl3pPr defTabSz="685800" indent="-228600" marL="1143000">
                <a:defRPr>
                  <a:solidFill>
                    <a:schemeClr val="tx1"/>
                  </a:solidFill>
                  <a:latin charset="0" pitchFamily="34" typeface="Calibri"/>
                  <a:ea charset="-122" pitchFamily="34" typeface="微软雅黑"/>
                </a:defRPr>
              </a:lvl3pPr>
              <a:lvl4pPr defTabSz="685800" indent="-228600" marL="1600200">
                <a:defRPr>
                  <a:solidFill>
                    <a:schemeClr val="tx1"/>
                  </a:solidFill>
                  <a:latin charset="0" pitchFamily="34" typeface="Calibri"/>
                  <a:ea charset="-122" pitchFamily="34" typeface="微软雅黑"/>
                </a:defRPr>
              </a:lvl4pPr>
              <a:lvl5pPr defTabSz="685800" indent="-228600" marL="2057400">
                <a:defRPr>
                  <a:solidFill>
                    <a:schemeClr val="tx1"/>
                  </a:solidFill>
                  <a:latin charset="0" pitchFamily="34" typeface="Calibri"/>
                  <a:ea charset="-122" pitchFamily="34" typeface="微软雅黑"/>
                </a:defRPr>
              </a:lvl5pPr>
              <a:lvl6pPr defTabSz="685800"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6pPr>
              <a:lvl7pPr defTabSz="685800"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7pPr>
              <a:lvl8pPr defTabSz="685800"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8pPr>
              <a:lvl9pPr defTabSz="685800"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9pPr>
            </a:lstStyle>
            <a:p>
              <a:pPr algn="ctr" defTabSz="685800" eaLnBrk="1" fontAlgn="auto" hangingPunct="1" indent="0" latinLnBrk="0" lvl="0" marL="0" marR="0">
                <a:lnSpc>
                  <a:spcPct val="130000"/>
                </a:lnSpc>
                <a:spcBef>
                  <a:spcPct val="0"/>
                </a:spcBef>
                <a:spcAft>
                  <a:spcPct val="0"/>
                </a:spcAft>
                <a:buClrTx/>
                <a:buSzTx/>
                <a:buFontTx/>
                <a:buNone/>
                <a:defRPr/>
              </a:pPr>
              <a:r>
                <a:rPr altLang="zh-CN" b="0" baseline="0" cap="none" i="0" kern="0" kumimoji="0" lang="en-US" noProof="0" normalizeH="0" spc="0" strike="noStrike" sz="2700" u="none">
                  <a:ln>
                    <a:noFill/>
                  </a:ln>
                  <a:solidFill>
                    <a:sysClr lastClr="FFFFFF" val="window"/>
                  </a:solidFill>
                  <a:effectLst/>
                  <a:uLnTx/>
                  <a:uFillTx/>
                  <a:latin charset="0" panose="020b0806030902050204" pitchFamily="34" typeface="Impact"/>
                  <a:ea charset="-122" pitchFamily="34" typeface="微软雅黑"/>
                </a:rPr>
                <a:t>01</a:t>
              </a:r>
            </a:p>
          </p:txBody>
        </p:sp>
        <p:sp>
          <p:nvSpPr>
            <p:cNvPr id="19" name="文本框 11"/>
            <p:cNvSpPr txBox="1">
              <a:spLocks noChangeArrowheads="1"/>
            </p:cNvSpPr>
            <p:nvPr/>
          </p:nvSpPr>
          <p:spPr bwMode="auto">
            <a:xfrm>
              <a:off x="2397646" y="1052489"/>
              <a:ext cx="4200350" cy="5580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1" lIns="68562" rIns="68562" tIns="34281" wrap="square">
              <a:spAutoFit/>
            </a:bodyPr>
            <a:lstStyle>
              <a:lvl1pPr>
                <a:defRPr>
                  <a:solidFill>
                    <a:schemeClr val="tx1"/>
                  </a:solidFill>
                  <a:latin charset="0" pitchFamily="34" typeface="Calibri"/>
                  <a:ea charset="-122" pitchFamily="34" typeface="微软雅黑"/>
                </a:defRPr>
              </a:lvl1pPr>
              <a:lvl2pPr indent="-285750" marL="742950">
                <a:defRPr>
                  <a:solidFill>
                    <a:schemeClr val="tx1"/>
                  </a:solidFill>
                  <a:latin charset="0" pitchFamily="34" typeface="Calibri"/>
                  <a:ea charset="-122" pitchFamily="34" typeface="微软雅黑"/>
                </a:defRPr>
              </a:lvl2pPr>
              <a:lvl3pPr indent="-228600" marL="1143000">
                <a:defRPr>
                  <a:solidFill>
                    <a:schemeClr val="tx1"/>
                  </a:solidFill>
                  <a:latin charset="0" pitchFamily="34" typeface="Calibri"/>
                  <a:ea charset="-122" pitchFamily="34" typeface="微软雅黑"/>
                </a:defRPr>
              </a:lvl3pPr>
              <a:lvl4pPr indent="-228600" marL="1600200">
                <a:defRPr>
                  <a:solidFill>
                    <a:schemeClr val="tx1"/>
                  </a:solidFill>
                  <a:latin charset="0" pitchFamily="34" typeface="Calibri"/>
                  <a:ea charset="-122" pitchFamily="34" typeface="微软雅黑"/>
                </a:defRPr>
              </a:lvl4pPr>
              <a:lvl5pPr indent="-228600" marL="2057400">
                <a:defRPr>
                  <a:solidFill>
                    <a:schemeClr val="tx1"/>
                  </a:solidFill>
                  <a:latin charset="0" pitchFamily="34" typeface="Calibri"/>
                  <a:ea charset="-122"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9pPr>
            </a:lstStyle>
            <a:p>
              <a:pPr algn="just" defTabSz="914400" eaLnBrk="1" fontAlgn="auto" hangingPunct="1" indent="0" latinLnBrk="0" lvl="0" marL="0" marR="0">
                <a:lnSpc>
                  <a:spcPct val="130000"/>
                </a:lnSpc>
                <a:spcBef>
                  <a:spcPct val="0"/>
                </a:spcBef>
                <a:spcAft>
                  <a:spcPct val="0"/>
                </a:spcAft>
                <a:buClrTx/>
                <a:buSzTx/>
                <a:buFontTx/>
                <a:buNone/>
                <a:defRPr/>
              </a:pPr>
              <a:r>
                <a:rPr altLang="en-US" b="0" baseline="0" cap="none" i="0" kern="0" kumimoji="0" lang="zh-CN" noProof="0" normalizeH="0" spc="0" strike="noStrike" sz="1200" u="none">
                  <a:ln>
                    <a:noFill/>
                  </a:ln>
                  <a:solidFill>
                    <a:schemeClr val="bg1">
                      <a:lumMod val="50000"/>
                    </a:schemeClr>
                  </a:solidFill>
                  <a:effectLst/>
                  <a:uLnTx/>
                  <a:uFillTx/>
                  <a:latin charset="0" pitchFamily="34" typeface="Calibri"/>
                  <a:ea charset="-122" pitchFamily="34" typeface="微软雅黑"/>
                </a:rPr>
                <a:t>点击此处输入文字点击此处输入文字点击此处输入文字</a:t>
              </a:r>
            </a:p>
            <a:p>
              <a:pPr algn="just" defTabSz="914400" eaLnBrk="1" fontAlgn="auto" hangingPunct="1" indent="0" latinLnBrk="0" lvl="0" marL="0" marR="0">
                <a:lnSpc>
                  <a:spcPct val="130000"/>
                </a:lnSpc>
                <a:spcBef>
                  <a:spcPct val="0"/>
                </a:spcBef>
                <a:spcAft>
                  <a:spcPct val="0"/>
                </a:spcAft>
                <a:buClrTx/>
                <a:buSzTx/>
                <a:buFontTx/>
                <a:buNone/>
                <a:defRPr/>
              </a:pPr>
              <a:r>
                <a:rPr altLang="en-US" b="0" baseline="0" cap="none" i="0" kern="0" kumimoji="0" lang="zh-CN" noProof="0" normalizeH="0" spc="0" strike="noStrike" sz="1200" u="none">
                  <a:ln>
                    <a:noFill/>
                  </a:ln>
                  <a:solidFill>
                    <a:schemeClr val="bg1">
                      <a:lumMod val="50000"/>
                    </a:schemeClr>
                  </a:solidFill>
                  <a:effectLst/>
                  <a:uLnTx/>
                  <a:uFillTx/>
                  <a:latin charset="0" pitchFamily="34" typeface="Calibri"/>
                  <a:ea charset="-122" pitchFamily="34" typeface="微软雅黑"/>
                </a:rPr>
                <a:t>点击此处输入文字点击此处输入文字点击此处输入文字</a:t>
              </a:r>
            </a:p>
            <a:p>
              <a:pPr algn="just" defTabSz="914400" eaLnBrk="1" fontAlgn="auto" hangingPunct="1" indent="0" latinLnBrk="0" lvl="0" marL="0" marR="0">
                <a:lnSpc>
                  <a:spcPct val="130000"/>
                </a:lnSpc>
                <a:spcBef>
                  <a:spcPct val="0"/>
                </a:spcBef>
                <a:spcAft>
                  <a:spcPct val="0"/>
                </a:spcAft>
                <a:buClrTx/>
                <a:buSzTx/>
                <a:buFontTx/>
                <a:buNone/>
                <a:defRPr/>
              </a:pPr>
              <a:r>
                <a:rPr altLang="en-US" b="0" baseline="0" cap="none" i="0" kern="0" kumimoji="0" lang="zh-CN" noProof="0" normalizeH="0" spc="0" strike="noStrike" sz="1200" u="none">
                  <a:ln>
                    <a:noFill/>
                  </a:ln>
                  <a:solidFill>
                    <a:schemeClr val="bg1">
                      <a:lumMod val="50000"/>
                    </a:schemeClr>
                  </a:solidFill>
                  <a:effectLst/>
                  <a:uLnTx/>
                  <a:uFillTx/>
                  <a:latin charset="0" pitchFamily="34" typeface="Calibri"/>
                  <a:ea charset="-122" pitchFamily="34" typeface="微软雅黑"/>
                </a:rPr>
                <a:t>点击此处输入文字点击此处输入文字点击此处输入文字</a:t>
              </a:r>
            </a:p>
          </p:txBody>
        </p:sp>
        <p:sp>
          <p:nvSpPr>
            <p:cNvPr id="20" name="文本框 12"/>
            <p:cNvSpPr txBox="1">
              <a:spLocks noChangeArrowheads="1"/>
            </p:cNvSpPr>
            <p:nvPr/>
          </p:nvSpPr>
          <p:spPr bwMode="auto">
            <a:xfrm>
              <a:off x="3331088" y="2185152"/>
              <a:ext cx="3935680" cy="3883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1" lIns="68562" rIns="68562" tIns="34281" wrap="square">
              <a:spAutoFit/>
            </a:bodyPr>
            <a:lstStyle>
              <a:lvl1pPr>
                <a:defRPr>
                  <a:solidFill>
                    <a:schemeClr val="tx1"/>
                  </a:solidFill>
                  <a:latin charset="0" pitchFamily="34" typeface="Calibri"/>
                  <a:ea charset="-122" pitchFamily="34" typeface="微软雅黑"/>
                </a:defRPr>
              </a:lvl1pPr>
              <a:lvl2pPr indent="-285750" marL="742950">
                <a:defRPr>
                  <a:solidFill>
                    <a:schemeClr val="tx1"/>
                  </a:solidFill>
                  <a:latin charset="0" pitchFamily="34" typeface="Calibri"/>
                  <a:ea charset="-122" pitchFamily="34" typeface="微软雅黑"/>
                </a:defRPr>
              </a:lvl2pPr>
              <a:lvl3pPr indent="-228600" marL="1143000">
                <a:defRPr>
                  <a:solidFill>
                    <a:schemeClr val="tx1"/>
                  </a:solidFill>
                  <a:latin charset="0" pitchFamily="34" typeface="Calibri"/>
                  <a:ea charset="-122" pitchFamily="34" typeface="微软雅黑"/>
                </a:defRPr>
              </a:lvl3pPr>
              <a:lvl4pPr indent="-228600" marL="1600200">
                <a:defRPr>
                  <a:solidFill>
                    <a:schemeClr val="tx1"/>
                  </a:solidFill>
                  <a:latin charset="0" pitchFamily="34" typeface="Calibri"/>
                  <a:ea charset="-122" pitchFamily="34" typeface="微软雅黑"/>
                </a:defRPr>
              </a:lvl4pPr>
              <a:lvl5pPr indent="-228600" marL="2057400">
                <a:defRPr>
                  <a:solidFill>
                    <a:schemeClr val="tx1"/>
                  </a:solidFill>
                  <a:latin charset="0" pitchFamily="34" typeface="Calibri"/>
                  <a:ea charset="-122"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9pPr>
            </a:lstStyle>
            <a:p>
              <a:pPr algn="just" defTabSz="914400" eaLnBrk="1" fontAlgn="auto" hangingPunct="1" indent="0" latinLnBrk="0" lvl="0" marL="0" marR="0">
                <a:lnSpc>
                  <a:spcPct val="130000"/>
                </a:lnSpc>
                <a:spcBef>
                  <a:spcPct val="0"/>
                </a:spcBef>
                <a:spcAft>
                  <a:spcPct val="0"/>
                </a:spcAft>
                <a:buClrTx/>
                <a:buSzTx/>
                <a:buFontTx/>
                <a:buNone/>
                <a:defRPr/>
              </a:pPr>
              <a:r>
                <a:rPr altLang="en-US" b="0" baseline="0" cap="none" i="0" kern="0" kumimoji="0" lang="zh-CN" noProof="0" normalizeH="0" spc="0" strike="noStrike" sz="1200" u="none">
                  <a:ln>
                    <a:noFill/>
                  </a:ln>
                  <a:solidFill>
                    <a:schemeClr val="bg1">
                      <a:lumMod val="50000"/>
                    </a:schemeClr>
                  </a:solidFill>
                  <a:effectLst/>
                  <a:uLnTx/>
                  <a:uFillTx/>
                  <a:latin charset="0" pitchFamily="34" typeface="Calibri"/>
                  <a:ea charset="-122" pitchFamily="34" typeface="微软雅黑"/>
                </a:rPr>
                <a:t>点击此处输入文字点击此处输入文字点击此处输入文字</a:t>
              </a:r>
            </a:p>
            <a:p>
              <a:pPr algn="just" defTabSz="914400" eaLnBrk="1" fontAlgn="auto" hangingPunct="1" indent="0" latinLnBrk="0" lvl="0" marL="0" marR="0">
                <a:lnSpc>
                  <a:spcPct val="130000"/>
                </a:lnSpc>
                <a:spcBef>
                  <a:spcPct val="0"/>
                </a:spcBef>
                <a:spcAft>
                  <a:spcPct val="0"/>
                </a:spcAft>
                <a:buClrTx/>
                <a:buSzTx/>
                <a:buFontTx/>
                <a:buNone/>
                <a:defRPr/>
              </a:pPr>
              <a:r>
                <a:rPr altLang="en-US" b="0" baseline="0" cap="none" i="0" kern="0" kumimoji="0" lang="zh-CN" noProof="0" normalizeH="0" spc="0" strike="noStrike" sz="1200" u="none">
                  <a:ln>
                    <a:noFill/>
                  </a:ln>
                  <a:solidFill>
                    <a:schemeClr val="bg1">
                      <a:lumMod val="50000"/>
                    </a:schemeClr>
                  </a:solidFill>
                  <a:effectLst/>
                  <a:uLnTx/>
                  <a:uFillTx/>
                  <a:latin charset="0" pitchFamily="34" typeface="Calibri"/>
                  <a:ea charset="-122" pitchFamily="34" typeface="微软雅黑"/>
                </a:rPr>
                <a:t>点击此处输入文字点击此处输入文字点击此处输入文字</a:t>
              </a:r>
            </a:p>
          </p:txBody>
        </p:sp>
        <p:sp>
          <p:nvSpPr>
            <p:cNvPr id="21" name="文本框 13"/>
            <p:cNvSpPr txBox="1">
              <a:spLocks noChangeArrowheads="1"/>
            </p:cNvSpPr>
            <p:nvPr/>
          </p:nvSpPr>
          <p:spPr bwMode="auto">
            <a:xfrm>
              <a:off x="4302858" y="3103325"/>
              <a:ext cx="3817406" cy="3883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1" lIns="68562" rIns="68562" tIns="34281" wrap="square">
              <a:spAutoFit/>
            </a:bodyPr>
            <a:lstStyle>
              <a:lvl1pPr>
                <a:defRPr>
                  <a:solidFill>
                    <a:schemeClr val="tx1"/>
                  </a:solidFill>
                  <a:latin charset="0" pitchFamily="34" typeface="Calibri"/>
                  <a:ea charset="-122" pitchFamily="34" typeface="微软雅黑"/>
                </a:defRPr>
              </a:lvl1pPr>
              <a:lvl2pPr indent="-285750" marL="742950">
                <a:defRPr>
                  <a:solidFill>
                    <a:schemeClr val="tx1"/>
                  </a:solidFill>
                  <a:latin charset="0" pitchFamily="34" typeface="Calibri"/>
                  <a:ea charset="-122" pitchFamily="34" typeface="微软雅黑"/>
                </a:defRPr>
              </a:lvl2pPr>
              <a:lvl3pPr indent="-228600" marL="1143000">
                <a:defRPr>
                  <a:solidFill>
                    <a:schemeClr val="tx1"/>
                  </a:solidFill>
                  <a:latin charset="0" pitchFamily="34" typeface="Calibri"/>
                  <a:ea charset="-122" pitchFamily="34" typeface="微软雅黑"/>
                </a:defRPr>
              </a:lvl3pPr>
              <a:lvl4pPr indent="-228600" marL="1600200">
                <a:defRPr>
                  <a:solidFill>
                    <a:schemeClr val="tx1"/>
                  </a:solidFill>
                  <a:latin charset="0" pitchFamily="34" typeface="Calibri"/>
                  <a:ea charset="-122" pitchFamily="34" typeface="微软雅黑"/>
                </a:defRPr>
              </a:lvl4pPr>
              <a:lvl5pPr indent="-228600" marL="2057400">
                <a:defRPr>
                  <a:solidFill>
                    <a:schemeClr val="tx1"/>
                  </a:solidFill>
                  <a:latin charset="0" pitchFamily="34" typeface="Calibri"/>
                  <a:ea charset="-122"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9pPr>
            </a:lstStyle>
            <a:p>
              <a:pPr algn="just" defTabSz="914400" eaLnBrk="1" fontAlgn="auto" hangingPunct="1" indent="0" latinLnBrk="0" lvl="0" marL="0" marR="0">
                <a:lnSpc>
                  <a:spcPct val="130000"/>
                </a:lnSpc>
                <a:spcBef>
                  <a:spcPct val="0"/>
                </a:spcBef>
                <a:spcAft>
                  <a:spcPct val="0"/>
                </a:spcAft>
                <a:buClrTx/>
                <a:buSzTx/>
                <a:buFontTx/>
                <a:buNone/>
                <a:defRPr/>
              </a:pPr>
              <a:r>
                <a:rPr altLang="en-US" b="0" baseline="0" cap="none" i="0" kern="0" kumimoji="0" lang="zh-CN" noProof="0" normalizeH="0" spc="0" strike="noStrike" sz="1200" u="none">
                  <a:ln>
                    <a:noFill/>
                  </a:ln>
                  <a:solidFill>
                    <a:schemeClr val="bg1">
                      <a:lumMod val="50000"/>
                    </a:schemeClr>
                  </a:solidFill>
                  <a:effectLst/>
                  <a:uLnTx/>
                  <a:uFillTx/>
                  <a:latin charset="0" pitchFamily="34" typeface="Calibri"/>
                  <a:ea charset="-122" pitchFamily="34" typeface="微软雅黑"/>
                </a:rPr>
                <a:t>点击此处输入文字点击此处输入文字点击此处输入文字</a:t>
              </a:r>
            </a:p>
            <a:p>
              <a:pPr algn="just" defTabSz="914400" eaLnBrk="1" fontAlgn="auto" hangingPunct="1" indent="0" latinLnBrk="0" lvl="0" marL="0" marR="0">
                <a:lnSpc>
                  <a:spcPct val="130000"/>
                </a:lnSpc>
                <a:spcBef>
                  <a:spcPct val="0"/>
                </a:spcBef>
                <a:spcAft>
                  <a:spcPct val="0"/>
                </a:spcAft>
                <a:buClrTx/>
                <a:buSzTx/>
                <a:buFontTx/>
                <a:buNone/>
                <a:defRPr/>
              </a:pPr>
              <a:r>
                <a:rPr altLang="en-US" b="0" baseline="0" cap="none" i="0" kern="0" kumimoji="0" lang="zh-CN" noProof="0" normalizeH="0" spc="0" strike="noStrike" sz="1200" u="none">
                  <a:ln>
                    <a:noFill/>
                  </a:ln>
                  <a:solidFill>
                    <a:schemeClr val="bg1">
                      <a:lumMod val="50000"/>
                    </a:schemeClr>
                  </a:solidFill>
                  <a:effectLst/>
                  <a:uLnTx/>
                  <a:uFillTx/>
                  <a:latin charset="0" pitchFamily="34" typeface="Calibri"/>
                  <a:ea charset="-122" pitchFamily="34" typeface="微软雅黑"/>
                </a:rPr>
                <a:t>点击此处输入文字点击此处输入文字点击此处输入文字</a:t>
              </a:r>
            </a:p>
          </p:txBody>
        </p:sp>
        <p:sp>
          <p:nvSpPr>
            <p:cNvPr id="22" name="文本框 14"/>
            <p:cNvSpPr txBox="1">
              <a:spLocks noChangeArrowheads="1"/>
            </p:cNvSpPr>
            <p:nvPr/>
          </p:nvSpPr>
          <p:spPr bwMode="auto">
            <a:xfrm>
              <a:off x="4989035" y="3913477"/>
              <a:ext cx="3848755" cy="3883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1" lIns="68562" rIns="68562" tIns="34281" wrap="square">
              <a:spAutoFit/>
            </a:bodyPr>
            <a:lstStyle>
              <a:lvl1pPr>
                <a:defRPr>
                  <a:solidFill>
                    <a:schemeClr val="tx1"/>
                  </a:solidFill>
                  <a:latin charset="0" pitchFamily="34" typeface="Calibri"/>
                  <a:ea charset="-122" pitchFamily="34" typeface="微软雅黑"/>
                </a:defRPr>
              </a:lvl1pPr>
              <a:lvl2pPr indent="-285750" marL="742950">
                <a:defRPr>
                  <a:solidFill>
                    <a:schemeClr val="tx1"/>
                  </a:solidFill>
                  <a:latin charset="0" pitchFamily="34" typeface="Calibri"/>
                  <a:ea charset="-122" pitchFamily="34" typeface="微软雅黑"/>
                </a:defRPr>
              </a:lvl2pPr>
              <a:lvl3pPr indent="-228600" marL="1143000">
                <a:defRPr>
                  <a:solidFill>
                    <a:schemeClr val="tx1"/>
                  </a:solidFill>
                  <a:latin charset="0" pitchFamily="34" typeface="Calibri"/>
                  <a:ea charset="-122" pitchFamily="34" typeface="微软雅黑"/>
                </a:defRPr>
              </a:lvl3pPr>
              <a:lvl4pPr indent="-228600" marL="1600200">
                <a:defRPr>
                  <a:solidFill>
                    <a:schemeClr val="tx1"/>
                  </a:solidFill>
                  <a:latin charset="0" pitchFamily="34" typeface="Calibri"/>
                  <a:ea charset="-122" pitchFamily="34" typeface="微软雅黑"/>
                </a:defRPr>
              </a:lvl4pPr>
              <a:lvl5pPr indent="-228600" marL="2057400">
                <a:defRPr>
                  <a:solidFill>
                    <a:schemeClr val="tx1"/>
                  </a:solidFill>
                  <a:latin charset="0" pitchFamily="34" typeface="Calibri"/>
                  <a:ea charset="-122"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34" typeface="微软雅黑"/>
                </a:defRPr>
              </a:lvl9pPr>
            </a:lstStyle>
            <a:p>
              <a:pPr algn="just" defTabSz="914400" eaLnBrk="1" fontAlgn="auto" hangingPunct="1" indent="0" latinLnBrk="0" lvl="0" marL="0" marR="0">
                <a:lnSpc>
                  <a:spcPct val="130000"/>
                </a:lnSpc>
                <a:spcBef>
                  <a:spcPct val="0"/>
                </a:spcBef>
                <a:spcAft>
                  <a:spcPct val="0"/>
                </a:spcAft>
                <a:buClrTx/>
                <a:buSzTx/>
                <a:buFontTx/>
                <a:buNone/>
                <a:defRPr/>
              </a:pPr>
              <a:r>
                <a:rPr altLang="en-US" b="0" baseline="0" cap="none" i="0" kern="0" kumimoji="0" lang="zh-CN" noProof="0" normalizeH="0" spc="0" strike="noStrike" sz="1200" u="none">
                  <a:ln>
                    <a:noFill/>
                  </a:ln>
                  <a:solidFill>
                    <a:schemeClr val="bg1">
                      <a:lumMod val="50000"/>
                    </a:schemeClr>
                  </a:solidFill>
                  <a:effectLst/>
                  <a:uLnTx/>
                  <a:uFillTx/>
                  <a:latin charset="0" pitchFamily="34" typeface="Calibri"/>
                  <a:ea charset="-122" pitchFamily="34" typeface="微软雅黑"/>
                </a:rPr>
                <a:t>点击此处输入文字点击此处输入文字点击此处输入文字</a:t>
              </a:r>
            </a:p>
            <a:p>
              <a:pPr algn="just" defTabSz="914400" eaLnBrk="1" fontAlgn="auto" hangingPunct="1" indent="0" latinLnBrk="0" lvl="0" marL="0" marR="0">
                <a:lnSpc>
                  <a:spcPct val="130000"/>
                </a:lnSpc>
                <a:spcBef>
                  <a:spcPct val="0"/>
                </a:spcBef>
                <a:spcAft>
                  <a:spcPct val="0"/>
                </a:spcAft>
                <a:buClrTx/>
                <a:buSzTx/>
                <a:buFontTx/>
                <a:buNone/>
                <a:defRPr/>
              </a:pPr>
              <a:r>
                <a:rPr altLang="en-US" b="0" baseline="0" cap="none" i="0" kern="0" kumimoji="0" lang="zh-CN" noProof="0" normalizeH="0" spc="0" strike="noStrike" sz="1200" u="none">
                  <a:ln>
                    <a:noFill/>
                  </a:ln>
                  <a:solidFill>
                    <a:schemeClr val="bg1">
                      <a:lumMod val="50000"/>
                    </a:schemeClr>
                  </a:solidFill>
                  <a:effectLst/>
                  <a:uLnTx/>
                  <a:uFillTx/>
                  <a:latin charset="0" pitchFamily="34" typeface="Calibri"/>
                  <a:ea charset="-122" pitchFamily="34" typeface="微软雅黑"/>
                </a:rPr>
                <a:t>点击此处输入文字点击此处输入文字点击此处输入文字</a:t>
              </a:r>
            </a:p>
          </p:txBody>
        </p:sp>
      </p:grpSp>
    </p:spTree>
    <p:extLst>
      <p:ext uri="{BB962C8B-B14F-4D97-AF65-F5344CB8AC3E}">
        <p14:creationId val="758605029"/>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par>
                                <p:cTn fill="hold" id="10" nodeType="withEffect" presetClass="entr" presetID="22" presetSubtype="8">
                                  <p:stCondLst>
                                    <p:cond delay="100"/>
                                  </p:stCondLst>
                                  <p:childTnLst>
                                    <p:set>
                                      <p:cBhvr>
                                        <p:cTn dur="1" fill="hold" id="11">
                                          <p:stCondLst>
                                            <p:cond delay="0"/>
                                          </p:stCondLst>
                                        </p:cTn>
                                        <p:tgtEl>
                                          <p:spTgt spid="3"/>
                                        </p:tgtEl>
                                        <p:attrNameLst>
                                          <p:attrName>style.visibility</p:attrName>
                                        </p:attrNameLst>
                                      </p:cBhvr>
                                      <p:to>
                                        <p:strVal val="visible"/>
                                      </p:to>
                                    </p:set>
                                    <p:animEffect filter="wipe(left)" transition="in">
                                      <p:cBhvr>
                                        <p:cTn dur="500" id="12"/>
                                        <p:tgtEl>
                                          <p:spTgt spid="3"/>
                                        </p:tgtEl>
                                      </p:cBhvr>
                                    </p:animEffect>
                                  </p:childTnLst>
                                </p:cTn>
                              </p:par>
                              <p:par>
                                <p:cTn fill="hold" grpId="0" id="13" nodeType="withEffect" presetClass="entr" presetID="10" presetSubtype="0">
                                  <p:stCondLst>
                                    <p:cond delay="250"/>
                                  </p:stCondLst>
                                  <p:childTnLst>
                                    <p:set>
                                      <p:cBhvr>
                                        <p:cTn dur="1" fill="hold" id="14">
                                          <p:stCondLst>
                                            <p:cond delay="0"/>
                                          </p:stCondLst>
                                        </p:cTn>
                                        <p:tgtEl>
                                          <p:spTgt spid="2"/>
                                        </p:tgtEl>
                                        <p:attrNameLst>
                                          <p:attrName>style.visibility</p:attrName>
                                        </p:attrNameLst>
                                      </p:cBhvr>
                                      <p:to>
                                        <p:strVal val="visible"/>
                                      </p:to>
                                    </p:set>
                                    <p:animEffect filter="fade" transition="in">
                                      <p:cBhvr>
                                        <p:cTn dur="500" id="15"/>
                                        <p:tgtEl>
                                          <p:spTgt spid="2"/>
                                        </p:tgtEl>
                                      </p:cBhvr>
                                    </p:animEffect>
                                  </p:childTnLst>
                                </p:cTn>
                              </p:par>
                            </p:childTnLst>
                          </p:cTn>
                        </p:par>
                        <p:par>
                          <p:cTn fill="hold" id="16" nodeType="afterGroup">
                            <p:stCondLst>
                              <p:cond delay="750"/>
                            </p:stCondLst>
                            <p:childTnLst>
                              <p:par>
                                <p:cTn fill="hold" id="17" nodeType="afterEffect" presetClass="entr" presetID="42" presetSubtype="0">
                                  <p:stCondLst>
                                    <p:cond delay="0"/>
                                  </p:stCondLst>
                                  <p:childTnLst>
                                    <p:set>
                                      <p:cBhvr>
                                        <p:cTn dur="1" fill="hold" id="18">
                                          <p:stCondLst>
                                            <p:cond delay="0"/>
                                          </p:stCondLst>
                                        </p:cTn>
                                        <p:tgtEl>
                                          <p:spTgt spid="4"/>
                                        </p:tgtEl>
                                        <p:attrNameLst>
                                          <p:attrName>style.visibility</p:attrName>
                                        </p:attrNameLst>
                                      </p:cBhvr>
                                      <p:to>
                                        <p:strVal val="visible"/>
                                      </p:to>
                                    </p:set>
                                    <p:animEffect filter="fade" transition="in">
                                      <p:cBhvr>
                                        <p:cTn dur="1000" id="19"/>
                                        <p:tgtEl>
                                          <p:spTgt spid="4"/>
                                        </p:tgtEl>
                                      </p:cBhvr>
                                    </p:animEffect>
                                    <p:anim calcmode="lin" valueType="num">
                                      <p:cBhvr>
                                        <p:cTn dur="1000" fill="hold" id="20"/>
                                        <p:tgtEl>
                                          <p:spTgt spid="4"/>
                                        </p:tgtEl>
                                        <p:attrNameLst>
                                          <p:attrName>ppt_x</p:attrName>
                                        </p:attrNameLst>
                                      </p:cBhvr>
                                      <p:tavLst>
                                        <p:tav tm="0">
                                          <p:val>
                                            <p:strVal val="#ppt_x"/>
                                          </p:val>
                                        </p:tav>
                                        <p:tav tm="100000">
                                          <p:val>
                                            <p:strVal val="#ppt_x"/>
                                          </p:val>
                                        </p:tav>
                                      </p:tavLst>
                                    </p:anim>
                                    <p:anim calcmode="lin" valueType="num">
                                      <p:cBhvr>
                                        <p:cTn dur="1000" fill="hold" id="21"/>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任意多边形 83"/>
          <p:cNvSpPr/>
          <p:nvPr/>
        </p:nvSpPr>
        <p:spPr bwMode="auto">
          <a:xfrm rot="16377237">
            <a:off x="5502506" y="985759"/>
            <a:ext cx="1007498" cy="100546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27" name="任意多边形 83"/>
          <p:cNvSpPr/>
          <p:nvPr/>
        </p:nvSpPr>
        <p:spPr bwMode="auto">
          <a:xfrm rot="16377237">
            <a:off x="6445090" y="2659707"/>
            <a:ext cx="1004844" cy="100282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28" name="任意多边形 83"/>
          <p:cNvSpPr/>
          <p:nvPr/>
        </p:nvSpPr>
        <p:spPr bwMode="auto">
          <a:xfrm rot="16377237">
            <a:off x="4232652" y="1594334"/>
            <a:ext cx="1164522" cy="1162172"/>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29" name="任意多边形 83"/>
          <p:cNvSpPr/>
          <p:nvPr/>
        </p:nvSpPr>
        <p:spPr bwMode="auto">
          <a:xfrm rot="16377237">
            <a:off x="5324067" y="1662388"/>
            <a:ext cx="1635976" cy="163267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30" name="任意多边形 83"/>
          <p:cNvSpPr/>
          <p:nvPr/>
        </p:nvSpPr>
        <p:spPr bwMode="auto">
          <a:xfrm flipH="1" rot="5222763">
            <a:off x="7104582" y="1037585"/>
            <a:ext cx="242276" cy="241788"/>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31" name="任意多边形 83"/>
          <p:cNvSpPr/>
          <p:nvPr/>
        </p:nvSpPr>
        <p:spPr bwMode="auto">
          <a:xfrm rot="16377237">
            <a:off x="7359596" y="1476881"/>
            <a:ext cx="286326" cy="28575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32" name="任意多边形 83"/>
          <p:cNvSpPr/>
          <p:nvPr/>
        </p:nvSpPr>
        <p:spPr bwMode="auto">
          <a:xfrm rot="16377237">
            <a:off x="4819134" y="2881157"/>
            <a:ext cx="1004844" cy="100282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33" name="任意多边形 83"/>
          <p:cNvSpPr/>
          <p:nvPr/>
        </p:nvSpPr>
        <p:spPr bwMode="auto">
          <a:xfrm flipH="1" rot="5222763">
            <a:off x="4601899" y="3789267"/>
            <a:ext cx="242276" cy="241788"/>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34" name="任意多边形 83"/>
          <p:cNvSpPr/>
          <p:nvPr/>
        </p:nvSpPr>
        <p:spPr bwMode="auto">
          <a:xfrm rot="16377237">
            <a:off x="4061429" y="3317445"/>
            <a:ext cx="286326" cy="28575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35" name="TextBox 34"/>
          <p:cNvSpPr txBox="1"/>
          <p:nvPr/>
        </p:nvSpPr>
        <p:spPr>
          <a:xfrm>
            <a:off x="5340648" y="1838581"/>
            <a:ext cx="1604310" cy="1188720"/>
          </a:xfrm>
          <a:prstGeom prst="rect">
            <a:avLst/>
          </a:prstGeom>
          <a:noFill/>
        </p:spPr>
        <p:txBody>
          <a:bodyPr rtlCol="0" wrap="square">
            <a:spAutoFit/>
          </a:bodyPr>
          <a:lstStyle/>
          <a:p>
            <a:pPr algn="ctr"/>
            <a:r>
              <a:rPr altLang="zh-CN" b="1" lang="en-US" smtClean="0" spc="-300" sz="7200">
                <a:solidFill>
                  <a:schemeClr val="bg1"/>
                </a:solidFill>
                <a:latin charset="-122" pitchFamily="34" typeface="微软雅黑"/>
                <a:ea charset="-122" pitchFamily="34" typeface="微软雅黑"/>
              </a:rPr>
              <a:t>D</a:t>
            </a:r>
          </a:p>
        </p:txBody>
      </p:sp>
      <p:sp>
        <p:nvSpPr>
          <p:cNvPr id="36" name="矩形 69"/>
          <p:cNvSpPr>
            <a:spLocks noChangeArrowheads="1"/>
          </p:cNvSpPr>
          <p:nvPr/>
        </p:nvSpPr>
        <p:spPr bwMode="auto">
          <a:xfrm>
            <a:off x="3520536" y="4267555"/>
            <a:ext cx="5137076"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buFont typeface="Arial"/>
              <a:buNone/>
            </a:pPr>
            <a:r>
              <a:rPr altLang="en-US" b="1" lang="zh-CN" smtClean="0" sz="4800">
                <a:solidFill>
                  <a:srgbClr val="00B0F0"/>
                </a:solidFill>
                <a:latin charset="-122" pitchFamily="34" typeface="微软雅黑"/>
                <a:ea charset="-122" pitchFamily="34" typeface="微软雅黑"/>
                <a:sym charset="-122" pitchFamily="34" typeface="微软雅黑"/>
              </a:rPr>
              <a:t>下年度工作计划</a:t>
            </a:r>
          </a:p>
        </p:txBody>
      </p:sp>
      <p:sp>
        <p:nvSpPr>
          <p:cNvPr id="37" name="矩形 70"/>
          <p:cNvSpPr>
            <a:spLocks noChangeArrowheads="1"/>
          </p:cNvSpPr>
          <p:nvPr/>
        </p:nvSpPr>
        <p:spPr bwMode="auto">
          <a:xfrm>
            <a:off x="1303861" y="5163501"/>
            <a:ext cx="9570424"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r>
              <a:rPr altLang="en-US" lang="zh-CN" sz="2000">
                <a:solidFill>
                  <a:schemeClr val="bg1">
                    <a:lumMod val="50000"/>
                  </a:schemeClr>
                </a:solidFill>
                <a:latin charset="-122" pitchFamily="34" typeface="微软雅黑"/>
                <a:ea charset="-122" pitchFamily="34" typeface="微软雅黑"/>
              </a:rPr>
              <a:t>在此处添加文字，在此处添加文字，在此处添加文字在此处添加文字</a:t>
            </a:r>
          </a:p>
        </p:txBody>
      </p:sp>
      <p:cxnSp>
        <p:nvCxnSpPr>
          <p:cNvPr id="38" name="直接连接符 37"/>
          <p:cNvCxnSpPr/>
          <p:nvPr/>
        </p:nvCxnSpPr>
        <p:spPr>
          <a:xfrm>
            <a:off x="2355933" y="4840452"/>
            <a:ext cx="1456264"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8319033" y="4840452"/>
            <a:ext cx="1379619"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194741958"/>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750" fill="hold" id="7"/>
                                        <p:tgtEl>
                                          <p:spTgt spid="26"/>
                                        </p:tgtEl>
                                        <p:attrNameLst>
                                          <p:attrName>ppt_w</p:attrName>
                                        </p:attrNameLst>
                                      </p:cBhvr>
                                      <p:tavLst>
                                        <p:tav tm="0">
                                          <p:val>
                                            <p:fltVal val="0"/>
                                          </p:val>
                                        </p:tav>
                                        <p:tav tm="100000">
                                          <p:val>
                                            <p:strVal val="#ppt_w"/>
                                          </p:val>
                                        </p:tav>
                                      </p:tavLst>
                                    </p:anim>
                                    <p:anim calcmode="lin" valueType="num">
                                      <p:cBhvr>
                                        <p:cTn dur="750" fill="hold" id="8"/>
                                        <p:tgtEl>
                                          <p:spTgt spid="26"/>
                                        </p:tgtEl>
                                        <p:attrNameLst>
                                          <p:attrName>ppt_h</p:attrName>
                                        </p:attrNameLst>
                                      </p:cBhvr>
                                      <p:tavLst>
                                        <p:tav tm="0">
                                          <p:val>
                                            <p:fltVal val="0"/>
                                          </p:val>
                                        </p:tav>
                                        <p:tav tm="100000">
                                          <p:val>
                                            <p:strVal val="#ppt_h"/>
                                          </p:val>
                                        </p:tav>
                                      </p:tavLst>
                                    </p:anim>
                                    <p:animEffect filter="fade" transition="in">
                                      <p:cBhvr>
                                        <p:cTn dur="750" id="9"/>
                                        <p:tgtEl>
                                          <p:spTgt spid="26"/>
                                        </p:tgtEl>
                                      </p:cBhvr>
                                    </p:animEffect>
                                  </p:childTnLst>
                                </p:cTn>
                              </p:par>
                              <p:par>
                                <p:cTn fill="hold" grpId="0" id="10" nodeType="withEffect" presetClass="entr" presetID="53" presetSubtype="0">
                                  <p:stCondLst>
                                    <p:cond delay="200"/>
                                  </p:stCondLst>
                                  <p:childTnLst>
                                    <p:set>
                                      <p:cBhvr>
                                        <p:cTn dur="1" fill="hold" id="11">
                                          <p:stCondLst>
                                            <p:cond delay="0"/>
                                          </p:stCondLst>
                                        </p:cTn>
                                        <p:tgtEl>
                                          <p:spTgt spid="27"/>
                                        </p:tgtEl>
                                        <p:attrNameLst>
                                          <p:attrName>style.visibility</p:attrName>
                                        </p:attrNameLst>
                                      </p:cBhvr>
                                      <p:to>
                                        <p:strVal val="visible"/>
                                      </p:to>
                                    </p:set>
                                    <p:anim calcmode="lin" valueType="num">
                                      <p:cBhvr>
                                        <p:cTn dur="750" fill="hold" id="12"/>
                                        <p:tgtEl>
                                          <p:spTgt spid="27"/>
                                        </p:tgtEl>
                                        <p:attrNameLst>
                                          <p:attrName>ppt_w</p:attrName>
                                        </p:attrNameLst>
                                      </p:cBhvr>
                                      <p:tavLst>
                                        <p:tav tm="0">
                                          <p:val>
                                            <p:fltVal val="0"/>
                                          </p:val>
                                        </p:tav>
                                        <p:tav tm="100000">
                                          <p:val>
                                            <p:strVal val="#ppt_w"/>
                                          </p:val>
                                        </p:tav>
                                      </p:tavLst>
                                    </p:anim>
                                    <p:anim calcmode="lin" valueType="num">
                                      <p:cBhvr>
                                        <p:cTn dur="750" fill="hold" id="13"/>
                                        <p:tgtEl>
                                          <p:spTgt spid="27"/>
                                        </p:tgtEl>
                                        <p:attrNameLst>
                                          <p:attrName>ppt_h</p:attrName>
                                        </p:attrNameLst>
                                      </p:cBhvr>
                                      <p:tavLst>
                                        <p:tav tm="0">
                                          <p:val>
                                            <p:fltVal val="0"/>
                                          </p:val>
                                        </p:tav>
                                        <p:tav tm="100000">
                                          <p:val>
                                            <p:strVal val="#ppt_h"/>
                                          </p:val>
                                        </p:tav>
                                      </p:tavLst>
                                    </p:anim>
                                    <p:animEffect filter="fade" transition="in">
                                      <p:cBhvr>
                                        <p:cTn dur="750" id="14"/>
                                        <p:tgtEl>
                                          <p:spTgt spid="27"/>
                                        </p:tgtEl>
                                      </p:cBhvr>
                                    </p:animEffect>
                                  </p:childTnLst>
                                </p:cTn>
                              </p:par>
                              <p:par>
                                <p:cTn fill="hold" grpId="0" id="15" nodeType="withEffect" presetClass="entr" presetID="53" presetSubtype="0">
                                  <p:stCondLst>
                                    <p:cond delay="100"/>
                                  </p:stCondLst>
                                  <p:childTnLst>
                                    <p:set>
                                      <p:cBhvr>
                                        <p:cTn dur="1" fill="hold" id="16">
                                          <p:stCondLst>
                                            <p:cond delay="0"/>
                                          </p:stCondLst>
                                        </p:cTn>
                                        <p:tgtEl>
                                          <p:spTgt spid="28"/>
                                        </p:tgtEl>
                                        <p:attrNameLst>
                                          <p:attrName>style.visibility</p:attrName>
                                        </p:attrNameLst>
                                      </p:cBhvr>
                                      <p:to>
                                        <p:strVal val="visible"/>
                                      </p:to>
                                    </p:set>
                                    <p:anim calcmode="lin" valueType="num">
                                      <p:cBhvr>
                                        <p:cTn dur="750" fill="hold" id="17"/>
                                        <p:tgtEl>
                                          <p:spTgt spid="28"/>
                                        </p:tgtEl>
                                        <p:attrNameLst>
                                          <p:attrName>ppt_w</p:attrName>
                                        </p:attrNameLst>
                                      </p:cBhvr>
                                      <p:tavLst>
                                        <p:tav tm="0">
                                          <p:val>
                                            <p:fltVal val="0"/>
                                          </p:val>
                                        </p:tav>
                                        <p:tav tm="100000">
                                          <p:val>
                                            <p:strVal val="#ppt_w"/>
                                          </p:val>
                                        </p:tav>
                                      </p:tavLst>
                                    </p:anim>
                                    <p:anim calcmode="lin" valueType="num">
                                      <p:cBhvr>
                                        <p:cTn dur="750" fill="hold" id="18"/>
                                        <p:tgtEl>
                                          <p:spTgt spid="28"/>
                                        </p:tgtEl>
                                        <p:attrNameLst>
                                          <p:attrName>ppt_h</p:attrName>
                                        </p:attrNameLst>
                                      </p:cBhvr>
                                      <p:tavLst>
                                        <p:tav tm="0">
                                          <p:val>
                                            <p:fltVal val="0"/>
                                          </p:val>
                                        </p:tav>
                                        <p:tav tm="100000">
                                          <p:val>
                                            <p:strVal val="#ppt_h"/>
                                          </p:val>
                                        </p:tav>
                                      </p:tavLst>
                                    </p:anim>
                                    <p:animEffect filter="fade" transition="in">
                                      <p:cBhvr>
                                        <p:cTn dur="750" id="19"/>
                                        <p:tgtEl>
                                          <p:spTgt spid="28"/>
                                        </p:tgtEl>
                                      </p:cBhvr>
                                    </p:animEffect>
                                  </p:childTnLst>
                                </p:cTn>
                              </p:par>
                              <p:par>
                                <p:cTn fill="hold" grpId="0" id="20" nodeType="withEffect" presetClass="entr" presetID="53" presetSubtype="0">
                                  <p:stCondLst>
                                    <p:cond delay="100"/>
                                  </p:stCondLst>
                                  <p:childTnLst>
                                    <p:set>
                                      <p:cBhvr>
                                        <p:cTn dur="1" fill="hold" id="21">
                                          <p:stCondLst>
                                            <p:cond delay="0"/>
                                          </p:stCondLst>
                                        </p:cTn>
                                        <p:tgtEl>
                                          <p:spTgt spid="29"/>
                                        </p:tgtEl>
                                        <p:attrNameLst>
                                          <p:attrName>style.visibility</p:attrName>
                                        </p:attrNameLst>
                                      </p:cBhvr>
                                      <p:to>
                                        <p:strVal val="visible"/>
                                      </p:to>
                                    </p:set>
                                    <p:anim calcmode="lin" valueType="num">
                                      <p:cBhvr>
                                        <p:cTn dur="750" fill="hold" id="22"/>
                                        <p:tgtEl>
                                          <p:spTgt spid="29"/>
                                        </p:tgtEl>
                                        <p:attrNameLst>
                                          <p:attrName>ppt_w</p:attrName>
                                        </p:attrNameLst>
                                      </p:cBhvr>
                                      <p:tavLst>
                                        <p:tav tm="0">
                                          <p:val>
                                            <p:fltVal val="0"/>
                                          </p:val>
                                        </p:tav>
                                        <p:tav tm="100000">
                                          <p:val>
                                            <p:strVal val="#ppt_w"/>
                                          </p:val>
                                        </p:tav>
                                      </p:tavLst>
                                    </p:anim>
                                    <p:anim calcmode="lin" valueType="num">
                                      <p:cBhvr>
                                        <p:cTn dur="750" fill="hold" id="23"/>
                                        <p:tgtEl>
                                          <p:spTgt spid="29"/>
                                        </p:tgtEl>
                                        <p:attrNameLst>
                                          <p:attrName>ppt_h</p:attrName>
                                        </p:attrNameLst>
                                      </p:cBhvr>
                                      <p:tavLst>
                                        <p:tav tm="0">
                                          <p:val>
                                            <p:fltVal val="0"/>
                                          </p:val>
                                        </p:tav>
                                        <p:tav tm="100000">
                                          <p:val>
                                            <p:strVal val="#ppt_h"/>
                                          </p:val>
                                        </p:tav>
                                      </p:tavLst>
                                    </p:anim>
                                    <p:animEffect filter="fade" transition="in">
                                      <p:cBhvr>
                                        <p:cTn dur="750" id="24"/>
                                        <p:tgtEl>
                                          <p:spTgt spid="29"/>
                                        </p:tgtEl>
                                      </p:cBhvr>
                                    </p:animEffect>
                                  </p:childTnLst>
                                </p:cTn>
                              </p:par>
                              <p:par>
                                <p:cTn fill="hold" grpId="0" id="25" nodeType="withEffect" presetClass="entr" presetID="53" presetSubtype="0">
                                  <p:stCondLst>
                                    <p:cond delay="300"/>
                                  </p:stCondLst>
                                  <p:childTnLst>
                                    <p:set>
                                      <p:cBhvr>
                                        <p:cTn dur="1" fill="hold" id="26">
                                          <p:stCondLst>
                                            <p:cond delay="0"/>
                                          </p:stCondLst>
                                        </p:cTn>
                                        <p:tgtEl>
                                          <p:spTgt spid="30"/>
                                        </p:tgtEl>
                                        <p:attrNameLst>
                                          <p:attrName>style.visibility</p:attrName>
                                        </p:attrNameLst>
                                      </p:cBhvr>
                                      <p:to>
                                        <p:strVal val="visible"/>
                                      </p:to>
                                    </p:set>
                                    <p:anim calcmode="lin" valueType="num">
                                      <p:cBhvr>
                                        <p:cTn dur="750" fill="hold" id="27"/>
                                        <p:tgtEl>
                                          <p:spTgt spid="30"/>
                                        </p:tgtEl>
                                        <p:attrNameLst>
                                          <p:attrName>ppt_w</p:attrName>
                                        </p:attrNameLst>
                                      </p:cBhvr>
                                      <p:tavLst>
                                        <p:tav tm="0">
                                          <p:val>
                                            <p:fltVal val="0"/>
                                          </p:val>
                                        </p:tav>
                                        <p:tav tm="100000">
                                          <p:val>
                                            <p:strVal val="#ppt_w"/>
                                          </p:val>
                                        </p:tav>
                                      </p:tavLst>
                                    </p:anim>
                                    <p:anim calcmode="lin" valueType="num">
                                      <p:cBhvr>
                                        <p:cTn dur="750" fill="hold" id="28"/>
                                        <p:tgtEl>
                                          <p:spTgt spid="30"/>
                                        </p:tgtEl>
                                        <p:attrNameLst>
                                          <p:attrName>ppt_h</p:attrName>
                                        </p:attrNameLst>
                                      </p:cBhvr>
                                      <p:tavLst>
                                        <p:tav tm="0">
                                          <p:val>
                                            <p:fltVal val="0"/>
                                          </p:val>
                                        </p:tav>
                                        <p:tav tm="100000">
                                          <p:val>
                                            <p:strVal val="#ppt_h"/>
                                          </p:val>
                                        </p:tav>
                                      </p:tavLst>
                                    </p:anim>
                                    <p:animEffect filter="fade" transition="in">
                                      <p:cBhvr>
                                        <p:cTn dur="750" id="29"/>
                                        <p:tgtEl>
                                          <p:spTgt spid="30"/>
                                        </p:tgtEl>
                                      </p:cBhvr>
                                    </p:animEffect>
                                  </p:childTnLst>
                                </p:cTn>
                              </p:par>
                              <p:par>
                                <p:cTn fill="hold" grpId="0" id="30" nodeType="withEffect" presetClass="entr" presetID="53" presetSubtype="0">
                                  <p:stCondLst>
                                    <p:cond delay="100"/>
                                  </p:stCondLst>
                                  <p:childTnLst>
                                    <p:set>
                                      <p:cBhvr>
                                        <p:cTn dur="1" fill="hold" id="31">
                                          <p:stCondLst>
                                            <p:cond delay="0"/>
                                          </p:stCondLst>
                                        </p:cTn>
                                        <p:tgtEl>
                                          <p:spTgt spid="31"/>
                                        </p:tgtEl>
                                        <p:attrNameLst>
                                          <p:attrName>style.visibility</p:attrName>
                                        </p:attrNameLst>
                                      </p:cBhvr>
                                      <p:to>
                                        <p:strVal val="visible"/>
                                      </p:to>
                                    </p:set>
                                    <p:anim calcmode="lin" valueType="num">
                                      <p:cBhvr>
                                        <p:cTn dur="750" fill="hold" id="32"/>
                                        <p:tgtEl>
                                          <p:spTgt spid="31"/>
                                        </p:tgtEl>
                                        <p:attrNameLst>
                                          <p:attrName>ppt_w</p:attrName>
                                        </p:attrNameLst>
                                      </p:cBhvr>
                                      <p:tavLst>
                                        <p:tav tm="0">
                                          <p:val>
                                            <p:fltVal val="0"/>
                                          </p:val>
                                        </p:tav>
                                        <p:tav tm="100000">
                                          <p:val>
                                            <p:strVal val="#ppt_w"/>
                                          </p:val>
                                        </p:tav>
                                      </p:tavLst>
                                    </p:anim>
                                    <p:anim calcmode="lin" valueType="num">
                                      <p:cBhvr>
                                        <p:cTn dur="750" fill="hold" id="33"/>
                                        <p:tgtEl>
                                          <p:spTgt spid="31"/>
                                        </p:tgtEl>
                                        <p:attrNameLst>
                                          <p:attrName>ppt_h</p:attrName>
                                        </p:attrNameLst>
                                      </p:cBhvr>
                                      <p:tavLst>
                                        <p:tav tm="0">
                                          <p:val>
                                            <p:fltVal val="0"/>
                                          </p:val>
                                        </p:tav>
                                        <p:tav tm="100000">
                                          <p:val>
                                            <p:strVal val="#ppt_h"/>
                                          </p:val>
                                        </p:tav>
                                      </p:tavLst>
                                    </p:anim>
                                    <p:animEffect filter="fade" transition="in">
                                      <p:cBhvr>
                                        <p:cTn dur="750" id="34"/>
                                        <p:tgtEl>
                                          <p:spTgt spid="31"/>
                                        </p:tgtEl>
                                      </p:cBhvr>
                                    </p:animEffect>
                                  </p:childTnLst>
                                </p:cTn>
                              </p:par>
                              <p:par>
                                <p:cTn fill="hold" grpId="0" id="35" nodeType="withEffect" presetClass="entr" presetID="53" presetSubtype="0">
                                  <p:stCondLst>
                                    <p:cond delay="200"/>
                                  </p:stCondLst>
                                  <p:childTnLst>
                                    <p:set>
                                      <p:cBhvr>
                                        <p:cTn dur="1" fill="hold" id="36">
                                          <p:stCondLst>
                                            <p:cond delay="0"/>
                                          </p:stCondLst>
                                        </p:cTn>
                                        <p:tgtEl>
                                          <p:spTgt spid="32"/>
                                        </p:tgtEl>
                                        <p:attrNameLst>
                                          <p:attrName>style.visibility</p:attrName>
                                        </p:attrNameLst>
                                      </p:cBhvr>
                                      <p:to>
                                        <p:strVal val="visible"/>
                                      </p:to>
                                    </p:set>
                                    <p:anim calcmode="lin" valueType="num">
                                      <p:cBhvr>
                                        <p:cTn dur="750" fill="hold" id="37"/>
                                        <p:tgtEl>
                                          <p:spTgt spid="32"/>
                                        </p:tgtEl>
                                        <p:attrNameLst>
                                          <p:attrName>ppt_w</p:attrName>
                                        </p:attrNameLst>
                                      </p:cBhvr>
                                      <p:tavLst>
                                        <p:tav tm="0">
                                          <p:val>
                                            <p:fltVal val="0"/>
                                          </p:val>
                                        </p:tav>
                                        <p:tav tm="100000">
                                          <p:val>
                                            <p:strVal val="#ppt_w"/>
                                          </p:val>
                                        </p:tav>
                                      </p:tavLst>
                                    </p:anim>
                                    <p:anim calcmode="lin" valueType="num">
                                      <p:cBhvr>
                                        <p:cTn dur="750" fill="hold" id="38"/>
                                        <p:tgtEl>
                                          <p:spTgt spid="32"/>
                                        </p:tgtEl>
                                        <p:attrNameLst>
                                          <p:attrName>ppt_h</p:attrName>
                                        </p:attrNameLst>
                                      </p:cBhvr>
                                      <p:tavLst>
                                        <p:tav tm="0">
                                          <p:val>
                                            <p:fltVal val="0"/>
                                          </p:val>
                                        </p:tav>
                                        <p:tav tm="100000">
                                          <p:val>
                                            <p:strVal val="#ppt_h"/>
                                          </p:val>
                                        </p:tav>
                                      </p:tavLst>
                                    </p:anim>
                                    <p:animEffect filter="fade" transition="in">
                                      <p:cBhvr>
                                        <p:cTn dur="750" id="39"/>
                                        <p:tgtEl>
                                          <p:spTgt spid="32"/>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33"/>
                                        </p:tgtEl>
                                        <p:attrNameLst>
                                          <p:attrName>style.visibility</p:attrName>
                                        </p:attrNameLst>
                                      </p:cBhvr>
                                      <p:to>
                                        <p:strVal val="visible"/>
                                      </p:to>
                                    </p:set>
                                    <p:anim calcmode="lin" valueType="num">
                                      <p:cBhvr>
                                        <p:cTn dur="750" fill="hold" id="42"/>
                                        <p:tgtEl>
                                          <p:spTgt spid="33"/>
                                        </p:tgtEl>
                                        <p:attrNameLst>
                                          <p:attrName>ppt_w</p:attrName>
                                        </p:attrNameLst>
                                      </p:cBhvr>
                                      <p:tavLst>
                                        <p:tav tm="0">
                                          <p:val>
                                            <p:fltVal val="0"/>
                                          </p:val>
                                        </p:tav>
                                        <p:tav tm="100000">
                                          <p:val>
                                            <p:strVal val="#ppt_w"/>
                                          </p:val>
                                        </p:tav>
                                      </p:tavLst>
                                    </p:anim>
                                    <p:anim calcmode="lin" valueType="num">
                                      <p:cBhvr>
                                        <p:cTn dur="750" fill="hold" id="43"/>
                                        <p:tgtEl>
                                          <p:spTgt spid="33"/>
                                        </p:tgtEl>
                                        <p:attrNameLst>
                                          <p:attrName>ppt_h</p:attrName>
                                        </p:attrNameLst>
                                      </p:cBhvr>
                                      <p:tavLst>
                                        <p:tav tm="0">
                                          <p:val>
                                            <p:fltVal val="0"/>
                                          </p:val>
                                        </p:tav>
                                        <p:tav tm="100000">
                                          <p:val>
                                            <p:strVal val="#ppt_h"/>
                                          </p:val>
                                        </p:tav>
                                      </p:tavLst>
                                    </p:anim>
                                    <p:animEffect filter="fade" transition="in">
                                      <p:cBhvr>
                                        <p:cTn dur="750" id="44"/>
                                        <p:tgtEl>
                                          <p:spTgt spid="33"/>
                                        </p:tgtEl>
                                      </p:cBhvr>
                                    </p:animEffect>
                                  </p:childTnLst>
                                </p:cTn>
                              </p:par>
                              <p:par>
                                <p:cTn fill="hold" grpId="0" id="45" nodeType="withEffect" presetClass="entr" presetID="53" presetSubtype="0">
                                  <p:stCondLst>
                                    <p:cond delay="0"/>
                                  </p:stCondLst>
                                  <p:childTnLst>
                                    <p:set>
                                      <p:cBhvr>
                                        <p:cTn dur="1" fill="hold" id="46">
                                          <p:stCondLst>
                                            <p:cond delay="0"/>
                                          </p:stCondLst>
                                        </p:cTn>
                                        <p:tgtEl>
                                          <p:spTgt spid="34"/>
                                        </p:tgtEl>
                                        <p:attrNameLst>
                                          <p:attrName>style.visibility</p:attrName>
                                        </p:attrNameLst>
                                      </p:cBhvr>
                                      <p:to>
                                        <p:strVal val="visible"/>
                                      </p:to>
                                    </p:set>
                                    <p:anim calcmode="lin" valueType="num">
                                      <p:cBhvr>
                                        <p:cTn dur="750" fill="hold" id="47"/>
                                        <p:tgtEl>
                                          <p:spTgt spid="34"/>
                                        </p:tgtEl>
                                        <p:attrNameLst>
                                          <p:attrName>ppt_w</p:attrName>
                                        </p:attrNameLst>
                                      </p:cBhvr>
                                      <p:tavLst>
                                        <p:tav tm="0">
                                          <p:val>
                                            <p:fltVal val="0"/>
                                          </p:val>
                                        </p:tav>
                                        <p:tav tm="100000">
                                          <p:val>
                                            <p:strVal val="#ppt_w"/>
                                          </p:val>
                                        </p:tav>
                                      </p:tavLst>
                                    </p:anim>
                                    <p:anim calcmode="lin" valueType="num">
                                      <p:cBhvr>
                                        <p:cTn dur="750" fill="hold" id="48"/>
                                        <p:tgtEl>
                                          <p:spTgt spid="34"/>
                                        </p:tgtEl>
                                        <p:attrNameLst>
                                          <p:attrName>ppt_h</p:attrName>
                                        </p:attrNameLst>
                                      </p:cBhvr>
                                      <p:tavLst>
                                        <p:tav tm="0">
                                          <p:val>
                                            <p:fltVal val="0"/>
                                          </p:val>
                                        </p:tav>
                                        <p:tav tm="100000">
                                          <p:val>
                                            <p:strVal val="#ppt_h"/>
                                          </p:val>
                                        </p:tav>
                                      </p:tavLst>
                                    </p:anim>
                                    <p:animEffect filter="fade" transition="in">
                                      <p:cBhvr>
                                        <p:cTn dur="750" id="49"/>
                                        <p:tgtEl>
                                          <p:spTgt spid="34"/>
                                        </p:tgtEl>
                                      </p:cBhvr>
                                    </p:animEffect>
                                  </p:childTnLst>
                                </p:cTn>
                              </p:par>
                            </p:childTnLst>
                          </p:cTn>
                        </p:par>
                        <p:par>
                          <p:cTn fill="hold" id="50" nodeType="afterGroup">
                            <p:stCondLst>
                              <p:cond delay="1050"/>
                            </p:stCondLst>
                            <p:childTnLst>
                              <p:par>
                                <p:cTn fill="hold" grpId="0" id="51" nodeType="afterEffect" presetClass="entr" presetID="31" presetSubtype="0">
                                  <p:stCondLst>
                                    <p:cond delay="0"/>
                                  </p:stCondLst>
                                  <p:iterate type="lt">
                                    <p:tmPct val="5000"/>
                                  </p:iterate>
                                  <p:childTnLst>
                                    <p:set>
                                      <p:cBhvr>
                                        <p:cTn dur="1" fill="hold" id="52">
                                          <p:stCondLst>
                                            <p:cond delay="0"/>
                                          </p:stCondLst>
                                        </p:cTn>
                                        <p:tgtEl>
                                          <p:spTgt spid="35"/>
                                        </p:tgtEl>
                                        <p:attrNameLst>
                                          <p:attrName>style.visibility</p:attrName>
                                        </p:attrNameLst>
                                      </p:cBhvr>
                                      <p:to>
                                        <p:strVal val="visible"/>
                                      </p:to>
                                    </p:set>
                                    <p:anim calcmode="lin" valueType="num">
                                      <p:cBhvr>
                                        <p:cTn dur="750" fill="hold" id="53"/>
                                        <p:tgtEl>
                                          <p:spTgt spid="35"/>
                                        </p:tgtEl>
                                        <p:attrNameLst>
                                          <p:attrName>ppt_w</p:attrName>
                                        </p:attrNameLst>
                                      </p:cBhvr>
                                      <p:tavLst>
                                        <p:tav tm="0">
                                          <p:val>
                                            <p:fltVal val="0"/>
                                          </p:val>
                                        </p:tav>
                                        <p:tav tm="100000">
                                          <p:val>
                                            <p:strVal val="#ppt_w"/>
                                          </p:val>
                                        </p:tav>
                                      </p:tavLst>
                                    </p:anim>
                                    <p:anim calcmode="lin" valueType="num">
                                      <p:cBhvr>
                                        <p:cTn dur="750" fill="hold" id="54"/>
                                        <p:tgtEl>
                                          <p:spTgt spid="35"/>
                                        </p:tgtEl>
                                        <p:attrNameLst>
                                          <p:attrName>ppt_h</p:attrName>
                                        </p:attrNameLst>
                                      </p:cBhvr>
                                      <p:tavLst>
                                        <p:tav tm="0">
                                          <p:val>
                                            <p:fltVal val="0"/>
                                          </p:val>
                                        </p:tav>
                                        <p:tav tm="100000">
                                          <p:val>
                                            <p:strVal val="#ppt_h"/>
                                          </p:val>
                                        </p:tav>
                                      </p:tavLst>
                                    </p:anim>
                                    <p:anim calcmode="lin" valueType="num">
                                      <p:cBhvr>
                                        <p:cTn dur="750" fill="hold" id="55"/>
                                        <p:tgtEl>
                                          <p:spTgt spid="35"/>
                                        </p:tgtEl>
                                        <p:attrNameLst>
                                          <p:attrName>style.rotation</p:attrName>
                                        </p:attrNameLst>
                                      </p:cBhvr>
                                      <p:tavLst>
                                        <p:tav tm="0">
                                          <p:val>
                                            <p:fltVal val="90"/>
                                          </p:val>
                                        </p:tav>
                                        <p:tav tm="100000">
                                          <p:val>
                                            <p:fltVal val="0"/>
                                          </p:val>
                                        </p:tav>
                                      </p:tavLst>
                                    </p:anim>
                                    <p:animEffect filter="fade" transition="in">
                                      <p:cBhvr>
                                        <p:cTn dur="750" id="56"/>
                                        <p:tgtEl>
                                          <p:spTgt spid="35"/>
                                        </p:tgtEl>
                                      </p:cBhvr>
                                    </p:animEffect>
                                  </p:childTnLst>
                                </p:cTn>
                              </p:par>
                            </p:childTnLst>
                          </p:cTn>
                        </p:par>
                        <p:par>
                          <p:cTn fill="hold" id="57" nodeType="afterGroup">
                            <p:stCondLst>
                              <p:cond delay="1800"/>
                            </p:stCondLst>
                            <p:childTnLst>
                              <p:par>
                                <p:cTn fill="hold" id="58" nodeType="afterEffect" presetClass="entr" presetID="22" presetSubtype="8">
                                  <p:stCondLst>
                                    <p:cond delay="0"/>
                                  </p:stCondLst>
                                  <p:childTnLst>
                                    <p:set>
                                      <p:cBhvr>
                                        <p:cTn dur="1" fill="hold" id="59">
                                          <p:stCondLst>
                                            <p:cond delay="0"/>
                                          </p:stCondLst>
                                        </p:cTn>
                                        <p:tgtEl>
                                          <p:spTgt spid="38"/>
                                        </p:tgtEl>
                                        <p:attrNameLst>
                                          <p:attrName>style.visibility</p:attrName>
                                        </p:attrNameLst>
                                      </p:cBhvr>
                                      <p:to>
                                        <p:strVal val="visible"/>
                                      </p:to>
                                    </p:set>
                                    <p:animEffect filter="wipe(left)" transition="in">
                                      <p:cBhvr>
                                        <p:cTn dur="500" id="60"/>
                                        <p:tgtEl>
                                          <p:spTgt spid="38"/>
                                        </p:tgtEl>
                                      </p:cBhvr>
                                    </p:animEffect>
                                  </p:childTnLst>
                                </p:cTn>
                              </p:par>
                              <p:par>
                                <p:cTn fill="hold" id="61" nodeType="withEffect" presetClass="entr" presetID="22" presetSubtype="2">
                                  <p:stCondLst>
                                    <p:cond delay="0"/>
                                  </p:stCondLst>
                                  <p:childTnLst>
                                    <p:set>
                                      <p:cBhvr>
                                        <p:cTn dur="1" fill="hold" id="62">
                                          <p:stCondLst>
                                            <p:cond delay="0"/>
                                          </p:stCondLst>
                                        </p:cTn>
                                        <p:tgtEl>
                                          <p:spTgt spid="39"/>
                                        </p:tgtEl>
                                        <p:attrNameLst>
                                          <p:attrName>style.visibility</p:attrName>
                                        </p:attrNameLst>
                                      </p:cBhvr>
                                      <p:to>
                                        <p:strVal val="visible"/>
                                      </p:to>
                                    </p:set>
                                    <p:animEffect filter="wipe(right)" transition="in">
                                      <p:cBhvr>
                                        <p:cTn dur="500" id="63"/>
                                        <p:tgtEl>
                                          <p:spTgt spid="39"/>
                                        </p:tgtEl>
                                      </p:cBhvr>
                                    </p:animEffect>
                                  </p:childTnLst>
                                </p:cTn>
                              </p:par>
                              <p:par>
                                <p:cTn fill="hold" grpId="0" id="64" nodeType="withEffect" presetClass="entr" presetID="53" presetSubtype="0">
                                  <p:stCondLst>
                                    <p:cond delay="0"/>
                                  </p:stCondLst>
                                  <p:childTnLst>
                                    <p:set>
                                      <p:cBhvr>
                                        <p:cTn dur="1" fill="hold" id="65">
                                          <p:stCondLst>
                                            <p:cond delay="0"/>
                                          </p:stCondLst>
                                        </p:cTn>
                                        <p:tgtEl>
                                          <p:spTgt spid="36"/>
                                        </p:tgtEl>
                                        <p:attrNameLst>
                                          <p:attrName>style.visibility</p:attrName>
                                        </p:attrNameLst>
                                      </p:cBhvr>
                                      <p:to>
                                        <p:strVal val="visible"/>
                                      </p:to>
                                    </p:set>
                                    <p:anim calcmode="lin" valueType="num">
                                      <p:cBhvr>
                                        <p:cTn dur="500" fill="hold" id="66"/>
                                        <p:tgtEl>
                                          <p:spTgt spid="36"/>
                                        </p:tgtEl>
                                        <p:attrNameLst>
                                          <p:attrName>ppt_w</p:attrName>
                                        </p:attrNameLst>
                                      </p:cBhvr>
                                      <p:tavLst>
                                        <p:tav tm="0">
                                          <p:val>
                                            <p:fltVal val="0"/>
                                          </p:val>
                                        </p:tav>
                                        <p:tav tm="100000">
                                          <p:val>
                                            <p:strVal val="#ppt_w"/>
                                          </p:val>
                                        </p:tav>
                                      </p:tavLst>
                                    </p:anim>
                                    <p:anim calcmode="lin" valueType="num">
                                      <p:cBhvr>
                                        <p:cTn dur="500" fill="hold" id="67"/>
                                        <p:tgtEl>
                                          <p:spTgt spid="36"/>
                                        </p:tgtEl>
                                        <p:attrNameLst>
                                          <p:attrName>ppt_h</p:attrName>
                                        </p:attrNameLst>
                                      </p:cBhvr>
                                      <p:tavLst>
                                        <p:tav tm="0">
                                          <p:val>
                                            <p:fltVal val="0"/>
                                          </p:val>
                                        </p:tav>
                                        <p:tav tm="100000">
                                          <p:val>
                                            <p:strVal val="#ppt_h"/>
                                          </p:val>
                                        </p:tav>
                                      </p:tavLst>
                                    </p:anim>
                                    <p:animEffect filter="fade" transition="in">
                                      <p:cBhvr>
                                        <p:cTn dur="500" id="68"/>
                                        <p:tgtEl>
                                          <p:spTgt spid="36"/>
                                        </p:tgtEl>
                                      </p:cBhvr>
                                    </p:animEffect>
                                  </p:childTnLst>
                                </p:cTn>
                              </p:par>
                            </p:childTnLst>
                          </p:cTn>
                        </p:par>
                        <p:par>
                          <p:cTn fill="hold" id="69" nodeType="afterGroup">
                            <p:stCondLst>
                              <p:cond delay="2300"/>
                            </p:stCondLst>
                            <p:childTnLst>
                              <p:par>
                                <p:cTn fill="hold" grpId="0" id="70" nodeType="afterEffect" presetClass="entr" presetID="31" presetSubtype="0">
                                  <p:stCondLst>
                                    <p:cond delay="0"/>
                                  </p:stCondLst>
                                  <p:childTnLst>
                                    <p:set>
                                      <p:cBhvr>
                                        <p:cTn dur="1" fill="hold" id="71">
                                          <p:stCondLst>
                                            <p:cond delay="0"/>
                                          </p:stCondLst>
                                        </p:cTn>
                                        <p:tgtEl>
                                          <p:spTgt spid="37"/>
                                        </p:tgtEl>
                                        <p:attrNameLst>
                                          <p:attrName>style.visibility</p:attrName>
                                        </p:attrNameLst>
                                      </p:cBhvr>
                                      <p:to>
                                        <p:strVal val="visible"/>
                                      </p:to>
                                    </p:set>
                                    <p:anim calcmode="lin" valueType="num">
                                      <p:cBhvr>
                                        <p:cTn dur="1000" fill="hold" id="72"/>
                                        <p:tgtEl>
                                          <p:spTgt spid="37"/>
                                        </p:tgtEl>
                                        <p:attrNameLst>
                                          <p:attrName>ppt_w</p:attrName>
                                        </p:attrNameLst>
                                      </p:cBhvr>
                                      <p:tavLst>
                                        <p:tav tm="0">
                                          <p:val>
                                            <p:fltVal val="0"/>
                                          </p:val>
                                        </p:tav>
                                        <p:tav tm="100000">
                                          <p:val>
                                            <p:strVal val="#ppt_w"/>
                                          </p:val>
                                        </p:tav>
                                      </p:tavLst>
                                    </p:anim>
                                    <p:anim calcmode="lin" valueType="num">
                                      <p:cBhvr>
                                        <p:cTn dur="1000" fill="hold" id="73"/>
                                        <p:tgtEl>
                                          <p:spTgt spid="37"/>
                                        </p:tgtEl>
                                        <p:attrNameLst>
                                          <p:attrName>ppt_h</p:attrName>
                                        </p:attrNameLst>
                                      </p:cBhvr>
                                      <p:tavLst>
                                        <p:tav tm="0">
                                          <p:val>
                                            <p:fltVal val="0"/>
                                          </p:val>
                                        </p:tav>
                                        <p:tav tm="100000">
                                          <p:val>
                                            <p:strVal val="#ppt_h"/>
                                          </p:val>
                                        </p:tav>
                                      </p:tavLst>
                                    </p:anim>
                                    <p:anim calcmode="lin" valueType="num">
                                      <p:cBhvr>
                                        <p:cTn dur="1000" fill="hold" id="74"/>
                                        <p:tgtEl>
                                          <p:spTgt spid="37"/>
                                        </p:tgtEl>
                                        <p:attrNameLst>
                                          <p:attrName>style.rotation</p:attrName>
                                        </p:attrNameLst>
                                      </p:cBhvr>
                                      <p:tavLst>
                                        <p:tav tm="0">
                                          <p:val>
                                            <p:fltVal val="90"/>
                                          </p:val>
                                        </p:tav>
                                        <p:tav tm="100000">
                                          <p:val>
                                            <p:fltVal val="0"/>
                                          </p:val>
                                        </p:tav>
                                      </p:tavLst>
                                    </p:anim>
                                    <p:animEffect filter="fade" transition="in">
                                      <p:cBhvr>
                                        <p:cTn dur="1000" id="75"/>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P grpId="0" spid="28"/>
      <p:bldP grpId="0" spid="29"/>
      <p:bldP grpId="0" spid="30"/>
      <p:bldP grpId="0" spid="31"/>
      <p:bldP grpId="0" spid="32"/>
      <p:bldP grpId="0" spid="33"/>
      <p:bldP grpId="0" spid="34"/>
      <p:bldP grpId="0" spid="35"/>
      <p:bldP grpId="0" spid="36"/>
      <p:bldP grpId="0" spid="37"/>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40"/>
          <p:cNvSpPr>
            <a:spLocks noChangeArrowheads="1"/>
          </p:cNvSpPr>
          <p:nvPr/>
        </p:nvSpPr>
        <p:spPr bwMode="auto">
          <a:xfrm>
            <a:off x="1850797" y="341873"/>
            <a:ext cx="2164080"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mtClean="0" sz="2600">
                <a:solidFill>
                  <a:srgbClr val="00B0F0"/>
                </a:solidFill>
                <a:latin charset="-122" pitchFamily="34" typeface="微软雅黑"/>
                <a:ea charset="-122" pitchFamily="34" typeface="微软雅黑"/>
                <a:cs charset="0" pitchFamily="34" typeface="Calibri"/>
                <a:sym charset="0" pitchFamily="34" typeface="Calibri"/>
              </a:rPr>
              <a:t>点击加入标题</a:t>
            </a: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fmla="val 16667" name="adj"/>
              </a:avLst>
            </a:prstGeom>
            <a:solidFill>
              <a:srgbClr val="00B0F0"/>
            </a:solidFill>
            <a:ln w="25400">
              <a:noFill/>
              <a:miter lim="800000"/>
            </a:ln>
          </p:spPr>
          <p:txBody>
            <a:bodyPr anchor="ctr"/>
            <a:lstStyle/>
            <a:p>
              <a:pPr algn="ctr"/>
              <a:endParaRPr altLang="zh-CN" lang="zh-CN">
                <a:solidFill>
                  <a:srgbClr val="FFFFFF"/>
                </a:solidFill>
                <a:latin charset="-122" pitchFamily="2" typeface="宋体"/>
                <a:sym charset="-122" pitchFamily="2" typeface="宋体"/>
              </a:endParaRPr>
            </a:p>
          </p:txBody>
        </p:sp>
        <p:sp>
          <p:nvSpPr>
            <p:cNvPr id="6" name="圆角矩形 39"/>
            <p:cNvSpPr>
              <a:spLocks noChangeArrowheads="1"/>
            </p:cNvSpPr>
            <p:nvPr/>
          </p:nvSpPr>
          <p:spPr bwMode="auto">
            <a:xfrm>
              <a:off x="0" y="542924"/>
              <a:ext cx="762000" cy="53181"/>
            </a:xfrm>
            <a:prstGeom prst="roundRect">
              <a:avLst>
                <a:gd fmla="val 16667" name="adj"/>
              </a:avLst>
            </a:prstGeom>
            <a:solidFill>
              <a:srgbClr val="00B0F0"/>
            </a:solidFill>
            <a:ln w="25400">
              <a:noFill/>
              <a:miter lim="800000"/>
            </a:ln>
          </p:spPr>
          <p:txBody>
            <a:bodyPr anchor="ctr"/>
            <a:lstStyle/>
            <a:p>
              <a:pPr algn="ctr"/>
              <a:endParaRPr altLang="zh-CN" lang="zh-CN">
                <a:solidFill>
                  <a:srgbClr val="FFFFFF"/>
                </a:solidFill>
                <a:latin charset="-122" pitchFamily="2" typeface="宋体"/>
                <a:sym charset="-122" pitchFamily="2" typeface="宋体"/>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9" name="TextBox 8"/>
            <p:cNvSpPr txBox="1"/>
            <p:nvPr/>
          </p:nvSpPr>
          <p:spPr>
            <a:xfrm>
              <a:off x="6404855" y="1253660"/>
              <a:ext cx="1201290" cy="640080"/>
            </a:xfrm>
            <a:prstGeom prst="rect">
              <a:avLst/>
            </a:prstGeom>
            <a:noFill/>
          </p:spPr>
          <p:txBody>
            <a:bodyPr rtlCol="0" wrap="square">
              <a:spAutoFit/>
            </a:bodyPr>
            <a:lstStyle/>
            <a:p>
              <a:pPr algn="ctr"/>
              <a:r>
                <a:rPr altLang="zh-CN" b="1" lang="en-US" smtClean="0" spc="-300" sz="3600">
                  <a:solidFill>
                    <a:schemeClr val="bg1"/>
                  </a:solidFill>
                  <a:latin charset="-122" pitchFamily="34" typeface="微软雅黑"/>
                  <a:ea charset="-122" pitchFamily="34" typeface="微软雅黑"/>
                </a:rPr>
                <a:t>1</a:t>
              </a:r>
            </a:p>
          </p:txBody>
        </p:sp>
      </p:grpSp>
      <p:grpSp>
        <p:nvGrpSpPr>
          <p:cNvPr id="4" name="组合 3"/>
          <p:cNvGrpSpPr/>
          <p:nvPr/>
        </p:nvGrpSpPr>
        <p:grpSpPr>
          <a:xfrm>
            <a:off x="1296291" y="1332482"/>
            <a:ext cx="10032198" cy="5019521"/>
            <a:chOff x="1335012" y="1131590"/>
            <a:chExt cx="6477348" cy="3240883"/>
          </a:xfrm>
        </p:grpSpPr>
        <p:sp>
          <p:nvSpPr>
            <p:cNvPr id="10" name="矩形 42"/>
            <p:cNvSpPr>
              <a:spLocks noChangeArrowheads="1"/>
            </p:cNvSpPr>
            <p:nvPr/>
          </p:nvSpPr>
          <p:spPr bwMode="auto">
            <a:xfrm>
              <a:off x="7170659" y="2800600"/>
              <a:ext cx="641701" cy="1571872"/>
            </a:xfrm>
            <a:prstGeom prst="rect">
              <a:avLst/>
            </a:prstGeom>
            <a:solidFill>
              <a:srgbClr val="00B0F0"/>
            </a:solidFill>
            <a:ln w="9525">
              <a:noFill/>
              <a:miter lim="800000"/>
            </a:ln>
          </p:spPr>
          <p:txBody>
            <a:bodyPr anchor="ctr" bIns="34290" lIns="68580" rIns="68580" tIns="34290"/>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hangingPunct="1">
                <a:buFont typeface="Arial"/>
                <a:buNone/>
              </a:pPr>
              <a:endParaRPr altLang="zh-CN" lang="zh-CN" sz="3200">
                <a:solidFill>
                  <a:schemeClr val="accent2"/>
                </a:solidFill>
                <a:latin charset="-122" pitchFamily="34" typeface="微软雅黑"/>
                <a:ea charset="-122" pitchFamily="34" typeface="微软雅黑"/>
                <a:sym charset="-122" pitchFamily="34" typeface="微软雅黑"/>
              </a:endParaRPr>
            </a:p>
          </p:txBody>
        </p:sp>
        <p:sp>
          <p:nvSpPr>
            <p:cNvPr id="11" name="矩形 46"/>
            <p:cNvSpPr>
              <a:spLocks noChangeArrowheads="1" noChangeAspect="1"/>
            </p:cNvSpPr>
            <p:nvPr/>
          </p:nvSpPr>
          <p:spPr bwMode="auto">
            <a:xfrm>
              <a:off x="1335012" y="2800600"/>
              <a:ext cx="2356335" cy="1571872"/>
            </a:xfrm>
            <a:prstGeom prst="rect">
              <a:avLst/>
            </a:prstGeom>
            <a:blipFill dpi="0" rotWithShape="1">
              <a:blip r:embed="rId3"/>
              <a:stretch>
                <a:fillRect/>
              </a:stretch>
            </a:blipFill>
            <a:ln>
              <a:noFill/>
            </a:ln>
            <a:extLst>
              <a:ext uri="{91240B29-F687-4F45-9708-019B960494DF}">
                <a14:hiddenLine w="9525">
                  <a:solidFill>
                    <a:srgbClr val="000000"/>
                  </a:solidFill>
                  <a:miter lim="800000"/>
                  <a:headEnd/>
                  <a:tailEnd/>
                </a14:hiddenLine>
              </a:ext>
            </a:extLst>
          </p:spPr>
          <p:txBody>
            <a:bodyPr anchor="ctr" bIns="34290" lIns="68580" rIns="68580" tIns="34290"/>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hangingPunct="1">
                <a:buFont typeface="Arial"/>
                <a:buNone/>
              </a:pPr>
              <a:endParaRPr altLang="zh-CN" lang="zh-CN" sz="3200">
                <a:solidFill>
                  <a:schemeClr val="accent2"/>
                </a:solidFill>
                <a:latin charset="-122" pitchFamily="34" typeface="微软雅黑"/>
                <a:ea charset="-122" pitchFamily="34" typeface="微软雅黑"/>
                <a:sym charset="-122" pitchFamily="34" typeface="微软雅黑"/>
              </a:endParaRPr>
            </a:p>
          </p:txBody>
        </p:sp>
        <p:sp>
          <p:nvSpPr>
            <p:cNvPr id="12" name="矩形 47"/>
            <p:cNvSpPr>
              <a:spLocks noChangeArrowheads="1" noChangeAspect="1"/>
            </p:cNvSpPr>
            <p:nvPr/>
          </p:nvSpPr>
          <p:spPr bwMode="auto">
            <a:xfrm>
              <a:off x="3004022" y="1131590"/>
              <a:ext cx="2354864" cy="1570400"/>
            </a:xfrm>
            <a:prstGeom prst="rect">
              <a:avLst/>
            </a:prstGeom>
            <a:blipFill dpi="0" rotWithShape="1">
              <a:blip r:embed="rId4"/>
              <a:stretch>
                <a:fillRect/>
              </a:stretch>
            </a:blipFill>
            <a:ln>
              <a:noFill/>
            </a:ln>
            <a:extLst>
              <a:ext uri="{91240B29-F687-4F45-9708-019B960494DF}">
                <a14:hiddenLine w="9525">
                  <a:solidFill>
                    <a:srgbClr val="000000"/>
                  </a:solidFill>
                  <a:miter lim="800000"/>
                  <a:headEnd/>
                  <a:tailEnd/>
                </a14:hiddenLine>
              </a:ext>
            </a:extLst>
          </p:spPr>
          <p:txBody>
            <a:bodyPr anchor="ctr" bIns="34290" lIns="68580" rIns="68580" tIns="34290"/>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hangingPunct="1">
                <a:buFont typeface="Arial"/>
                <a:buNone/>
              </a:pPr>
              <a:endParaRPr altLang="zh-CN" lang="zh-CN" sz="3200">
                <a:solidFill>
                  <a:schemeClr val="accent2"/>
                </a:solidFill>
                <a:latin charset="-122" pitchFamily="34" typeface="微软雅黑"/>
                <a:ea charset="-122" pitchFamily="34" typeface="微软雅黑"/>
                <a:sym charset="-122" pitchFamily="34" typeface="微软雅黑"/>
              </a:endParaRPr>
            </a:p>
          </p:txBody>
        </p:sp>
        <p:sp>
          <p:nvSpPr>
            <p:cNvPr id="13" name="矩形 59"/>
            <p:cNvSpPr>
              <a:spLocks noChangeArrowheads="1" noChangeAspect="1"/>
            </p:cNvSpPr>
            <p:nvPr/>
          </p:nvSpPr>
          <p:spPr bwMode="auto">
            <a:xfrm>
              <a:off x="5456025" y="1131590"/>
              <a:ext cx="2356335" cy="1571872"/>
            </a:xfrm>
            <a:prstGeom prst="rect">
              <a:avLst/>
            </a:prstGeom>
            <a:blipFill dpi="0" rotWithShape="1">
              <a:blip r:embed="rId5"/>
              <a:stretch>
                <a:fillRect/>
              </a:stretch>
            </a:blipFill>
            <a:ln>
              <a:noFill/>
            </a:ln>
            <a:extLst>
              <a:ext uri="{91240B29-F687-4F45-9708-019B960494DF}">
                <a14:hiddenLine w="9525">
                  <a:solidFill>
                    <a:srgbClr val="000000"/>
                  </a:solidFill>
                  <a:miter lim="800000"/>
                  <a:headEnd/>
                  <a:tailEnd/>
                </a14:hiddenLine>
              </a:ext>
            </a:extLst>
          </p:spPr>
          <p:txBody>
            <a:bodyPr anchor="ctr" bIns="34290" lIns="68580" rIns="68580" tIns="34290"/>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hangingPunct="1">
                <a:buFont typeface="Arial"/>
                <a:buNone/>
              </a:pPr>
              <a:endParaRPr altLang="zh-CN" lang="zh-CN" sz="3200">
                <a:solidFill>
                  <a:schemeClr val="accent2"/>
                </a:solidFill>
                <a:latin charset="-122" pitchFamily="34" typeface="微软雅黑"/>
                <a:ea charset="-122" pitchFamily="34" typeface="微软雅黑"/>
                <a:sym charset="-122" pitchFamily="34" typeface="微软雅黑"/>
              </a:endParaRPr>
            </a:p>
          </p:txBody>
        </p:sp>
        <p:grpSp>
          <p:nvGrpSpPr>
            <p:cNvPr id="14" name="组合 13"/>
            <p:cNvGrpSpPr/>
            <p:nvPr/>
          </p:nvGrpSpPr>
          <p:grpSpPr>
            <a:xfrm>
              <a:off x="3807620" y="2800601"/>
              <a:ext cx="3245297" cy="1571872"/>
              <a:chOff x="4906841" y="3911271"/>
              <a:chExt cx="4327062" cy="2095829"/>
            </a:xfrm>
          </p:grpSpPr>
          <p:sp>
            <p:nvSpPr>
              <p:cNvPr id="15" name="矩形 37"/>
              <p:cNvSpPr>
                <a:spLocks noChangeArrowheads="1"/>
              </p:cNvSpPr>
              <p:nvPr/>
            </p:nvSpPr>
            <p:spPr bwMode="auto">
              <a:xfrm>
                <a:off x="4906841" y="3911271"/>
                <a:ext cx="4327062" cy="2095829"/>
              </a:xfrm>
              <a:prstGeom prst="rect">
                <a:avLst/>
              </a:prstGeom>
              <a:solidFill>
                <a:srgbClr val="FE978C"/>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hangingPunct="1">
                  <a:buFont typeface="Arial"/>
                  <a:buNone/>
                </a:pPr>
                <a:endParaRPr altLang="zh-CN" lang="zh-CN" sz="3200">
                  <a:solidFill>
                    <a:schemeClr val="accent2"/>
                  </a:solidFill>
                  <a:latin charset="-122" pitchFamily="34" typeface="微软雅黑"/>
                  <a:ea charset="-122" pitchFamily="34" typeface="微软雅黑"/>
                  <a:sym charset="-122" pitchFamily="34" typeface="微软雅黑"/>
                </a:endParaRPr>
              </a:p>
            </p:txBody>
          </p:sp>
          <p:sp>
            <p:nvSpPr>
              <p:cNvPr id="16" name="矩形 15"/>
              <p:cNvSpPr/>
              <p:nvPr/>
            </p:nvSpPr>
            <p:spPr>
              <a:xfrm>
                <a:off x="5224342" y="4765827"/>
                <a:ext cx="3339805" cy="787183"/>
              </a:xfrm>
              <a:prstGeom prst="rect">
                <a:avLst/>
              </a:prstGeom>
            </p:spPr>
            <p:txBody>
              <a:bodyPr wrap="square">
                <a:spAutoFit/>
              </a:bodyPr>
              <a:lstStyle/>
              <a:p>
                <a:pPr>
                  <a:lnSpc>
                    <a:spcPct val="150000"/>
                  </a:lnSpc>
                  <a:spcBef>
                    <a:spcPts val="750"/>
                  </a:spcBef>
                  <a:buFont typeface="Arial"/>
                  <a:buChar char="•"/>
                </a:pPr>
                <a:r>
                  <a:rPr altLang="en-US" lang="zh-CN">
                    <a:solidFill>
                      <a:schemeClr val="bg1"/>
                    </a:solidFill>
                    <a:latin charset="-122" pitchFamily="34" typeface="微软雅黑"/>
                    <a:ea charset="-122" pitchFamily="34" typeface="微软雅黑"/>
                    <a:cs charset="-122" typeface="宋体"/>
                  </a:rPr>
                  <a:t>单击此处添加段落文本单击此处添加段落文本单击此处添加段落文本</a:t>
                </a:r>
              </a:p>
            </p:txBody>
          </p:sp>
          <p:sp>
            <p:nvSpPr>
              <p:cNvPr id="17" name="矩形 16"/>
              <p:cNvSpPr/>
              <p:nvPr/>
            </p:nvSpPr>
            <p:spPr>
              <a:xfrm>
                <a:off x="5224342" y="4275250"/>
                <a:ext cx="3339805" cy="551028"/>
              </a:xfrm>
              <a:prstGeom prst="rect">
                <a:avLst/>
              </a:prstGeom>
            </p:spPr>
            <p:txBody>
              <a:bodyPr wrap="square">
                <a:spAutoFit/>
              </a:bodyPr>
              <a:lstStyle/>
              <a:p>
                <a:pPr>
                  <a:lnSpc>
                    <a:spcPct val="150000"/>
                  </a:lnSpc>
                  <a:spcBef>
                    <a:spcPts val="750"/>
                  </a:spcBef>
                </a:pPr>
                <a:r>
                  <a:rPr altLang="en-US" b="1" lang="zh-CN" sz="2400">
                    <a:solidFill>
                      <a:schemeClr val="bg1"/>
                    </a:solidFill>
                    <a:latin charset="-122" pitchFamily="34" typeface="微软雅黑"/>
                    <a:ea charset="-122" pitchFamily="34" typeface="微软雅黑"/>
                    <a:cs charset="-122" typeface="宋体"/>
                  </a:rPr>
                  <a:t>标题内容</a:t>
                </a:r>
              </a:p>
            </p:txBody>
          </p:sp>
        </p:grpSp>
        <p:grpSp>
          <p:nvGrpSpPr>
            <p:cNvPr id="18" name="组合 17"/>
            <p:cNvGrpSpPr/>
            <p:nvPr/>
          </p:nvGrpSpPr>
          <p:grpSpPr>
            <a:xfrm>
              <a:off x="1335013" y="1131590"/>
              <a:ext cx="1571871" cy="1571872"/>
              <a:chOff x="1610032" y="1685925"/>
              <a:chExt cx="2095828" cy="2095829"/>
            </a:xfrm>
          </p:grpSpPr>
          <p:sp>
            <p:nvSpPr>
              <p:cNvPr id="19" name="矩形 1"/>
              <p:cNvSpPr>
                <a:spLocks noChangeArrowheads="1"/>
              </p:cNvSpPr>
              <p:nvPr/>
            </p:nvSpPr>
            <p:spPr bwMode="auto">
              <a:xfrm>
                <a:off x="1610032" y="1685925"/>
                <a:ext cx="2095828" cy="2095829"/>
              </a:xfrm>
              <a:prstGeom prst="rect">
                <a:avLst/>
              </a:prstGeom>
              <a:solidFill>
                <a:srgbClr val="00B0F0"/>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hangingPunct="1">
                  <a:buFont typeface="Arial"/>
                  <a:buNone/>
                </a:pPr>
                <a:endParaRPr altLang="zh-CN" lang="zh-CN" sz="3200">
                  <a:solidFill>
                    <a:schemeClr val="accent2"/>
                  </a:solidFill>
                  <a:latin charset="-122" pitchFamily="34" typeface="微软雅黑"/>
                  <a:ea charset="-122" pitchFamily="34" typeface="微软雅黑"/>
                  <a:sym charset="-122" pitchFamily="34" typeface="微软雅黑"/>
                </a:endParaRPr>
              </a:p>
            </p:txBody>
          </p:sp>
          <p:sp>
            <p:nvSpPr>
              <p:cNvPr id="20" name="矩形 19"/>
              <p:cNvSpPr/>
              <p:nvPr/>
            </p:nvSpPr>
            <p:spPr>
              <a:xfrm>
                <a:off x="1795637" y="2505225"/>
                <a:ext cx="1760364" cy="787183"/>
              </a:xfrm>
              <a:prstGeom prst="rect">
                <a:avLst/>
              </a:prstGeom>
            </p:spPr>
            <p:txBody>
              <a:bodyPr wrap="square">
                <a:spAutoFit/>
              </a:bodyPr>
              <a:lstStyle/>
              <a:p>
                <a:pPr>
                  <a:lnSpc>
                    <a:spcPct val="150000"/>
                  </a:lnSpc>
                  <a:spcBef>
                    <a:spcPts val="750"/>
                  </a:spcBef>
                  <a:buFont typeface="Arial"/>
                  <a:buChar char="•"/>
                </a:pPr>
                <a:r>
                  <a:rPr altLang="en-US" lang="zh-CN">
                    <a:solidFill>
                      <a:schemeClr val="bg1"/>
                    </a:solidFill>
                    <a:latin charset="-122" pitchFamily="34" typeface="微软雅黑"/>
                    <a:ea charset="-122" pitchFamily="34" typeface="微软雅黑"/>
                    <a:cs charset="-122" typeface="宋体"/>
                  </a:rPr>
                  <a:t>单击此处添加段落文本单击此处</a:t>
                </a:r>
              </a:p>
            </p:txBody>
          </p:sp>
        </p:grpSp>
        <p:sp>
          <p:nvSpPr>
            <p:cNvPr id="21" name="矩形 20"/>
            <p:cNvSpPr/>
            <p:nvPr/>
          </p:nvSpPr>
          <p:spPr>
            <a:xfrm>
              <a:off x="1493266" y="1378133"/>
              <a:ext cx="2504854" cy="398512"/>
            </a:xfrm>
            <a:prstGeom prst="rect">
              <a:avLst/>
            </a:prstGeom>
          </p:spPr>
          <p:txBody>
            <a:bodyPr bIns="34290" lIns="68580" rIns="68580" tIns="34290" wrap="square">
              <a:spAutoFit/>
            </a:bodyPr>
            <a:lstStyle/>
            <a:p>
              <a:pPr>
                <a:lnSpc>
                  <a:spcPct val="150000"/>
                </a:lnSpc>
                <a:spcBef>
                  <a:spcPts val="750"/>
                </a:spcBef>
              </a:pPr>
              <a:r>
                <a:rPr altLang="en-US" b="1" lang="zh-CN" sz="2400">
                  <a:solidFill>
                    <a:schemeClr val="bg1"/>
                  </a:solidFill>
                  <a:latin charset="-122" pitchFamily="34" typeface="微软雅黑"/>
                  <a:ea charset="-122" pitchFamily="34" typeface="微软雅黑"/>
                  <a:cs charset="-122" typeface="宋体"/>
                </a:rPr>
                <a:t>标题内容</a:t>
              </a:r>
            </a:p>
          </p:txBody>
        </p:sp>
      </p:grpSp>
    </p:spTree>
    <p:extLst>
      <p:ext uri="{BB962C8B-B14F-4D97-AF65-F5344CB8AC3E}">
        <p14:creationId val="758605029"/>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par>
                                <p:cTn fill="hold" id="10" nodeType="withEffect" presetClass="entr" presetID="22" presetSubtype="8">
                                  <p:stCondLst>
                                    <p:cond delay="100"/>
                                  </p:stCondLst>
                                  <p:childTnLst>
                                    <p:set>
                                      <p:cBhvr>
                                        <p:cTn dur="1" fill="hold" id="11">
                                          <p:stCondLst>
                                            <p:cond delay="0"/>
                                          </p:stCondLst>
                                        </p:cTn>
                                        <p:tgtEl>
                                          <p:spTgt spid="3"/>
                                        </p:tgtEl>
                                        <p:attrNameLst>
                                          <p:attrName>style.visibility</p:attrName>
                                        </p:attrNameLst>
                                      </p:cBhvr>
                                      <p:to>
                                        <p:strVal val="visible"/>
                                      </p:to>
                                    </p:set>
                                    <p:animEffect filter="wipe(left)" transition="in">
                                      <p:cBhvr>
                                        <p:cTn dur="500" id="12"/>
                                        <p:tgtEl>
                                          <p:spTgt spid="3"/>
                                        </p:tgtEl>
                                      </p:cBhvr>
                                    </p:animEffect>
                                  </p:childTnLst>
                                </p:cTn>
                              </p:par>
                              <p:par>
                                <p:cTn fill="hold" grpId="0" id="13" nodeType="withEffect" presetClass="entr" presetID="10" presetSubtype="0">
                                  <p:stCondLst>
                                    <p:cond delay="250"/>
                                  </p:stCondLst>
                                  <p:childTnLst>
                                    <p:set>
                                      <p:cBhvr>
                                        <p:cTn dur="1" fill="hold" id="14">
                                          <p:stCondLst>
                                            <p:cond delay="0"/>
                                          </p:stCondLst>
                                        </p:cTn>
                                        <p:tgtEl>
                                          <p:spTgt spid="2"/>
                                        </p:tgtEl>
                                        <p:attrNameLst>
                                          <p:attrName>style.visibility</p:attrName>
                                        </p:attrNameLst>
                                      </p:cBhvr>
                                      <p:to>
                                        <p:strVal val="visible"/>
                                      </p:to>
                                    </p:set>
                                    <p:animEffect filter="fade" transition="in">
                                      <p:cBhvr>
                                        <p:cTn dur="500" id="15"/>
                                        <p:tgtEl>
                                          <p:spTgt spid="2"/>
                                        </p:tgtEl>
                                      </p:cBhvr>
                                    </p:animEffect>
                                  </p:childTnLst>
                                </p:cTn>
                              </p:par>
                            </p:childTnLst>
                          </p:cTn>
                        </p:par>
                        <p:par>
                          <p:cTn fill="hold" id="16" nodeType="afterGroup">
                            <p:stCondLst>
                              <p:cond delay="750"/>
                            </p:stCondLst>
                            <p:childTnLst>
                              <p:par>
                                <p:cTn fill="hold" id="17" nodeType="afterEffect" presetClass="entr" presetID="42" presetSubtype="0">
                                  <p:stCondLst>
                                    <p:cond delay="0"/>
                                  </p:stCondLst>
                                  <p:childTnLst>
                                    <p:set>
                                      <p:cBhvr>
                                        <p:cTn dur="1" fill="hold" id="18">
                                          <p:stCondLst>
                                            <p:cond delay="0"/>
                                          </p:stCondLst>
                                        </p:cTn>
                                        <p:tgtEl>
                                          <p:spTgt spid="4"/>
                                        </p:tgtEl>
                                        <p:attrNameLst>
                                          <p:attrName>style.visibility</p:attrName>
                                        </p:attrNameLst>
                                      </p:cBhvr>
                                      <p:to>
                                        <p:strVal val="visible"/>
                                      </p:to>
                                    </p:set>
                                    <p:animEffect filter="fade" transition="in">
                                      <p:cBhvr>
                                        <p:cTn dur="1000" id="19"/>
                                        <p:tgtEl>
                                          <p:spTgt spid="4"/>
                                        </p:tgtEl>
                                      </p:cBhvr>
                                    </p:animEffect>
                                    <p:anim calcmode="lin" valueType="num">
                                      <p:cBhvr>
                                        <p:cTn dur="1000" fill="hold" id="20"/>
                                        <p:tgtEl>
                                          <p:spTgt spid="4"/>
                                        </p:tgtEl>
                                        <p:attrNameLst>
                                          <p:attrName>ppt_x</p:attrName>
                                        </p:attrNameLst>
                                      </p:cBhvr>
                                      <p:tavLst>
                                        <p:tav tm="0">
                                          <p:val>
                                            <p:strVal val="#ppt_x"/>
                                          </p:val>
                                        </p:tav>
                                        <p:tav tm="100000">
                                          <p:val>
                                            <p:strVal val="#ppt_x"/>
                                          </p:val>
                                        </p:tav>
                                      </p:tavLst>
                                    </p:anim>
                                    <p:anim calcmode="lin" valueType="num">
                                      <p:cBhvr>
                                        <p:cTn dur="1000" fill="hold" id="21"/>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40"/>
          <p:cNvSpPr>
            <a:spLocks noChangeArrowheads="1"/>
          </p:cNvSpPr>
          <p:nvPr/>
        </p:nvSpPr>
        <p:spPr bwMode="auto">
          <a:xfrm>
            <a:off x="1850797" y="341873"/>
            <a:ext cx="2164080"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mtClean="0" sz="2600">
                <a:solidFill>
                  <a:srgbClr val="00B0F0"/>
                </a:solidFill>
                <a:latin charset="-122" pitchFamily="34" typeface="微软雅黑"/>
                <a:ea charset="-122" pitchFamily="34" typeface="微软雅黑"/>
                <a:cs charset="0" pitchFamily="34" typeface="Calibri"/>
                <a:sym charset="0" pitchFamily="34" typeface="Calibri"/>
              </a:rPr>
              <a:t>点击加入标题</a:t>
            </a: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fmla="val 16667" name="adj"/>
              </a:avLst>
            </a:prstGeom>
            <a:solidFill>
              <a:srgbClr val="00B0F0"/>
            </a:solidFill>
            <a:ln w="25400">
              <a:noFill/>
              <a:miter lim="800000"/>
            </a:ln>
          </p:spPr>
          <p:txBody>
            <a:bodyPr anchor="ctr"/>
            <a:lstStyle/>
            <a:p>
              <a:pPr algn="ctr"/>
              <a:endParaRPr altLang="zh-CN" lang="zh-CN">
                <a:solidFill>
                  <a:srgbClr val="FFFFFF"/>
                </a:solidFill>
                <a:latin charset="-122" pitchFamily="2" typeface="宋体"/>
                <a:sym charset="-122" pitchFamily="2" typeface="宋体"/>
              </a:endParaRPr>
            </a:p>
          </p:txBody>
        </p:sp>
        <p:sp>
          <p:nvSpPr>
            <p:cNvPr id="6" name="圆角矩形 39"/>
            <p:cNvSpPr>
              <a:spLocks noChangeArrowheads="1"/>
            </p:cNvSpPr>
            <p:nvPr/>
          </p:nvSpPr>
          <p:spPr bwMode="auto">
            <a:xfrm>
              <a:off x="0" y="542924"/>
              <a:ext cx="762000" cy="53181"/>
            </a:xfrm>
            <a:prstGeom prst="roundRect">
              <a:avLst>
                <a:gd fmla="val 16667" name="adj"/>
              </a:avLst>
            </a:prstGeom>
            <a:solidFill>
              <a:srgbClr val="00B0F0"/>
            </a:solidFill>
            <a:ln w="25400">
              <a:noFill/>
              <a:miter lim="800000"/>
            </a:ln>
          </p:spPr>
          <p:txBody>
            <a:bodyPr anchor="ctr"/>
            <a:lstStyle/>
            <a:p>
              <a:pPr algn="ctr"/>
              <a:endParaRPr altLang="zh-CN" lang="zh-CN">
                <a:solidFill>
                  <a:srgbClr val="FFFFFF"/>
                </a:solidFill>
                <a:latin charset="-122" pitchFamily="2" typeface="宋体"/>
                <a:sym charset="-122" pitchFamily="2" typeface="宋体"/>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9" name="TextBox 8"/>
            <p:cNvSpPr txBox="1"/>
            <p:nvPr/>
          </p:nvSpPr>
          <p:spPr>
            <a:xfrm>
              <a:off x="6404855" y="1253660"/>
              <a:ext cx="1201290" cy="640080"/>
            </a:xfrm>
            <a:prstGeom prst="rect">
              <a:avLst/>
            </a:prstGeom>
            <a:noFill/>
          </p:spPr>
          <p:txBody>
            <a:bodyPr rtlCol="0" wrap="square">
              <a:spAutoFit/>
            </a:bodyPr>
            <a:lstStyle/>
            <a:p>
              <a:pPr algn="ctr"/>
              <a:r>
                <a:rPr altLang="zh-CN" b="1" lang="en-US" smtClean="0" spc="-300" sz="3600">
                  <a:solidFill>
                    <a:schemeClr val="bg1"/>
                  </a:solidFill>
                  <a:latin charset="-122" pitchFamily="34" typeface="微软雅黑"/>
                  <a:ea charset="-122" pitchFamily="34" typeface="微软雅黑"/>
                </a:rPr>
                <a:t>2</a:t>
              </a:r>
            </a:p>
          </p:txBody>
        </p:sp>
      </p:grpSp>
      <p:grpSp>
        <p:nvGrpSpPr>
          <p:cNvPr id="4" name="组合 3"/>
          <p:cNvGrpSpPr/>
          <p:nvPr/>
        </p:nvGrpSpPr>
        <p:grpSpPr>
          <a:xfrm>
            <a:off x="638420" y="2001999"/>
            <a:ext cx="11220505" cy="3982029"/>
            <a:chOff x="729928" y="1384450"/>
            <a:chExt cx="7794021" cy="2766009"/>
          </a:xfrm>
        </p:grpSpPr>
        <p:grpSp>
          <p:nvGrpSpPr>
            <p:cNvPr id="10" name="组合 9"/>
            <p:cNvGrpSpPr/>
            <p:nvPr/>
          </p:nvGrpSpPr>
          <p:grpSpPr>
            <a:xfrm>
              <a:off x="761775" y="2196656"/>
              <a:ext cx="7452586" cy="1025288"/>
              <a:chOff x="1015699" y="2928875"/>
              <a:chExt cx="9936781" cy="1367050"/>
            </a:xfrm>
          </p:grpSpPr>
          <p:cxnSp>
            <p:nvCxnSpPr>
              <p:cNvPr id="11" name="Straight Connector 31"/>
              <p:cNvCxnSpPr/>
              <p:nvPr/>
            </p:nvCxnSpPr>
            <p:spPr>
              <a:xfrm flipV="1">
                <a:off x="1015699" y="3621611"/>
                <a:ext cx="9936781" cy="1"/>
              </a:xfrm>
              <a:prstGeom prst="line">
                <a:avLst/>
              </a:prstGeom>
              <a:ln w="13970">
                <a:solidFill>
                  <a:schemeClr val="bg1">
                    <a:lumMod val="50000"/>
                  </a:schemeClr>
                </a:solidFill>
                <a:prstDash val="dash"/>
                <a:headEnd len="med" type="none" w="med"/>
                <a:tailEnd len="med" type="stealth" w="med"/>
              </a:ln>
            </p:spPr>
            <p:style>
              <a:lnRef idx="1">
                <a:schemeClr val="accent1"/>
              </a:lnRef>
              <a:fillRef idx="0">
                <a:schemeClr val="accent1"/>
              </a:fillRef>
              <a:effectRef idx="0">
                <a:schemeClr val="accent1"/>
              </a:effectRef>
              <a:fontRef idx="minor">
                <a:schemeClr val="tx1"/>
              </a:fontRef>
            </p:style>
          </p:cxnSp>
          <p:cxnSp>
            <p:nvCxnSpPr>
              <p:cNvPr id="12" name="Straight Connector 31"/>
              <p:cNvCxnSpPr/>
              <p:nvPr/>
            </p:nvCxnSpPr>
            <p:spPr>
              <a:xfrm flipV="1">
                <a:off x="2311076" y="2928875"/>
                <a:ext cx="7039" cy="696490"/>
              </a:xfrm>
              <a:prstGeom prst="line">
                <a:avLst/>
              </a:prstGeom>
              <a:ln w="13970">
                <a:solidFill>
                  <a:schemeClr val="bg1">
                    <a:lumMod val="50000"/>
                  </a:schemeClr>
                </a:solidFill>
                <a:prstDash val="sysDash"/>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13" name="Oval 5"/>
              <p:cNvSpPr/>
              <p:nvPr/>
            </p:nvSpPr>
            <p:spPr>
              <a:xfrm>
                <a:off x="2247244" y="3561532"/>
                <a:ext cx="127665" cy="127665"/>
              </a:xfrm>
              <a:prstGeom prst="ellipse">
                <a:avLst/>
              </a:prstGeom>
              <a:solidFill>
                <a:srgbClr val="00B0F0"/>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800">
                  <a:solidFill>
                    <a:schemeClr val="bg1">
                      <a:lumMod val="50000"/>
                    </a:schemeClr>
                  </a:solidFill>
                </a:endParaRPr>
              </a:p>
            </p:txBody>
          </p:sp>
          <p:cxnSp>
            <p:nvCxnSpPr>
              <p:cNvPr id="14" name="Straight Connector 31"/>
              <p:cNvCxnSpPr/>
              <p:nvPr/>
            </p:nvCxnSpPr>
            <p:spPr>
              <a:xfrm flipV="1">
                <a:off x="7265810" y="2928875"/>
                <a:ext cx="7039" cy="696490"/>
              </a:xfrm>
              <a:prstGeom prst="line">
                <a:avLst/>
              </a:prstGeom>
              <a:ln w="13970">
                <a:solidFill>
                  <a:schemeClr val="bg1">
                    <a:lumMod val="50000"/>
                  </a:schemeClr>
                </a:solidFill>
                <a:prstDash val="sysDash"/>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15" name="Oval 5"/>
              <p:cNvSpPr/>
              <p:nvPr/>
            </p:nvSpPr>
            <p:spPr>
              <a:xfrm>
                <a:off x="7201978" y="3561532"/>
                <a:ext cx="127665" cy="127665"/>
              </a:xfrm>
              <a:prstGeom prst="ellipse">
                <a:avLst/>
              </a:prstGeom>
              <a:solidFill>
                <a:srgbClr val="00B0F0"/>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800">
                  <a:solidFill>
                    <a:schemeClr val="bg1">
                      <a:lumMod val="50000"/>
                    </a:schemeClr>
                  </a:solidFill>
                </a:endParaRPr>
              </a:p>
            </p:txBody>
          </p:sp>
          <p:cxnSp>
            <p:nvCxnSpPr>
              <p:cNvPr id="16" name="Straight Connector 31"/>
              <p:cNvCxnSpPr/>
              <p:nvPr/>
            </p:nvCxnSpPr>
            <p:spPr>
              <a:xfrm flipV="1">
                <a:off x="4777173" y="3599435"/>
                <a:ext cx="7039" cy="696490"/>
              </a:xfrm>
              <a:prstGeom prst="line">
                <a:avLst/>
              </a:prstGeom>
              <a:ln w="13970">
                <a:solidFill>
                  <a:schemeClr val="bg1">
                    <a:lumMod val="50000"/>
                  </a:schemeClr>
                </a:solidFill>
                <a:prstDash val="sysDash"/>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17" name="Oval 5"/>
              <p:cNvSpPr/>
              <p:nvPr/>
            </p:nvSpPr>
            <p:spPr>
              <a:xfrm>
                <a:off x="4713341" y="3561532"/>
                <a:ext cx="127665" cy="127665"/>
              </a:xfrm>
              <a:prstGeom prst="ellipse">
                <a:avLst/>
              </a:prstGeom>
              <a:solidFill>
                <a:srgbClr val="FE978C"/>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800">
                  <a:solidFill>
                    <a:schemeClr val="bg1">
                      <a:lumMod val="50000"/>
                    </a:schemeClr>
                  </a:solidFill>
                </a:endParaRPr>
              </a:p>
            </p:txBody>
          </p:sp>
          <p:cxnSp>
            <p:nvCxnSpPr>
              <p:cNvPr id="18" name="Straight Connector 31"/>
              <p:cNvCxnSpPr/>
              <p:nvPr/>
            </p:nvCxnSpPr>
            <p:spPr>
              <a:xfrm flipV="1">
                <a:off x="9743294" y="3599435"/>
                <a:ext cx="7039" cy="696490"/>
              </a:xfrm>
              <a:prstGeom prst="line">
                <a:avLst/>
              </a:prstGeom>
              <a:ln w="13970">
                <a:solidFill>
                  <a:schemeClr val="bg1">
                    <a:lumMod val="50000"/>
                  </a:schemeClr>
                </a:solidFill>
                <a:prstDash val="sysDash"/>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19" name="Oval 5"/>
              <p:cNvSpPr/>
              <p:nvPr/>
            </p:nvSpPr>
            <p:spPr>
              <a:xfrm>
                <a:off x="9679462" y="3561532"/>
                <a:ext cx="127665" cy="127665"/>
              </a:xfrm>
              <a:prstGeom prst="ellipse">
                <a:avLst/>
              </a:prstGeom>
              <a:solidFill>
                <a:srgbClr val="FE978C"/>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800">
                  <a:solidFill>
                    <a:schemeClr val="bg1">
                      <a:lumMod val="50000"/>
                    </a:schemeClr>
                  </a:solidFill>
                </a:endParaRPr>
              </a:p>
            </p:txBody>
          </p:sp>
        </p:grpSp>
        <p:sp>
          <p:nvSpPr>
            <p:cNvPr id="20" name="矩形 19"/>
            <p:cNvSpPr/>
            <p:nvPr/>
          </p:nvSpPr>
          <p:spPr>
            <a:xfrm>
              <a:off x="2293841" y="1523838"/>
              <a:ext cx="2504854" cy="428735"/>
            </a:xfrm>
            <a:prstGeom prst="rect">
              <a:avLst/>
            </a:prstGeom>
          </p:spPr>
          <p:txBody>
            <a:bodyPr bIns="34290" lIns="68580" rIns="68580" tIns="34290" wrap="square">
              <a:spAutoFit/>
            </a:bodyPr>
            <a:lstStyle/>
            <a:p>
              <a:pPr>
                <a:lnSpc>
                  <a:spcPct val="150000"/>
                </a:lnSpc>
                <a:spcBef>
                  <a:spcPts val="750"/>
                </a:spcBef>
                <a:buFont typeface="Arial"/>
                <a:buChar char="•"/>
              </a:pPr>
              <a:r>
                <a:rPr altLang="en-US" lang="zh-CN" sz="1200">
                  <a:solidFill>
                    <a:schemeClr val="bg1">
                      <a:lumMod val="50000"/>
                    </a:schemeClr>
                  </a:solidFill>
                  <a:latin charset="-122" pitchFamily="34" typeface="微软雅黑"/>
                  <a:ea charset="-122" pitchFamily="34" typeface="微软雅黑"/>
                  <a:cs charset="-122" typeface="宋体"/>
                </a:rPr>
                <a:t>单击此处添加段落文本单击此处添加段落文本单击此处添加段落文本</a:t>
              </a:r>
            </a:p>
          </p:txBody>
        </p:sp>
        <p:sp>
          <p:nvSpPr>
            <p:cNvPr id="21" name="矩形 20"/>
            <p:cNvSpPr/>
            <p:nvPr/>
          </p:nvSpPr>
          <p:spPr>
            <a:xfrm>
              <a:off x="6019096" y="1523838"/>
              <a:ext cx="2504854" cy="428735"/>
            </a:xfrm>
            <a:prstGeom prst="rect">
              <a:avLst/>
            </a:prstGeom>
          </p:spPr>
          <p:txBody>
            <a:bodyPr bIns="34290" lIns="68580" rIns="68580" tIns="34290" wrap="square">
              <a:spAutoFit/>
            </a:bodyPr>
            <a:lstStyle/>
            <a:p>
              <a:pPr>
                <a:lnSpc>
                  <a:spcPct val="150000"/>
                </a:lnSpc>
                <a:spcBef>
                  <a:spcPts val="750"/>
                </a:spcBef>
                <a:buFont typeface="Arial"/>
                <a:buChar char="•"/>
              </a:pPr>
              <a:r>
                <a:rPr altLang="en-US" lang="zh-CN" sz="1200">
                  <a:solidFill>
                    <a:schemeClr val="bg1">
                      <a:lumMod val="50000"/>
                    </a:schemeClr>
                  </a:solidFill>
                  <a:latin charset="-122" pitchFamily="34" typeface="微软雅黑"/>
                  <a:ea charset="-122" pitchFamily="34" typeface="微软雅黑"/>
                  <a:cs charset="-122" typeface="宋体"/>
                </a:rPr>
                <a:t>单击此处添加段落文本单击此处添加段落文本单击此处添加段落文本</a:t>
              </a:r>
            </a:p>
          </p:txBody>
        </p:sp>
        <p:sp>
          <p:nvSpPr>
            <p:cNvPr id="22" name="矩形 21"/>
            <p:cNvSpPr/>
            <p:nvPr/>
          </p:nvSpPr>
          <p:spPr>
            <a:xfrm>
              <a:off x="729928" y="3221944"/>
              <a:ext cx="2504854" cy="428735"/>
            </a:xfrm>
            <a:prstGeom prst="rect">
              <a:avLst/>
            </a:prstGeom>
          </p:spPr>
          <p:txBody>
            <a:bodyPr bIns="34290" lIns="68580" rIns="68580" tIns="34290" wrap="square">
              <a:spAutoFit/>
            </a:bodyPr>
            <a:lstStyle/>
            <a:p>
              <a:pPr>
                <a:lnSpc>
                  <a:spcPct val="150000"/>
                </a:lnSpc>
                <a:spcBef>
                  <a:spcPts val="750"/>
                </a:spcBef>
                <a:buFont typeface="Arial"/>
                <a:buChar char="•"/>
              </a:pPr>
              <a:r>
                <a:rPr altLang="en-US" lang="zh-CN" sz="1200">
                  <a:solidFill>
                    <a:schemeClr val="bg1">
                      <a:lumMod val="50000"/>
                    </a:schemeClr>
                  </a:solidFill>
                  <a:latin charset="-122" pitchFamily="34" typeface="微软雅黑"/>
                  <a:ea charset="-122" pitchFamily="34" typeface="微软雅黑"/>
                  <a:cs charset="-122" typeface="宋体"/>
                </a:rPr>
                <a:t>单击此处添加段落文本单击此处添加段落文本单击此处添加段落文本</a:t>
              </a:r>
            </a:p>
          </p:txBody>
        </p:sp>
        <p:sp>
          <p:nvSpPr>
            <p:cNvPr id="23" name="矩形 22"/>
            <p:cNvSpPr/>
            <p:nvPr/>
          </p:nvSpPr>
          <p:spPr>
            <a:xfrm>
              <a:off x="4312308" y="3221944"/>
              <a:ext cx="2504854" cy="428735"/>
            </a:xfrm>
            <a:prstGeom prst="rect">
              <a:avLst/>
            </a:prstGeom>
          </p:spPr>
          <p:txBody>
            <a:bodyPr bIns="34290" lIns="68580" rIns="68580" tIns="34290" wrap="square">
              <a:spAutoFit/>
            </a:bodyPr>
            <a:lstStyle/>
            <a:p>
              <a:pPr>
                <a:lnSpc>
                  <a:spcPct val="150000"/>
                </a:lnSpc>
                <a:spcBef>
                  <a:spcPts val="750"/>
                </a:spcBef>
                <a:buFont typeface="Arial"/>
                <a:buChar char="•"/>
              </a:pPr>
              <a:r>
                <a:rPr altLang="en-US" lang="zh-CN" sz="1200">
                  <a:solidFill>
                    <a:schemeClr val="bg1">
                      <a:lumMod val="50000"/>
                    </a:schemeClr>
                  </a:solidFill>
                  <a:latin charset="-122" pitchFamily="34" typeface="微软雅黑"/>
                  <a:ea charset="-122" pitchFamily="34" typeface="微软雅黑"/>
                  <a:cs charset="-122" typeface="宋体"/>
                </a:rPr>
                <a:t>单击此处添加段落文本单击此处添加段落文本单击此处添加段落文本</a:t>
              </a:r>
            </a:p>
          </p:txBody>
        </p:sp>
        <p:grpSp>
          <p:nvGrpSpPr>
            <p:cNvPr id="24" name="组合 23"/>
            <p:cNvGrpSpPr/>
            <p:nvPr/>
          </p:nvGrpSpPr>
          <p:grpSpPr>
            <a:xfrm>
              <a:off x="1262027" y="1384450"/>
              <a:ext cx="938264" cy="940162"/>
              <a:chOff x="1262027" y="1384450"/>
              <a:chExt cx="938264" cy="940162"/>
            </a:xfrm>
          </p:grpSpPr>
          <p:sp>
            <p:nvSpPr>
              <p:cNvPr id="25" name="任意多边形 82"/>
              <p:cNvSpPr/>
              <p:nvPr/>
            </p:nvSpPr>
            <p:spPr bwMode="auto">
              <a:xfrm rot="3738964">
                <a:off x="1261078" y="1385399"/>
                <a:ext cx="940162" cy="93826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00B0F0"/>
              </a:solidFill>
              <a:ln algn="ctr" cap="flat" cmpd="sng" w="25400">
                <a:noFill/>
                <a:prstDash val="solid"/>
              </a:ln>
              <a:effectLst/>
            </p:spPr>
            <p:txBody>
              <a:bodyPr anchor="ctr"/>
              <a:lstStyle/>
              <a:p>
                <a:pPr algn="ctr" fontAlgn="base">
                  <a:spcBef>
                    <a:spcPct val="0"/>
                  </a:spcBef>
                  <a:spcAft>
                    <a:spcPct val="0"/>
                  </a:spcAft>
                  <a:defRPr/>
                </a:pPr>
                <a:endParaRPr altLang="en-US" kern="0" lang="zh-CN" sz="2800">
                  <a:solidFill>
                    <a:schemeClr val="bg1">
                      <a:lumMod val="50000"/>
                    </a:schemeClr>
                  </a:solidFill>
                  <a:latin typeface="Arial"/>
                </a:endParaRPr>
              </a:p>
            </p:txBody>
          </p:sp>
          <p:sp>
            <p:nvSpPr>
              <p:cNvPr id="26" name="TextBox 25"/>
              <p:cNvSpPr txBox="1"/>
              <p:nvPr/>
            </p:nvSpPr>
            <p:spPr>
              <a:xfrm>
                <a:off x="1410142" y="1664221"/>
                <a:ext cx="621049" cy="359926"/>
              </a:xfrm>
              <a:prstGeom prst="rect">
                <a:avLst/>
              </a:prstGeom>
              <a:noFill/>
            </p:spPr>
            <p:txBody>
              <a:bodyPr rtlCol="0" wrap="none">
                <a:spAutoFit/>
              </a:bodyPr>
              <a:lstStyle/>
              <a:p>
                <a:r>
                  <a:rPr altLang="en-US" lang="zh-CN" smtClean="0" sz="2800">
                    <a:solidFill>
                      <a:schemeClr val="bg1"/>
                    </a:solidFill>
                    <a:latin charset="-122" pitchFamily="34" typeface="微软雅黑"/>
                    <a:ea charset="-122" pitchFamily="34" typeface="微软雅黑"/>
                  </a:rPr>
                  <a:t>标题</a:t>
                </a:r>
              </a:p>
            </p:txBody>
          </p:sp>
        </p:grpSp>
        <p:grpSp>
          <p:nvGrpSpPr>
            <p:cNvPr id="27" name="组合 26"/>
            <p:cNvGrpSpPr/>
            <p:nvPr/>
          </p:nvGrpSpPr>
          <p:grpSpPr>
            <a:xfrm>
              <a:off x="4980226" y="1384450"/>
              <a:ext cx="938264" cy="940162"/>
              <a:chOff x="1262027" y="1384450"/>
              <a:chExt cx="938264" cy="940162"/>
            </a:xfrm>
          </p:grpSpPr>
          <p:sp>
            <p:nvSpPr>
              <p:cNvPr id="28" name="任意多边形 82"/>
              <p:cNvSpPr/>
              <p:nvPr/>
            </p:nvSpPr>
            <p:spPr bwMode="auto">
              <a:xfrm rot="3738964">
                <a:off x="1261078" y="1385399"/>
                <a:ext cx="940162" cy="93826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00B0F0"/>
              </a:solidFill>
              <a:ln algn="ctr" cap="flat" cmpd="sng" w="25400">
                <a:noFill/>
                <a:prstDash val="solid"/>
              </a:ln>
              <a:effectLst/>
            </p:spPr>
            <p:txBody>
              <a:bodyPr anchor="ctr"/>
              <a:lstStyle/>
              <a:p>
                <a:pPr algn="ctr" fontAlgn="base">
                  <a:spcBef>
                    <a:spcPct val="0"/>
                  </a:spcBef>
                  <a:spcAft>
                    <a:spcPct val="0"/>
                  </a:spcAft>
                  <a:defRPr/>
                </a:pPr>
                <a:endParaRPr altLang="en-US" kern="0" lang="zh-CN" sz="2800">
                  <a:solidFill>
                    <a:schemeClr val="bg1">
                      <a:lumMod val="50000"/>
                    </a:schemeClr>
                  </a:solidFill>
                  <a:latin typeface="Arial"/>
                </a:endParaRPr>
              </a:p>
            </p:txBody>
          </p:sp>
          <p:sp>
            <p:nvSpPr>
              <p:cNvPr id="29" name="TextBox 28"/>
              <p:cNvSpPr txBox="1"/>
              <p:nvPr/>
            </p:nvSpPr>
            <p:spPr>
              <a:xfrm>
                <a:off x="1410142" y="1664221"/>
                <a:ext cx="621049" cy="359926"/>
              </a:xfrm>
              <a:prstGeom prst="rect">
                <a:avLst/>
              </a:prstGeom>
              <a:noFill/>
            </p:spPr>
            <p:txBody>
              <a:bodyPr rtlCol="0" wrap="none">
                <a:spAutoFit/>
              </a:bodyPr>
              <a:lstStyle/>
              <a:p>
                <a:r>
                  <a:rPr altLang="en-US" lang="zh-CN" smtClean="0" sz="2800">
                    <a:solidFill>
                      <a:schemeClr val="bg1"/>
                    </a:solidFill>
                    <a:latin charset="-122" pitchFamily="34" typeface="微软雅黑"/>
                    <a:ea charset="-122" pitchFamily="34" typeface="微软雅黑"/>
                  </a:rPr>
                  <a:t>标题</a:t>
                </a:r>
              </a:p>
            </p:txBody>
          </p:sp>
        </p:grpSp>
        <p:grpSp>
          <p:nvGrpSpPr>
            <p:cNvPr id="30" name="组合 29"/>
            <p:cNvGrpSpPr/>
            <p:nvPr/>
          </p:nvGrpSpPr>
          <p:grpSpPr>
            <a:xfrm>
              <a:off x="3113749" y="3210297"/>
              <a:ext cx="938264" cy="940162"/>
              <a:chOff x="1262027" y="1384450"/>
              <a:chExt cx="938264" cy="940162"/>
            </a:xfrm>
          </p:grpSpPr>
          <p:sp>
            <p:nvSpPr>
              <p:cNvPr id="31" name="任意多边形 82"/>
              <p:cNvSpPr/>
              <p:nvPr/>
            </p:nvSpPr>
            <p:spPr bwMode="auto">
              <a:xfrm rot="3738964">
                <a:off x="1261078" y="1385399"/>
                <a:ext cx="940162" cy="93826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FE978C"/>
              </a:solidFill>
              <a:ln algn="ctr" cap="flat" cmpd="sng" w="25400">
                <a:noFill/>
                <a:prstDash val="solid"/>
              </a:ln>
              <a:effectLst/>
            </p:spPr>
            <p:txBody>
              <a:bodyPr anchor="ctr"/>
              <a:lstStyle/>
              <a:p>
                <a:pPr algn="ctr" fontAlgn="base">
                  <a:spcBef>
                    <a:spcPct val="0"/>
                  </a:spcBef>
                  <a:spcAft>
                    <a:spcPct val="0"/>
                  </a:spcAft>
                  <a:defRPr/>
                </a:pPr>
                <a:endParaRPr altLang="en-US" kern="0" lang="zh-CN" sz="2800">
                  <a:solidFill>
                    <a:schemeClr val="bg1">
                      <a:lumMod val="50000"/>
                    </a:schemeClr>
                  </a:solidFill>
                  <a:latin typeface="Arial"/>
                </a:endParaRPr>
              </a:p>
            </p:txBody>
          </p:sp>
          <p:sp>
            <p:nvSpPr>
              <p:cNvPr id="32" name="TextBox 31"/>
              <p:cNvSpPr txBox="1"/>
              <p:nvPr/>
            </p:nvSpPr>
            <p:spPr>
              <a:xfrm>
                <a:off x="1410143" y="1664221"/>
                <a:ext cx="621049" cy="359926"/>
              </a:xfrm>
              <a:prstGeom prst="rect">
                <a:avLst/>
              </a:prstGeom>
              <a:noFill/>
            </p:spPr>
            <p:txBody>
              <a:bodyPr rtlCol="0" wrap="none">
                <a:spAutoFit/>
              </a:bodyPr>
              <a:lstStyle/>
              <a:p>
                <a:r>
                  <a:rPr altLang="en-US" lang="zh-CN" smtClean="0" sz="2800">
                    <a:solidFill>
                      <a:schemeClr val="bg1"/>
                    </a:solidFill>
                    <a:latin charset="-122" pitchFamily="34" typeface="微软雅黑"/>
                    <a:ea charset="-122" pitchFamily="34" typeface="微软雅黑"/>
                  </a:rPr>
                  <a:t>标题</a:t>
                </a:r>
              </a:p>
            </p:txBody>
          </p:sp>
        </p:grpSp>
        <p:grpSp>
          <p:nvGrpSpPr>
            <p:cNvPr id="33" name="组合 32"/>
            <p:cNvGrpSpPr/>
            <p:nvPr/>
          </p:nvGrpSpPr>
          <p:grpSpPr>
            <a:xfrm>
              <a:off x="6835996" y="3210297"/>
              <a:ext cx="938264" cy="940162"/>
              <a:chOff x="1262027" y="1384450"/>
              <a:chExt cx="938264" cy="940162"/>
            </a:xfrm>
          </p:grpSpPr>
          <p:sp>
            <p:nvSpPr>
              <p:cNvPr id="34" name="任意多边形 82"/>
              <p:cNvSpPr/>
              <p:nvPr/>
            </p:nvSpPr>
            <p:spPr bwMode="auto">
              <a:xfrm rot="3738964">
                <a:off x="1261078" y="1385399"/>
                <a:ext cx="940162" cy="93826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FE978C"/>
              </a:solidFill>
              <a:ln algn="ctr" cap="flat" cmpd="sng" w="25400">
                <a:noFill/>
                <a:prstDash val="solid"/>
              </a:ln>
              <a:effectLst/>
            </p:spPr>
            <p:txBody>
              <a:bodyPr anchor="ctr"/>
              <a:lstStyle/>
              <a:p>
                <a:pPr algn="ctr" fontAlgn="base">
                  <a:spcBef>
                    <a:spcPct val="0"/>
                  </a:spcBef>
                  <a:spcAft>
                    <a:spcPct val="0"/>
                  </a:spcAft>
                  <a:defRPr/>
                </a:pPr>
                <a:endParaRPr altLang="en-US" kern="0" lang="zh-CN" sz="2800">
                  <a:solidFill>
                    <a:schemeClr val="bg1">
                      <a:lumMod val="50000"/>
                    </a:schemeClr>
                  </a:solidFill>
                  <a:latin typeface="Arial"/>
                </a:endParaRPr>
              </a:p>
            </p:txBody>
          </p:sp>
          <p:sp>
            <p:nvSpPr>
              <p:cNvPr id="35" name="TextBox 34"/>
              <p:cNvSpPr txBox="1"/>
              <p:nvPr/>
            </p:nvSpPr>
            <p:spPr>
              <a:xfrm>
                <a:off x="1410141" y="1664221"/>
                <a:ext cx="621049" cy="359926"/>
              </a:xfrm>
              <a:prstGeom prst="rect">
                <a:avLst/>
              </a:prstGeom>
              <a:noFill/>
            </p:spPr>
            <p:txBody>
              <a:bodyPr rtlCol="0" wrap="none">
                <a:spAutoFit/>
              </a:bodyPr>
              <a:lstStyle/>
              <a:p>
                <a:r>
                  <a:rPr altLang="en-US" lang="zh-CN" smtClean="0" sz="2800">
                    <a:solidFill>
                      <a:schemeClr val="bg1"/>
                    </a:solidFill>
                    <a:latin charset="-122" pitchFamily="34" typeface="微软雅黑"/>
                    <a:ea charset="-122" pitchFamily="34" typeface="微软雅黑"/>
                  </a:rPr>
                  <a:t>标题</a:t>
                </a:r>
              </a:p>
            </p:txBody>
          </p:sp>
        </p:grpSp>
      </p:grpSp>
    </p:spTree>
    <p:extLst>
      <p:ext uri="{BB962C8B-B14F-4D97-AF65-F5344CB8AC3E}">
        <p14:creationId val="758605029"/>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par>
                                <p:cTn fill="hold" id="10" nodeType="withEffect" presetClass="entr" presetID="22" presetSubtype="8">
                                  <p:stCondLst>
                                    <p:cond delay="100"/>
                                  </p:stCondLst>
                                  <p:childTnLst>
                                    <p:set>
                                      <p:cBhvr>
                                        <p:cTn dur="1" fill="hold" id="11">
                                          <p:stCondLst>
                                            <p:cond delay="0"/>
                                          </p:stCondLst>
                                        </p:cTn>
                                        <p:tgtEl>
                                          <p:spTgt spid="3"/>
                                        </p:tgtEl>
                                        <p:attrNameLst>
                                          <p:attrName>style.visibility</p:attrName>
                                        </p:attrNameLst>
                                      </p:cBhvr>
                                      <p:to>
                                        <p:strVal val="visible"/>
                                      </p:to>
                                    </p:set>
                                    <p:animEffect filter="wipe(left)" transition="in">
                                      <p:cBhvr>
                                        <p:cTn dur="500" id="12"/>
                                        <p:tgtEl>
                                          <p:spTgt spid="3"/>
                                        </p:tgtEl>
                                      </p:cBhvr>
                                    </p:animEffect>
                                  </p:childTnLst>
                                </p:cTn>
                              </p:par>
                              <p:par>
                                <p:cTn fill="hold" grpId="0" id="13" nodeType="withEffect" presetClass="entr" presetID="10" presetSubtype="0">
                                  <p:stCondLst>
                                    <p:cond delay="250"/>
                                  </p:stCondLst>
                                  <p:childTnLst>
                                    <p:set>
                                      <p:cBhvr>
                                        <p:cTn dur="1" fill="hold" id="14">
                                          <p:stCondLst>
                                            <p:cond delay="0"/>
                                          </p:stCondLst>
                                        </p:cTn>
                                        <p:tgtEl>
                                          <p:spTgt spid="2"/>
                                        </p:tgtEl>
                                        <p:attrNameLst>
                                          <p:attrName>style.visibility</p:attrName>
                                        </p:attrNameLst>
                                      </p:cBhvr>
                                      <p:to>
                                        <p:strVal val="visible"/>
                                      </p:to>
                                    </p:set>
                                    <p:animEffect filter="fade" transition="in">
                                      <p:cBhvr>
                                        <p:cTn dur="500" id="15"/>
                                        <p:tgtEl>
                                          <p:spTgt spid="2"/>
                                        </p:tgtEl>
                                      </p:cBhvr>
                                    </p:animEffect>
                                  </p:childTnLst>
                                </p:cTn>
                              </p:par>
                            </p:childTnLst>
                          </p:cTn>
                        </p:par>
                        <p:par>
                          <p:cTn fill="hold" id="16" nodeType="afterGroup">
                            <p:stCondLst>
                              <p:cond delay="750"/>
                            </p:stCondLst>
                            <p:childTnLst>
                              <p:par>
                                <p:cTn fill="hold" id="17" nodeType="afterEffect" presetClass="entr" presetID="42" presetSubtype="0">
                                  <p:stCondLst>
                                    <p:cond delay="0"/>
                                  </p:stCondLst>
                                  <p:childTnLst>
                                    <p:set>
                                      <p:cBhvr>
                                        <p:cTn dur="1" fill="hold" id="18">
                                          <p:stCondLst>
                                            <p:cond delay="0"/>
                                          </p:stCondLst>
                                        </p:cTn>
                                        <p:tgtEl>
                                          <p:spTgt spid="4"/>
                                        </p:tgtEl>
                                        <p:attrNameLst>
                                          <p:attrName>style.visibility</p:attrName>
                                        </p:attrNameLst>
                                      </p:cBhvr>
                                      <p:to>
                                        <p:strVal val="visible"/>
                                      </p:to>
                                    </p:set>
                                    <p:animEffect filter="fade" transition="in">
                                      <p:cBhvr>
                                        <p:cTn dur="1000" id="19"/>
                                        <p:tgtEl>
                                          <p:spTgt spid="4"/>
                                        </p:tgtEl>
                                      </p:cBhvr>
                                    </p:animEffect>
                                    <p:anim calcmode="lin" valueType="num">
                                      <p:cBhvr>
                                        <p:cTn dur="1000" fill="hold" id="20"/>
                                        <p:tgtEl>
                                          <p:spTgt spid="4"/>
                                        </p:tgtEl>
                                        <p:attrNameLst>
                                          <p:attrName>ppt_x</p:attrName>
                                        </p:attrNameLst>
                                      </p:cBhvr>
                                      <p:tavLst>
                                        <p:tav tm="0">
                                          <p:val>
                                            <p:strVal val="#ppt_x"/>
                                          </p:val>
                                        </p:tav>
                                        <p:tav tm="100000">
                                          <p:val>
                                            <p:strVal val="#ppt_x"/>
                                          </p:val>
                                        </p:tav>
                                      </p:tavLst>
                                    </p:anim>
                                    <p:anim calcmode="lin" valueType="num">
                                      <p:cBhvr>
                                        <p:cTn dur="1000" fill="hold" id="21"/>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40"/>
          <p:cNvSpPr>
            <a:spLocks noChangeArrowheads="1"/>
          </p:cNvSpPr>
          <p:nvPr/>
        </p:nvSpPr>
        <p:spPr bwMode="auto">
          <a:xfrm>
            <a:off x="1850797" y="341873"/>
            <a:ext cx="2164080"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mtClean="0" sz="2600">
                <a:solidFill>
                  <a:srgbClr val="00B0F0"/>
                </a:solidFill>
                <a:latin charset="-122" pitchFamily="34" typeface="微软雅黑"/>
                <a:ea charset="-122" pitchFamily="34" typeface="微软雅黑"/>
                <a:cs charset="0" pitchFamily="34" typeface="Calibri"/>
                <a:sym charset="0" pitchFamily="34" typeface="Calibri"/>
              </a:rPr>
              <a:t>点击加入标题</a:t>
            </a: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fmla="val 16667" name="adj"/>
              </a:avLst>
            </a:prstGeom>
            <a:solidFill>
              <a:srgbClr val="00B0F0"/>
            </a:solidFill>
            <a:ln w="25400">
              <a:noFill/>
              <a:miter lim="800000"/>
            </a:ln>
          </p:spPr>
          <p:txBody>
            <a:bodyPr anchor="ctr"/>
            <a:lstStyle/>
            <a:p>
              <a:pPr algn="ctr"/>
              <a:endParaRPr altLang="zh-CN" lang="zh-CN">
                <a:solidFill>
                  <a:srgbClr val="FFFFFF"/>
                </a:solidFill>
                <a:latin charset="-122" pitchFamily="2" typeface="宋体"/>
                <a:sym charset="-122" pitchFamily="2" typeface="宋体"/>
              </a:endParaRPr>
            </a:p>
          </p:txBody>
        </p:sp>
        <p:sp>
          <p:nvSpPr>
            <p:cNvPr id="6" name="圆角矩形 39"/>
            <p:cNvSpPr>
              <a:spLocks noChangeArrowheads="1"/>
            </p:cNvSpPr>
            <p:nvPr/>
          </p:nvSpPr>
          <p:spPr bwMode="auto">
            <a:xfrm>
              <a:off x="0" y="542924"/>
              <a:ext cx="762000" cy="53181"/>
            </a:xfrm>
            <a:prstGeom prst="roundRect">
              <a:avLst>
                <a:gd fmla="val 16667" name="adj"/>
              </a:avLst>
            </a:prstGeom>
            <a:solidFill>
              <a:srgbClr val="00B0F0"/>
            </a:solidFill>
            <a:ln w="25400">
              <a:noFill/>
              <a:miter lim="800000"/>
            </a:ln>
          </p:spPr>
          <p:txBody>
            <a:bodyPr anchor="ctr"/>
            <a:lstStyle/>
            <a:p>
              <a:pPr algn="ctr"/>
              <a:endParaRPr altLang="zh-CN" lang="zh-CN">
                <a:solidFill>
                  <a:srgbClr val="FFFFFF"/>
                </a:solidFill>
                <a:latin charset="-122" pitchFamily="2" typeface="宋体"/>
                <a:sym charset="-122" pitchFamily="2" typeface="宋体"/>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9" name="TextBox 8"/>
            <p:cNvSpPr txBox="1"/>
            <p:nvPr/>
          </p:nvSpPr>
          <p:spPr>
            <a:xfrm>
              <a:off x="6404855" y="1253660"/>
              <a:ext cx="1201290" cy="640080"/>
            </a:xfrm>
            <a:prstGeom prst="rect">
              <a:avLst/>
            </a:prstGeom>
            <a:noFill/>
          </p:spPr>
          <p:txBody>
            <a:bodyPr rtlCol="0" wrap="square">
              <a:spAutoFit/>
            </a:bodyPr>
            <a:lstStyle/>
            <a:p>
              <a:pPr algn="ctr"/>
              <a:r>
                <a:rPr altLang="zh-CN" b="1" lang="en-US" smtClean="0" spc="-300" sz="3600">
                  <a:solidFill>
                    <a:schemeClr val="bg1"/>
                  </a:solidFill>
                  <a:latin charset="-122" pitchFamily="34" typeface="微软雅黑"/>
                  <a:ea charset="-122" pitchFamily="34" typeface="微软雅黑"/>
                </a:rPr>
                <a:t>3</a:t>
              </a:r>
            </a:p>
          </p:txBody>
        </p:sp>
      </p:grpSp>
      <p:sp>
        <p:nvSpPr>
          <p:cNvPr id="31" name="Straight Connector 10"/>
          <p:cNvSpPr/>
          <p:nvPr/>
        </p:nvSpPr>
        <p:spPr>
          <a:xfrm>
            <a:off x="2108925" y="2795937"/>
            <a:ext cx="8641720" cy="4958"/>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p:txBody>
      </p:sp>
      <p:sp>
        <p:nvSpPr>
          <p:cNvPr id="32" name="Teardrop 1"/>
          <p:cNvSpPr/>
          <p:nvPr/>
        </p:nvSpPr>
        <p:spPr>
          <a:xfrm rot="2714409">
            <a:off x="2010067" y="2338718"/>
            <a:ext cx="914824" cy="914440"/>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6" lIns="91433" rIns="91433" rtlCol="0" tIns="45716"/>
          <a:lstStyle/>
          <a:p>
            <a:pPr algn="ctr"/>
            <a:endParaRPr lang="id-ID"/>
          </a:p>
        </p:txBody>
      </p:sp>
      <p:sp>
        <p:nvSpPr>
          <p:cNvPr id="33" name="Content Placeholder 2"/>
          <p:cNvSpPr txBox="1"/>
          <p:nvPr/>
        </p:nvSpPr>
        <p:spPr>
          <a:xfrm>
            <a:off x="4472269" y="2454745"/>
            <a:ext cx="4872392" cy="581707"/>
          </a:xfrm>
          <a:prstGeom prst="rect">
            <a:avLst/>
          </a:prstGeom>
        </p:spPr>
        <p:txBody>
          <a:bodyPr anchor="t" bIns="45716" lIns="91433" rIns="91433" rtlCol="0" tIns="45716"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l">
              <a:lnSpc>
                <a:spcPct val="80000"/>
              </a:lnSpc>
            </a:pPr>
            <a:r>
              <a:rPr altLang="en-US" lang="zh-CN" sz="1400">
                <a:solidFill>
                  <a:schemeClr val="tx1">
                    <a:lumMod val="50000"/>
                    <a:lumOff val="50000"/>
                  </a:schemeClr>
                </a:solidFill>
                <a:latin charset="0" pitchFamily="34" typeface="Impact MT Std"/>
                <a:ea charset="-122" pitchFamily="34" typeface="微软雅黑"/>
              </a:rPr>
              <a:t>点击输入简要文字解说，不用多余的文字修饰，提炼核心概。</a:t>
            </a:r>
          </a:p>
        </p:txBody>
      </p:sp>
      <p:sp>
        <p:nvSpPr>
          <p:cNvPr id="34" name="Content Placeholder 2"/>
          <p:cNvSpPr txBox="1"/>
          <p:nvPr/>
        </p:nvSpPr>
        <p:spPr>
          <a:xfrm>
            <a:off x="3276083" y="2411003"/>
            <a:ext cx="1282718" cy="287730"/>
          </a:xfrm>
          <a:prstGeom prst="rect">
            <a:avLst/>
          </a:prstGeom>
        </p:spPr>
        <p:txBody>
          <a:bodyPr anchor="t" bIns="45716" lIns="91433" rIns="91433" rtlCol="0" tIns="45716"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l">
              <a:lnSpc>
                <a:spcPct val="80000"/>
              </a:lnSpc>
            </a:pPr>
            <a:r>
              <a:rPr altLang="en-US" b="1" lang="zh-CN" sz="1800">
                <a:solidFill>
                  <a:schemeClr val="tx1">
                    <a:lumMod val="50000"/>
                    <a:lumOff val="50000"/>
                  </a:schemeClr>
                </a:solidFill>
                <a:latin charset="-122" pitchFamily="34" typeface="微软雅黑"/>
                <a:ea charset="-122" pitchFamily="34" typeface="微软雅黑"/>
                <a:cs charset="0" panose="020b0604020202020204" pitchFamily="34" typeface="Arial"/>
              </a:rPr>
              <a:t>加入标题</a:t>
            </a:r>
          </a:p>
        </p:txBody>
      </p:sp>
      <p:sp>
        <p:nvSpPr>
          <p:cNvPr id="35" name="Straight Connector 48"/>
          <p:cNvSpPr/>
          <p:nvPr/>
        </p:nvSpPr>
        <p:spPr>
          <a:xfrm flipV="1">
            <a:off x="3646934" y="3551866"/>
            <a:ext cx="7103710" cy="21944"/>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p:txBody>
      </p:sp>
      <p:sp>
        <p:nvSpPr>
          <p:cNvPr id="36" name="Content Placeholder 2"/>
          <p:cNvSpPr txBox="1"/>
          <p:nvPr/>
        </p:nvSpPr>
        <p:spPr>
          <a:xfrm>
            <a:off x="4989368" y="3177988"/>
            <a:ext cx="7134198" cy="581707"/>
          </a:xfrm>
          <a:prstGeom prst="rect">
            <a:avLst/>
          </a:prstGeom>
        </p:spPr>
        <p:txBody>
          <a:bodyPr anchor="t" bIns="45716" lIns="91433" rIns="91433" rtlCol="0" tIns="45716"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l">
              <a:lnSpc>
                <a:spcPct val="80000"/>
              </a:lnSpc>
            </a:pPr>
            <a:r>
              <a:rPr altLang="en-US" lang="zh-CN" sz="1400">
                <a:solidFill>
                  <a:schemeClr val="tx1">
                    <a:lumMod val="50000"/>
                    <a:lumOff val="50000"/>
                  </a:schemeClr>
                </a:solidFill>
                <a:latin charset="0" pitchFamily="34" typeface="Impact MT Std"/>
                <a:ea charset="-122" pitchFamily="34" typeface="微软雅黑"/>
              </a:rPr>
              <a:t>点击输入简要文字解说，解说文字尽量概括精炼，不用多余的文字修饰。</a:t>
            </a:r>
          </a:p>
        </p:txBody>
      </p:sp>
      <p:sp>
        <p:nvSpPr>
          <p:cNvPr id="37" name="Content Placeholder 2"/>
          <p:cNvSpPr txBox="1"/>
          <p:nvPr/>
        </p:nvSpPr>
        <p:spPr>
          <a:xfrm>
            <a:off x="3922683" y="3131417"/>
            <a:ext cx="1282718" cy="287730"/>
          </a:xfrm>
          <a:prstGeom prst="rect">
            <a:avLst/>
          </a:prstGeom>
        </p:spPr>
        <p:txBody>
          <a:bodyPr anchor="t" bIns="45716" lIns="91433" rIns="91433" rtlCol="0" tIns="45716"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l">
              <a:lnSpc>
                <a:spcPct val="80000"/>
              </a:lnSpc>
            </a:pPr>
            <a:r>
              <a:rPr altLang="en-US" b="1" lang="zh-CN" sz="1800">
                <a:solidFill>
                  <a:schemeClr val="tx1">
                    <a:lumMod val="50000"/>
                    <a:lumOff val="50000"/>
                  </a:schemeClr>
                </a:solidFill>
                <a:latin charset="-122" pitchFamily="34" typeface="微软雅黑"/>
                <a:ea charset="-122" pitchFamily="34" typeface="微软雅黑"/>
                <a:cs charset="0" panose="020b0604020202020204" pitchFamily="34" typeface="Arial"/>
              </a:rPr>
              <a:t>加入标题</a:t>
            </a:r>
          </a:p>
        </p:txBody>
      </p:sp>
      <p:sp>
        <p:nvSpPr>
          <p:cNvPr id="38" name="Straight Connector 58"/>
          <p:cNvSpPr/>
          <p:nvPr/>
        </p:nvSpPr>
        <p:spPr>
          <a:xfrm>
            <a:off x="3070870" y="4293890"/>
            <a:ext cx="7679774" cy="18511"/>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p:txBody>
      </p:sp>
      <p:sp>
        <p:nvSpPr>
          <p:cNvPr id="39" name="Content Placeholder 2"/>
          <p:cNvSpPr txBox="1"/>
          <p:nvPr/>
        </p:nvSpPr>
        <p:spPr>
          <a:xfrm>
            <a:off x="4841750" y="3895572"/>
            <a:ext cx="7564765" cy="581707"/>
          </a:xfrm>
          <a:prstGeom prst="rect">
            <a:avLst/>
          </a:prstGeom>
        </p:spPr>
        <p:txBody>
          <a:bodyPr anchor="t" bIns="45716" lIns="91433" rIns="91433" rtlCol="0" tIns="45716"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l">
              <a:lnSpc>
                <a:spcPct val="80000"/>
              </a:lnSpc>
            </a:pPr>
            <a:r>
              <a:rPr altLang="en-US" lang="zh-CN" sz="1400">
                <a:solidFill>
                  <a:schemeClr val="tx1">
                    <a:lumMod val="50000"/>
                    <a:lumOff val="50000"/>
                  </a:schemeClr>
                </a:solidFill>
                <a:latin charset="0" pitchFamily="34" typeface="Impact MT Std"/>
                <a:ea charset="-122" pitchFamily="34" typeface="微软雅黑"/>
              </a:rPr>
              <a:t>点击输入简要文字解说，不用多余的文字修饰解说所提炼的核心概念。</a:t>
            </a:r>
          </a:p>
        </p:txBody>
      </p:sp>
      <p:sp>
        <p:nvSpPr>
          <p:cNvPr id="40" name="Content Placeholder 2"/>
          <p:cNvSpPr txBox="1"/>
          <p:nvPr/>
        </p:nvSpPr>
        <p:spPr>
          <a:xfrm>
            <a:off x="3549147" y="3851830"/>
            <a:ext cx="1535510" cy="287730"/>
          </a:xfrm>
          <a:prstGeom prst="rect">
            <a:avLst/>
          </a:prstGeom>
        </p:spPr>
        <p:txBody>
          <a:bodyPr anchor="t" bIns="45716" lIns="91433" rIns="91433" rtlCol="0" tIns="45716"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l">
              <a:lnSpc>
                <a:spcPct val="80000"/>
              </a:lnSpc>
            </a:pPr>
            <a:r>
              <a:rPr altLang="en-US" b="1" lang="zh-CN" sz="1800">
                <a:solidFill>
                  <a:schemeClr val="tx1">
                    <a:lumMod val="50000"/>
                    <a:lumOff val="50000"/>
                  </a:schemeClr>
                </a:solidFill>
                <a:latin charset="-122" pitchFamily="34" typeface="微软雅黑"/>
                <a:ea charset="-122" pitchFamily="34" typeface="微软雅黑"/>
                <a:cs charset="0" panose="020b0604020202020204" pitchFamily="34" typeface="Arial"/>
              </a:rPr>
              <a:t>加入标题</a:t>
            </a:r>
          </a:p>
        </p:txBody>
      </p:sp>
      <p:sp>
        <p:nvSpPr>
          <p:cNvPr id="41" name="Straight Connector 68"/>
          <p:cNvSpPr/>
          <p:nvPr/>
        </p:nvSpPr>
        <p:spPr>
          <a:xfrm>
            <a:off x="3760818" y="5049942"/>
            <a:ext cx="6020472" cy="14742"/>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p:txBody>
      </p:sp>
      <p:sp>
        <p:nvSpPr>
          <p:cNvPr id="42" name="Freeform 69"/>
          <p:cNvSpPr/>
          <p:nvPr/>
        </p:nvSpPr>
        <p:spPr>
          <a:xfrm>
            <a:off x="4582410" y="4997612"/>
            <a:ext cx="4998783" cy="358760"/>
          </a:xfrm>
          <a:custGeom>
            <a:gdLst>
              <a:gd fmla="*/ 0 w 4998566" name="connsiteX0"/>
              <a:gd fmla="*/ 0 h 358594" name="connsiteY0"/>
              <a:gd fmla="*/ 4998566 w 4998566" name="connsiteX1"/>
              <a:gd fmla="*/ 0 h 358594" name="connsiteY1"/>
              <a:gd fmla="*/ 4998566 w 4998566" name="connsiteX2"/>
              <a:gd fmla="*/ 358594 h 358594" name="connsiteY2"/>
              <a:gd fmla="*/ 0 w 4998566" name="connsiteX3"/>
              <a:gd fmla="*/ 358594 h 358594" name="connsiteY3"/>
              <a:gd fmla="*/ 0 w 4998566" name="connsiteX4"/>
              <a:gd fmla="*/ 0 h 35859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58594" w="4998566">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b" anchorCtr="0" bIns="38097" lIns="38097" numCol="1" rIns="38097" spcCol="1270" spcFirstLastPara="0" tIns="38097" vert="horz" wrap="square">
            <a:noAutofit/>
          </a:bodyPr>
          <a:lstStyle/>
          <a:p>
            <a:pPr defTabSz="888970">
              <a:lnSpc>
                <a:spcPct val="90000"/>
              </a:lnSpc>
              <a:spcBef>
                <a:spcPct val="0"/>
              </a:spcBef>
              <a:spcAft>
                <a:spcPct val="35000"/>
              </a:spcAft>
            </a:pPr>
            <a:endParaRPr lang="id-ID" sz="2000"/>
          </a:p>
        </p:txBody>
      </p:sp>
      <p:sp>
        <p:nvSpPr>
          <p:cNvPr id="43" name="Content Placeholder 2"/>
          <p:cNvSpPr txBox="1"/>
          <p:nvPr/>
        </p:nvSpPr>
        <p:spPr>
          <a:xfrm>
            <a:off x="4989370" y="4688027"/>
            <a:ext cx="6918163" cy="581707"/>
          </a:xfrm>
          <a:prstGeom prst="rect">
            <a:avLst/>
          </a:prstGeom>
        </p:spPr>
        <p:txBody>
          <a:bodyPr anchor="t" bIns="45716" lIns="91433" rIns="91433" rtlCol="0" tIns="45716"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l">
              <a:lnSpc>
                <a:spcPct val="80000"/>
              </a:lnSpc>
            </a:pPr>
            <a:r>
              <a:rPr altLang="en-US" lang="zh-CN" sz="1400">
                <a:solidFill>
                  <a:schemeClr val="tx1">
                    <a:lumMod val="50000"/>
                    <a:lumOff val="50000"/>
                  </a:schemeClr>
                </a:solidFill>
                <a:latin charset="0" pitchFamily="34" typeface="Impact MT Std"/>
                <a:ea charset="-122" pitchFamily="34" typeface="微软雅黑"/>
              </a:rPr>
              <a:t>点击输入简要文字解说，解说文字尽量概括精炼，不用多余的文字修饰。</a:t>
            </a:r>
          </a:p>
        </p:txBody>
      </p:sp>
      <p:sp>
        <p:nvSpPr>
          <p:cNvPr id="44" name="Content Placeholder 2"/>
          <p:cNvSpPr txBox="1"/>
          <p:nvPr/>
        </p:nvSpPr>
        <p:spPr>
          <a:xfrm>
            <a:off x="3922683" y="4644285"/>
            <a:ext cx="1282718" cy="287730"/>
          </a:xfrm>
          <a:prstGeom prst="rect">
            <a:avLst/>
          </a:prstGeom>
        </p:spPr>
        <p:txBody>
          <a:bodyPr anchor="t" bIns="45716" lIns="91433" rIns="91433" rtlCol="0" tIns="45716"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l">
              <a:lnSpc>
                <a:spcPct val="80000"/>
              </a:lnSpc>
            </a:pPr>
            <a:r>
              <a:rPr altLang="en-US" b="1" lang="zh-CN" sz="1800">
                <a:solidFill>
                  <a:schemeClr val="tx1">
                    <a:lumMod val="50000"/>
                    <a:lumOff val="50000"/>
                  </a:schemeClr>
                </a:solidFill>
                <a:latin charset="-122" pitchFamily="34" typeface="微软雅黑"/>
                <a:ea charset="-122" pitchFamily="34" typeface="微软雅黑"/>
                <a:cs charset="0" panose="020b0604020202020204" pitchFamily="34" typeface="Arial"/>
              </a:rPr>
              <a:t>加入标题</a:t>
            </a:r>
          </a:p>
        </p:txBody>
      </p:sp>
      <p:sp>
        <p:nvSpPr>
          <p:cNvPr id="45" name="Teardrop 56"/>
          <p:cNvSpPr/>
          <p:nvPr/>
        </p:nvSpPr>
        <p:spPr>
          <a:xfrm rot="2714409">
            <a:off x="2010067" y="3843795"/>
            <a:ext cx="914824" cy="914440"/>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6" lIns="91433" rIns="91433" rtlCol="0" tIns="45716"/>
          <a:lstStyle/>
          <a:p>
            <a:pPr algn="ctr"/>
            <a:endParaRPr lang="id-ID"/>
          </a:p>
        </p:txBody>
      </p:sp>
      <p:sp>
        <p:nvSpPr>
          <p:cNvPr id="46" name="Teardrop 66"/>
          <p:cNvSpPr/>
          <p:nvPr/>
        </p:nvSpPr>
        <p:spPr>
          <a:xfrm rot="2714409">
            <a:off x="2656668" y="4597887"/>
            <a:ext cx="914824" cy="914440"/>
          </a:xfrm>
          <a:prstGeom prst="teardrop">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6" lIns="91433" rIns="91433" rtlCol="0" tIns="45716"/>
          <a:lstStyle/>
          <a:p>
            <a:pPr algn="ctr"/>
            <a:endParaRPr lang="id-ID"/>
          </a:p>
        </p:txBody>
      </p:sp>
      <p:sp>
        <p:nvSpPr>
          <p:cNvPr id="47" name="Teardrop 46"/>
          <p:cNvSpPr/>
          <p:nvPr/>
        </p:nvSpPr>
        <p:spPr>
          <a:xfrm rot="2714409">
            <a:off x="2656668" y="3092808"/>
            <a:ext cx="914824" cy="914440"/>
          </a:xfrm>
          <a:prstGeom prst="teardrop">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6" lIns="91433" rIns="91433" rtlCol="0" tIns="45716"/>
          <a:lstStyle/>
          <a:p>
            <a:pPr algn="ctr"/>
            <a:endParaRPr lang="id-ID"/>
          </a:p>
        </p:txBody>
      </p:sp>
      <p:sp>
        <p:nvSpPr>
          <p:cNvPr id="48" name="Freeform 116"/>
          <p:cNvSpPr/>
          <p:nvPr/>
        </p:nvSpPr>
        <p:spPr bwMode="auto">
          <a:xfrm>
            <a:off x="2306574" y="2603955"/>
            <a:ext cx="352440" cy="393882"/>
          </a:xfrm>
          <a:custGeom>
            <a:gdLst>
              <a:gd fmla="*/ 180 w 222" name="T0"/>
              <a:gd fmla="*/ 0 h 248" name="T1"/>
              <a:gd fmla="*/ 196 w 222" name="T2"/>
              <a:gd fmla="*/ 2 h 248" name="T3"/>
              <a:gd fmla="*/ 209 w 222" name="T4"/>
              <a:gd fmla="*/ 11 h 248" name="T5"/>
              <a:gd fmla="*/ 218 w 222" name="T6"/>
              <a:gd fmla="*/ 24 h 248" name="T7"/>
              <a:gd fmla="*/ 222 w 222" name="T8"/>
              <a:gd fmla="*/ 41 h 248" name="T9"/>
              <a:gd fmla="*/ 218 w 222" name="T10"/>
              <a:gd fmla="*/ 57 h 248" name="T11"/>
              <a:gd fmla="*/ 209 w 222" name="T12"/>
              <a:gd fmla="*/ 70 h 248" name="T13"/>
              <a:gd fmla="*/ 196 w 222" name="T14"/>
              <a:gd fmla="*/ 79 h 248" name="T15"/>
              <a:gd fmla="*/ 180 w 222" name="T16"/>
              <a:gd fmla="*/ 83 h 248" name="T17"/>
              <a:gd fmla="*/ 167 w 222" name="T18"/>
              <a:gd fmla="*/ 80 h 248" name="T19"/>
              <a:gd fmla="*/ 155 w 222" name="T20"/>
              <a:gd fmla="*/ 74 h 248" name="T21"/>
              <a:gd fmla="*/ 82 w 222" name="T22"/>
              <a:gd fmla="*/ 117 h 248" name="T23"/>
              <a:gd fmla="*/ 84 w 222" name="T24"/>
              <a:gd fmla="*/ 124 h 248" name="T25"/>
              <a:gd fmla="*/ 82 w 222" name="T26"/>
              <a:gd fmla="*/ 130 h 248" name="T27"/>
              <a:gd fmla="*/ 155 w 222" name="T28"/>
              <a:gd fmla="*/ 174 h 248" name="T29"/>
              <a:gd fmla="*/ 167 w 222" name="T30"/>
              <a:gd fmla="*/ 167 h 248" name="T31"/>
              <a:gd fmla="*/ 180 w 222" name="T32"/>
              <a:gd fmla="*/ 165 h 248" name="T33"/>
              <a:gd fmla="*/ 196 w 222" name="T34"/>
              <a:gd fmla="*/ 169 h 248" name="T35"/>
              <a:gd fmla="*/ 209 w 222" name="T36"/>
              <a:gd fmla="*/ 178 h 248" name="T37"/>
              <a:gd fmla="*/ 218 w 222" name="T38"/>
              <a:gd fmla="*/ 190 h 248" name="T39"/>
              <a:gd fmla="*/ 222 w 222" name="T40"/>
              <a:gd fmla="*/ 207 h 248" name="T41"/>
              <a:gd fmla="*/ 218 w 222" name="T42"/>
              <a:gd fmla="*/ 224 h 248" name="T43"/>
              <a:gd fmla="*/ 209 w 222" name="T44"/>
              <a:gd fmla="*/ 237 h 248" name="T45"/>
              <a:gd fmla="*/ 196 w 222" name="T46"/>
              <a:gd fmla="*/ 246 h 248" name="T47"/>
              <a:gd fmla="*/ 180 w 222" name="T48"/>
              <a:gd fmla="*/ 248 h 248" name="T49"/>
              <a:gd fmla="*/ 164 w 222" name="T50"/>
              <a:gd fmla="*/ 246 h 248" name="T51"/>
              <a:gd fmla="*/ 152 w 222" name="T52"/>
              <a:gd fmla="*/ 237 h 248" name="T53"/>
              <a:gd fmla="*/ 143 w 222" name="T54"/>
              <a:gd fmla="*/ 224 h 248" name="T55"/>
              <a:gd fmla="*/ 139 w 222" name="T56"/>
              <a:gd fmla="*/ 207 h 248" name="T57"/>
              <a:gd fmla="*/ 140 w 222" name="T58"/>
              <a:gd fmla="*/ 201 h 248" name="T59"/>
              <a:gd fmla="*/ 67 w 222" name="T60"/>
              <a:gd fmla="*/ 157 h 248" name="T61"/>
              <a:gd fmla="*/ 55 w 222" name="T62"/>
              <a:gd fmla="*/ 164 h 248" name="T63"/>
              <a:gd fmla="*/ 41 w 222" name="T64"/>
              <a:gd fmla="*/ 165 h 248" name="T65"/>
              <a:gd fmla="*/ 26 w 222" name="T66"/>
              <a:gd fmla="*/ 162 h 248" name="T67"/>
              <a:gd fmla="*/ 12 w 222" name="T68"/>
              <a:gd fmla="*/ 153 h 248" name="T69"/>
              <a:gd fmla="*/ 3 w 222" name="T70"/>
              <a:gd fmla="*/ 140 h 248" name="T71"/>
              <a:gd fmla="*/ 0 w 222" name="T72"/>
              <a:gd fmla="*/ 124 h 248" name="T73"/>
              <a:gd fmla="*/ 3 w 222" name="T74"/>
              <a:gd fmla="*/ 107 h 248" name="T75"/>
              <a:gd fmla="*/ 12 w 222" name="T76"/>
              <a:gd fmla="*/ 94 h 248" name="T77"/>
              <a:gd fmla="*/ 26 w 222" name="T78"/>
              <a:gd fmla="*/ 85 h 248" name="T79"/>
              <a:gd fmla="*/ 41 w 222" name="T80"/>
              <a:gd fmla="*/ 83 h 248" name="T81"/>
              <a:gd fmla="*/ 55 w 222" name="T82"/>
              <a:gd fmla="*/ 84 h 248" name="T83"/>
              <a:gd fmla="*/ 67 w 222" name="T84"/>
              <a:gd fmla="*/ 91 h 248" name="T85"/>
              <a:gd fmla="*/ 140 w 222" name="T86"/>
              <a:gd fmla="*/ 47 h 248" name="T87"/>
              <a:gd fmla="*/ 139 w 222" name="T88"/>
              <a:gd fmla="*/ 41 h 248" name="T89"/>
              <a:gd fmla="*/ 143 w 222" name="T90"/>
              <a:gd fmla="*/ 24 h 248" name="T91"/>
              <a:gd fmla="*/ 152 w 222" name="T92"/>
              <a:gd fmla="*/ 11 h 248" name="T93"/>
              <a:gd fmla="*/ 164 w 222" name="T94"/>
              <a:gd fmla="*/ 2 h 248" name="T95"/>
              <a:gd fmla="*/ 180 w 222" name="T96"/>
              <a:gd fmla="*/ 0 h 24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48" w="221">
                <a:moveTo>
                  <a:pt x="180" y="0"/>
                </a:moveTo>
                <a:lnTo>
                  <a:pt x="196" y="2"/>
                </a:lnTo>
                <a:lnTo>
                  <a:pt x="209" y="11"/>
                </a:lnTo>
                <a:lnTo>
                  <a:pt x="218" y="24"/>
                </a:lnTo>
                <a:lnTo>
                  <a:pt x="222" y="41"/>
                </a:lnTo>
                <a:lnTo>
                  <a:pt x="218" y="57"/>
                </a:lnTo>
                <a:lnTo>
                  <a:pt x="209" y="70"/>
                </a:lnTo>
                <a:lnTo>
                  <a:pt x="196" y="79"/>
                </a:lnTo>
                <a:lnTo>
                  <a:pt x="180" y="83"/>
                </a:lnTo>
                <a:lnTo>
                  <a:pt x="167" y="80"/>
                </a:lnTo>
                <a:lnTo>
                  <a:pt x="155" y="74"/>
                </a:lnTo>
                <a:lnTo>
                  <a:pt x="82" y="117"/>
                </a:lnTo>
                <a:lnTo>
                  <a:pt x="84" y="124"/>
                </a:lnTo>
                <a:lnTo>
                  <a:pt x="82" y="130"/>
                </a:lnTo>
                <a:lnTo>
                  <a:pt x="155" y="174"/>
                </a:lnTo>
                <a:lnTo>
                  <a:pt x="167" y="167"/>
                </a:lnTo>
                <a:lnTo>
                  <a:pt x="180" y="165"/>
                </a:lnTo>
                <a:lnTo>
                  <a:pt x="196" y="169"/>
                </a:lnTo>
                <a:lnTo>
                  <a:pt x="209" y="178"/>
                </a:lnTo>
                <a:lnTo>
                  <a:pt x="218" y="190"/>
                </a:lnTo>
                <a:lnTo>
                  <a:pt x="222" y="207"/>
                </a:lnTo>
                <a:lnTo>
                  <a:pt x="218" y="224"/>
                </a:lnTo>
                <a:lnTo>
                  <a:pt x="209" y="237"/>
                </a:lnTo>
                <a:lnTo>
                  <a:pt x="196" y="246"/>
                </a:lnTo>
                <a:lnTo>
                  <a:pt x="180" y="248"/>
                </a:lnTo>
                <a:lnTo>
                  <a:pt x="164" y="246"/>
                </a:lnTo>
                <a:lnTo>
                  <a:pt x="152" y="237"/>
                </a:lnTo>
                <a:lnTo>
                  <a:pt x="143" y="224"/>
                </a:lnTo>
                <a:lnTo>
                  <a:pt x="139" y="207"/>
                </a:lnTo>
                <a:lnTo>
                  <a:pt x="140" y="201"/>
                </a:lnTo>
                <a:lnTo>
                  <a:pt x="67" y="157"/>
                </a:lnTo>
                <a:lnTo>
                  <a:pt x="55" y="164"/>
                </a:lnTo>
                <a:lnTo>
                  <a:pt x="41" y="165"/>
                </a:lnTo>
                <a:lnTo>
                  <a:pt x="26" y="162"/>
                </a:lnTo>
                <a:lnTo>
                  <a:pt x="12" y="153"/>
                </a:lnTo>
                <a:lnTo>
                  <a:pt x="3" y="140"/>
                </a:lnTo>
                <a:lnTo>
                  <a:pt x="0" y="124"/>
                </a:lnTo>
                <a:lnTo>
                  <a:pt x="3" y="107"/>
                </a:lnTo>
                <a:lnTo>
                  <a:pt x="12" y="94"/>
                </a:lnTo>
                <a:lnTo>
                  <a:pt x="26" y="85"/>
                </a:lnTo>
                <a:lnTo>
                  <a:pt x="41" y="83"/>
                </a:lnTo>
                <a:lnTo>
                  <a:pt x="55" y="84"/>
                </a:lnTo>
                <a:lnTo>
                  <a:pt x="67" y="91"/>
                </a:lnTo>
                <a:lnTo>
                  <a:pt x="140" y="47"/>
                </a:lnTo>
                <a:lnTo>
                  <a:pt x="139" y="41"/>
                </a:lnTo>
                <a:lnTo>
                  <a:pt x="143" y="24"/>
                </a:lnTo>
                <a:lnTo>
                  <a:pt x="152" y="11"/>
                </a:lnTo>
                <a:lnTo>
                  <a:pt x="164" y="2"/>
                </a:lnTo>
                <a:lnTo>
                  <a:pt x="180" y="0"/>
                </a:lnTo>
                <a:close/>
              </a:path>
            </a:pathLst>
          </a:custGeom>
          <a:solidFill>
            <a:schemeClr val="bg1"/>
          </a:solidFill>
          <a:ln w="0">
            <a:noFill/>
            <a:prstDash val="solid"/>
            <a:round/>
          </a:ln>
        </p:spPr>
        <p:txBody>
          <a:bodyPr anchor="t" anchorCtr="0" bIns="45716" compatLnSpc="1" lIns="91433" numCol="1" rIns="91433" tIns="45716" vert="horz" wrap="square">
            <a:prstTxWarp prst="textNoShape">
              <a:avLst/>
            </a:prstTxWarp>
          </a:bodyPr>
          <a:lstStyle/>
          <a:p>
            <a:endParaRPr altLang="en-US" lang="zh-CN"/>
          </a:p>
        </p:txBody>
      </p:sp>
      <p:pic>
        <p:nvPicPr>
          <p:cNvPr id="49" name="图片 48"/>
          <p:cNvPicPr>
            <a:picLocks noChangeAspect="1"/>
          </p:cNvPicPr>
          <p:nvPr/>
        </p:nvPicPr>
        <p:blipFill>
          <a:blip r:embed="rId3">
            <a:extLst>
              <a:ext uri="{28A0092B-C50C-407E-A947-70E740481C1C}">
                <a14:useLocalDpi val="0"/>
              </a:ext>
            </a:extLst>
          </a:blip>
          <a:srcRect b="25369" l="-1112" r="82046" t="54089"/>
          <a:stretch>
            <a:fillRect/>
          </a:stretch>
        </p:blipFill>
        <p:spPr>
          <a:xfrm>
            <a:off x="2846839" y="3287361"/>
            <a:ext cx="578844" cy="549494"/>
          </a:xfrm>
          <a:prstGeom prst="rect">
            <a:avLst/>
          </a:prstGeom>
        </p:spPr>
      </p:pic>
      <p:pic>
        <p:nvPicPr>
          <p:cNvPr id="50" name="图片 49"/>
          <p:cNvPicPr>
            <a:picLocks noChangeAspect="1"/>
          </p:cNvPicPr>
          <p:nvPr/>
        </p:nvPicPr>
        <p:blipFill>
          <a:blip r:embed="rId3">
            <a:extLst>
              <a:ext uri="{28A0092B-C50C-407E-A947-70E740481C1C}">
                <a14:useLocalDpi val="0"/>
              </a:ext>
            </a:extLst>
          </a:blip>
          <a:srcRect b="79458" l="80934"/>
          <a:stretch>
            <a:fillRect/>
          </a:stretch>
        </p:blipFill>
        <p:spPr>
          <a:xfrm>
            <a:off x="2824659" y="4775194"/>
            <a:ext cx="578844" cy="549494"/>
          </a:xfrm>
          <a:prstGeom prst="rect">
            <a:avLst/>
          </a:prstGeom>
        </p:spPr>
      </p:pic>
      <p:sp>
        <p:nvSpPr>
          <p:cNvPr id="51" name="Freeform 6"/>
          <p:cNvSpPr>
            <a:spLocks noChangeAspect="1" noEditPoints="1"/>
          </p:cNvSpPr>
          <p:nvPr/>
        </p:nvSpPr>
        <p:spPr bwMode="auto">
          <a:xfrm>
            <a:off x="2295518" y="4069350"/>
            <a:ext cx="425293" cy="373749"/>
          </a:xfrm>
          <a:custGeom>
            <a:gdLst>
              <a:gd fmla="*/ 400 w 400" name="T0"/>
              <a:gd fmla="*/ 352 h 352" name="T1"/>
              <a:gd fmla="*/ 394 w 400" name="T2"/>
              <a:gd fmla="*/ 268 h 352" name="T3"/>
              <a:gd fmla="*/ 342 w 400" name="T4"/>
              <a:gd fmla="*/ 236 h 352" name="T5"/>
              <a:gd fmla="*/ 303 w 400" name="T6"/>
              <a:gd fmla="*/ 191 h 352" name="T7"/>
              <a:gd fmla="*/ 316 w 400" name="T8"/>
              <a:gd fmla="*/ 157 h 352" name="T9"/>
              <a:gd fmla="*/ 327 w 400" name="T10"/>
              <a:gd fmla="*/ 134 h 352" name="T11"/>
              <a:gd fmla="*/ 322 w 400" name="T12"/>
              <a:gd fmla="*/ 122 h 352" name="T13"/>
              <a:gd fmla="*/ 325 w 400" name="T14"/>
              <a:gd fmla="*/ 98 h 352" name="T15"/>
              <a:gd fmla="*/ 278 w 400" name="T16"/>
              <a:gd fmla="*/ 51 h 352" name="T17"/>
              <a:gd fmla="*/ 230 w 400" name="T18"/>
              <a:gd fmla="*/ 98 h 352" name="T19"/>
              <a:gd fmla="*/ 233 w 400" name="T20"/>
              <a:gd fmla="*/ 122 h 352" name="T21"/>
              <a:gd fmla="*/ 229 w 400" name="T22"/>
              <a:gd fmla="*/ 134 h 352" name="T23"/>
              <a:gd fmla="*/ 240 w 400" name="T24"/>
              <a:gd fmla="*/ 157 h 352" name="T25"/>
              <a:gd fmla="*/ 253 w 400" name="T26"/>
              <a:gd fmla="*/ 191 h 352" name="T27"/>
              <a:gd fmla="*/ 236 w 400" name="T28"/>
              <a:gd fmla="*/ 224 h 352" name="T29"/>
              <a:gd fmla="*/ 310 w 400" name="T30"/>
              <a:gd fmla="*/ 292 h 352" name="T31"/>
              <a:gd fmla="*/ 310 w 400" name="T32"/>
              <a:gd fmla="*/ 352 h 352" name="T33"/>
              <a:gd fmla="*/ 400 w 400" name="T34"/>
              <a:gd fmla="*/ 352 h 352" name="T35"/>
              <a:gd fmla="*/ 204 w 400" name="T36"/>
              <a:gd fmla="*/ 247 h 352" name="T37"/>
              <a:gd fmla="*/ 152 w 400" name="T38"/>
              <a:gd fmla="*/ 187 h 352" name="T39"/>
              <a:gd fmla="*/ 169 w 400" name="T40"/>
              <a:gd fmla="*/ 142 h 352" name="T41"/>
              <a:gd fmla="*/ 184 w 400" name="T42"/>
              <a:gd fmla="*/ 111 h 352" name="T43"/>
              <a:gd fmla="*/ 179 w 400" name="T44"/>
              <a:gd fmla="*/ 95 h 352" name="T45"/>
              <a:gd fmla="*/ 183 w 400" name="T46"/>
              <a:gd fmla="*/ 63 h 352" name="T47"/>
              <a:gd fmla="*/ 119 w 400" name="T48"/>
              <a:gd fmla="*/ 0 h 352" name="T49"/>
              <a:gd fmla="*/ 55 w 400" name="T50"/>
              <a:gd fmla="*/ 63 h 352" name="T51"/>
              <a:gd fmla="*/ 59 w 400" name="T52"/>
              <a:gd fmla="*/ 95 h 352" name="T53"/>
              <a:gd fmla="*/ 53 w 400" name="T54"/>
              <a:gd fmla="*/ 111 h 352" name="T55"/>
              <a:gd fmla="*/ 68 w 400" name="T56"/>
              <a:gd fmla="*/ 142 h 352" name="T57"/>
              <a:gd fmla="*/ 86 w 400" name="T58"/>
              <a:gd fmla="*/ 187 h 352" name="T59"/>
              <a:gd fmla="*/ 33 w 400" name="T60"/>
              <a:gd fmla="*/ 247 h 352" name="T61"/>
              <a:gd fmla="*/ 0 w 400" name="T62"/>
              <a:gd fmla="*/ 279 h 352" name="T63"/>
              <a:gd fmla="*/ 0 w 400" name="T64"/>
              <a:gd fmla="*/ 352 h 352" name="T65"/>
              <a:gd fmla="*/ 278 w 400" name="T66"/>
              <a:gd fmla="*/ 352 h 352" name="T67"/>
              <a:gd fmla="*/ 278 w 400" name="T68"/>
              <a:gd fmla="*/ 297 h 352" name="T69"/>
              <a:gd fmla="*/ 204 w 400" name="T70"/>
              <a:gd fmla="*/ 247 h 35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52" w="400">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lumMod val="95000"/>
            </a:schemeClr>
          </a:solidFill>
          <a:ln>
            <a:noFill/>
          </a:ln>
        </p:spPr>
        <p:txBody>
          <a:bodyPr anchor="t" anchorCtr="0" bIns="45716" compatLnSpc="1" lIns="91433" numCol="1" rIns="91433" tIns="45716" vert="horz" wrap="square">
            <a:prstTxWarp prst="textNoShape">
              <a:avLst/>
            </a:prstTxWarp>
          </a:bodyPr>
          <a:lstStyle/>
          <a:p>
            <a:endParaRPr lang="en-US"/>
          </a:p>
        </p:txBody>
      </p:sp>
    </p:spTree>
    <p:extLst>
      <p:ext uri="{BB962C8B-B14F-4D97-AF65-F5344CB8AC3E}">
        <p14:creationId val="2674240006"/>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par>
                                <p:cTn fill="hold" id="10" nodeType="withEffect" presetClass="entr" presetID="22" presetSubtype="8">
                                  <p:stCondLst>
                                    <p:cond delay="100"/>
                                  </p:stCondLst>
                                  <p:childTnLst>
                                    <p:set>
                                      <p:cBhvr>
                                        <p:cTn dur="1" fill="hold" id="11">
                                          <p:stCondLst>
                                            <p:cond delay="0"/>
                                          </p:stCondLst>
                                        </p:cTn>
                                        <p:tgtEl>
                                          <p:spTgt spid="3"/>
                                        </p:tgtEl>
                                        <p:attrNameLst>
                                          <p:attrName>style.visibility</p:attrName>
                                        </p:attrNameLst>
                                      </p:cBhvr>
                                      <p:to>
                                        <p:strVal val="visible"/>
                                      </p:to>
                                    </p:set>
                                    <p:animEffect filter="wipe(left)" transition="in">
                                      <p:cBhvr>
                                        <p:cTn dur="500" id="12"/>
                                        <p:tgtEl>
                                          <p:spTgt spid="3"/>
                                        </p:tgtEl>
                                      </p:cBhvr>
                                    </p:animEffect>
                                  </p:childTnLst>
                                </p:cTn>
                              </p:par>
                              <p:par>
                                <p:cTn fill="hold" grpId="0" id="13" nodeType="withEffect" presetClass="entr" presetID="10" presetSubtype="0">
                                  <p:stCondLst>
                                    <p:cond delay="250"/>
                                  </p:stCondLst>
                                  <p:childTnLst>
                                    <p:set>
                                      <p:cBhvr>
                                        <p:cTn dur="1" fill="hold" id="14">
                                          <p:stCondLst>
                                            <p:cond delay="0"/>
                                          </p:stCondLst>
                                        </p:cTn>
                                        <p:tgtEl>
                                          <p:spTgt spid="2"/>
                                        </p:tgtEl>
                                        <p:attrNameLst>
                                          <p:attrName>style.visibility</p:attrName>
                                        </p:attrNameLst>
                                      </p:cBhvr>
                                      <p:to>
                                        <p:strVal val="visible"/>
                                      </p:to>
                                    </p:set>
                                    <p:animEffect filter="fade" transition="in">
                                      <p:cBhvr>
                                        <p:cTn dur="500" id="15"/>
                                        <p:tgtEl>
                                          <p:spTgt spid="2"/>
                                        </p:tgtEl>
                                      </p:cBhvr>
                                    </p:animEffect>
                                  </p:childTnLst>
                                </p:cTn>
                              </p:par>
                            </p:childTnLst>
                          </p:cTn>
                        </p:par>
                        <p:par>
                          <p:cTn fill="hold" id="16" nodeType="afterGroup">
                            <p:stCondLst>
                              <p:cond delay="750"/>
                            </p:stCondLst>
                            <p:childTnLst>
                              <p:par>
                                <p:cTn fill="hold" grpId="0" id="17" nodeType="afterEffect" presetClass="entr" presetID="2" presetSubtype="8">
                                  <p:stCondLst>
                                    <p:cond delay="0"/>
                                  </p:stCondLst>
                                  <p:childTnLst>
                                    <p:set>
                                      <p:cBhvr>
                                        <p:cTn dur="1" fill="hold" id="18">
                                          <p:stCondLst>
                                            <p:cond delay="0"/>
                                          </p:stCondLst>
                                        </p:cTn>
                                        <p:tgtEl>
                                          <p:spTgt spid="32"/>
                                        </p:tgtEl>
                                        <p:attrNameLst>
                                          <p:attrName>style.visibility</p:attrName>
                                        </p:attrNameLst>
                                      </p:cBhvr>
                                      <p:to>
                                        <p:strVal val="visible"/>
                                      </p:to>
                                    </p:set>
                                    <p:anim calcmode="lin" valueType="num">
                                      <p:cBhvr additive="base">
                                        <p:cTn dur="500" fill="hold" id="19"/>
                                        <p:tgtEl>
                                          <p:spTgt spid="32"/>
                                        </p:tgtEl>
                                        <p:attrNameLst>
                                          <p:attrName>ppt_x</p:attrName>
                                        </p:attrNameLst>
                                      </p:cBhvr>
                                      <p:tavLst>
                                        <p:tav tm="0">
                                          <p:val>
                                            <p:strVal val="0-#ppt_w/2"/>
                                          </p:val>
                                        </p:tav>
                                        <p:tav tm="100000">
                                          <p:val>
                                            <p:strVal val="#ppt_x"/>
                                          </p:val>
                                        </p:tav>
                                      </p:tavLst>
                                    </p:anim>
                                    <p:anim calcmode="lin" valueType="num">
                                      <p:cBhvr additive="base">
                                        <p:cTn dur="500" fill="hold" id="20"/>
                                        <p:tgtEl>
                                          <p:spTgt spid="32"/>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1250"/>
                            </p:stCondLst>
                            <p:childTnLst>
                              <p:par>
                                <p:cTn fill="hold" grpId="0" id="22" nodeType="afterEffect" presetClass="entr" presetID="2" presetSubtype="8">
                                  <p:stCondLst>
                                    <p:cond delay="0"/>
                                  </p:stCondLst>
                                  <p:childTnLst>
                                    <p:set>
                                      <p:cBhvr>
                                        <p:cTn dur="1" fill="hold" id="23">
                                          <p:stCondLst>
                                            <p:cond delay="0"/>
                                          </p:stCondLst>
                                        </p:cTn>
                                        <p:tgtEl>
                                          <p:spTgt spid="48"/>
                                        </p:tgtEl>
                                        <p:attrNameLst>
                                          <p:attrName>style.visibility</p:attrName>
                                        </p:attrNameLst>
                                      </p:cBhvr>
                                      <p:to>
                                        <p:strVal val="visible"/>
                                      </p:to>
                                    </p:set>
                                    <p:anim calcmode="lin" valueType="num">
                                      <p:cBhvr additive="base">
                                        <p:cTn dur="500" fill="hold" id="24"/>
                                        <p:tgtEl>
                                          <p:spTgt spid="48"/>
                                        </p:tgtEl>
                                        <p:attrNameLst>
                                          <p:attrName>ppt_x</p:attrName>
                                        </p:attrNameLst>
                                      </p:cBhvr>
                                      <p:tavLst>
                                        <p:tav tm="0">
                                          <p:val>
                                            <p:strVal val="0-#ppt_w/2"/>
                                          </p:val>
                                        </p:tav>
                                        <p:tav tm="100000">
                                          <p:val>
                                            <p:strVal val="#ppt_x"/>
                                          </p:val>
                                        </p:tav>
                                      </p:tavLst>
                                    </p:anim>
                                    <p:anim calcmode="lin" valueType="num">
                                      <p:cBhvr additive="base">
                                        <p:cTn dur="500" fill="hold" id="25"/>
                                        <p:tgtEl>
                                          <p:spTgt spid="48"/>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1750"/>
                            </p:stCondLst>
                            <p:childTnLst>
                              <p:par>
                                <p:cTn fill="hold" id="27" nodeType="afterEffect" presetClass="entr" presetID="2" presetSubtype="8">
                                  <p:stCondLst>
                                    <p:cond delay="0"/>
                                  </p:stCondLst>
                                  <p:childTnLst>
                                    <p:set>
                                      <p:cBhvr>
                                        <p:cTn dur="1" fill="hold" id="28">
                                          <p:stCondLst>
                                            <p:cond delay="0"/>
                                          </p:stCondLst>
                                        </p:cTn>
                                        <p:tgtEl>
                                          <p:spTgt spid="31"/>
                                        </p:tgtEl>
                                        <p:attrNameLst>
                                          <p:attrName>style.visibility</p:attrName>
                                        </p:attrNameLst>
                                      </p:cBhvr>
                                      <p:to>
                                        <p:strVal val="visible"/>
                                      </p:to>
                                    </p:set>
                                    <p:anim calcmode="lin" valueType="num">
                                      <p:cBhvr additive="base">
                                        <p:cTn dur="500" fill="hold" id="29"/>
                                        <p:tgtEl>
                                          <p:spTgt spid="31"/>
                                        </p:tgtEl>
                                        <p:attrNameLst>
                                          <p:attrName>ppt_x</p:attrName>
                                        </p:attrNameLst>
                                      </p:cBhvr>
                                      <p:tavLst>
                                        <p:tav tm="0">
                                          <p:val>
                                            <p:strVal val="0-#ppt_w/2"/>
                                          </p:val>
                                        </p:tav>
                                        <p:tav tm="100000">
                                          <p:val>
                                            <p:strVal val="#ppt_x"/>
                                          </p:val>
                                        </p:tav>
                                      </p:tavLst>
                                    </p:anim>
                                    <p:anim calcmode="lin" valueType="num">
                                      <p:cBhvr additive="base">
                                        <p:cTn dur="500" fill="hold" id="30"/>
                                        <p:tgtEl>
                                          <p:spTgt spid="31"/>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2250"/>
                            </p:stCondLst>
                            <p:childTnLst>
                              <p:par>
                                <p:cTn fill="hold" grpId="0" id="32" nodeType="afterEffect" presetClass="entr" presetID="2" presetSubtype="8">
                                  <p:stCondLst>
                                    <p:cond delay="0"/>
                                  </p:stCondLst>
                                  <p:childTnLst>
                                    <p:set>
                                      <p:cBhvr>
                                        <p:cTn dur="1" fill="hold" id="33">
                                          <p:stCondLst>
                                            <p:cond delay="0"/>
                                          </p:stCondLst>
                                        </p:cTn>
                                        <p:tgtEl>
                                          <p:spTgt spid="34"/>
                                        </p:tgtEl>
                                        <p:attrNameLst>
                                          <p:attrName>style.visibility</p:attrName>
                                        </p:attrNameLst>
                                      </p:cBhvr>
                                      <p:to>
                                        <p:strVal val="visible"/>
                                      </p:to>
                                    </p:set>
                                    <p:anim calcmode="lin" valueType="num">
                                      <p:cBhvr additive="base">
                                        <p:cTn dur="500" fill="hold" id="34"/>
                                        <p:tgtEl>
                                          <p:spTgt spid="34"/>
                                        </p:tgtEl>
                                        <p:attrNameLst>
                                          <p:attrName>ppt_x</p:attrName>
                                        </p:attrNameLst>
                                      </p:cBhvr>
                                      <p:tavLst>
                                        <p:tav tm="0">
                                          <p:val>
                                            <p:strVal val="0-#ppt_w/2"/>
                                          </p:val>
                                        </p:tav>
                                        <p:tav tm="100000">
                                          <p:val>
                                            <p:strVal val="#ppt_x"/>
                                          </p:val>
                                        </p:tav>
                                      </p:tavLst>
                                    </p:anim>
                                    <p:anim calcmode="lin" valueType="num">
                                      <p:cBhvr additive="base">
                                        <p:cTn dur="500" fill="hold" id="35"/>
                                        <p:tgtEl>
                                          <p:spTgt spid="34"/>
                                        </p:tgtEl>
                                        <p:attrNameLst>
                                          <p:attrName>ppt_y</p:attrName>
                                        </p:attrNameLst>
                                      </p:cBhvr>
                                      <p:tavLst>
                                        <p:tav tm="0">
                                          <p:val>
                                            <p:strVal val="#ppt_y"/>
                                          </p:val>
                                        </p:tav>
                                        <p:tav tm="100000">
                                          <p:val>
                                            <p:strVal val="#ppt_y"/>
                                          </p:val>
                                        </p:tav>
                                      </p:tavLst>
                                    </p:anim>
                                  </p:childTnLst>
                                </p:cTn>
                              </p:par>
                            </p:childTnLst>
                          </p:cTn>
                        </p:par>
                        <p:par>
                          <p:cTn fill="hold" id="36" nodeType="afterGroup">
                            <p:stCondLst>
                              <p:cond delay="2750"/>
                            </p:stCondLst>
                            <p:childTnLst>
                              <p:par>
                                <p:cTn fill="hold" grpId="0" id="37" nodeType="afterEffect" presetClass="entr" presetID="10" presetSubtype="0">
                                  <p:stCondLst>
                                    <p:cond delay="0"/>
                                  </p:stCondLst>
                                  <p:childTnLst>
                                    <p:set>
                                      <p:cBhvr>
                                        <p:cTn dur="1" fill="hold" id="38">
                                          <p:stCondLst>
                                            <p:cond delay="0"/>
                                          </p:stCondLst>
                                        </p:cTn>
                                        <p:tgtEl>
                                          <p:spTgt spid="33"/>
                                        </p:tgtEl>
                                        <p:attrNameLst>
                                          <p:attrName>style.visibility</p:attrName>
                                        </p:attrNameLst>
                                      </p:cBhvr>
                                      <p:to>
                                        <p:strVal val="visible"/>
                                      </p:to>
                                    </p:set>
                                    <p:animEffect filter="fade" transition="in">
                                      <p:cBhvr>
                                        <p:cTn dur="750" id="39"/>
                                        <p:tgtEl>
                                          <p:spTgt spid="33"/>
                                        </p:tgtEl>
                                      </p:cBhvr>
                                    </p:animEffect>
                                  </p:childTnLst>
                                </p:cTn>
                              </p:par>
                            </p:childTnLst>
                          </p:cTn>
                        </p:par>
                        <p:par>
                          <p:cTn fill="hold" id="40" nodeType="afterGroup">
                            <p:stCondLst>
                              <p:cond delay="3500"/>
                            </p:stCondLst>
                            <p:childTnLst>
                              <p:par>
                                <p:cTn fill="hold" grpId="0" id="41" nodeType="afterEffect" presetClass="entr" presetID="2" presetSubtype="2">
                                  <p:stCondLst>
                                    <p:cond delay="0"/>
                                  </p:stCondLst>
                                  <p:childTnLst>
                                    <p:set>
                                      <p:cBhvr>
                                        <p:cTn dur="1" fill="hold" id="42">
                                          <p:stCondLst>
                                            <p:cond delay="0"/>
                                          </p:stCondLst>
                                        </p:cTn>
                                        <p:tgtEl>
                                          <p:spTgt spid="47"/>
                                        </p:tgtEl>
                                        <p:attrNameLst>
                                          <p:attrName>style.visibility</p:attrName>
                                        </p:attrNameLst>
                                      </p:cBhvr>
                                      <p:to>
                                        <p:strVal val="visible"/>
                                      </p:to>
                                    </p:set>
                                    <p:anim calcmode="lin" valueType="num">
                                      <p:cBhvr additive="base">
                                        <p:cTn dur="500" fill="hold" id="43"/>
                                        <p:tgtEl>
                                          <p:spTgt spid="47"/>
                                        </p:tgtEl>
                                        <p:attrNameLst>
                                          <p:attrName>ppt_x</p:attrName>
                                        </p:attrNameLst>
                                      </p:cBhvr>
                                      <p:tavLst>
                                        <p:tav tm="0">
                                          <p:val>
                                            <p:strVal val="1+#ppt_w/2"/>
                                          </p:val>
                                        </p:tav>
                                        <p:tav tm="100000">
                                          <p:val>
                                            <p:strVal val="#ppt_x"/>
                                          </p:val>
                                        </p:tav>
                                      </p:tavLst>
                                    </p:anim>
                                    <p:anim calcmode="lin" valueType="num">
                                      <p:cBhvr additive="base">
                                        <p:cTn dur="500" fill="hold" id="44"/>
                                        <p:tgtEl>
                                          <p:spTgt spid="47"/>
                                        </p:tgtEl>
                                        <p:attrNameLst>
                                          <p:attrName>ppt_y</p:attrName>
                                        </p:attrNameLst>
                                      </p:cBhvr>
                                      <p:tavLst>
                                        <p:tav tm="0">
                                          <p:val>
                                            <p:strVal val="#ppt_y"/>
                                          </p:val>
                                        </p:tav>
                                        <p:tav tm="100000">
                                          <p:val>
                                            <p:strVal val="#ppt_y"/>
                                          </p:val>
                                        </p:tav>
                                      </p:tavLst>
                                    </p:anim>
                                  </p:childTnLst>
                                </p:cTn>
                              </p:par>
                            </p:childTnLst>
                          </p:cTn>
                        </p:par>
                        <p:par>
                          <p:cTn fill="hold" id="45" nodeType="afterGroup">
                            <p:stCondLst>
                              <p:cond delay="4000"/>
                            </p:stCondLst>
                            <p:childTnLst>
                              <p:par>
                                <p:cTn fill="hold" id="46" nodeType="afterEffect" presetClass="entr" presetID="2" presetSubtype="2">
                                  <p:stCondLst>
                                    <p:cond delay="0"/>
                                  </p:stCondLst>
                                  <p:childTnLst>
                                    <p:set>
                                      <p:cBhvr>
                                        <p:cTn dur="1" fill="hold" id="47">
                                          <p:stCondLst>
                                            <p:cond delay="0"/>
                                          </p:stCondLst>
                                        </p:cTn>
                                        <p:tgtEl>
                                          <p:spTgt spid="49"/>
                                        </p:tgtEl>
                                        <p:attrNameLst>
                                          <p:attrName>style.visibility</p:attrName>
                                        </p:attrNameLst>
                                      </p:cBhvr>
                                      <p:to>
                                        <p:strVal val="visible"/>
                                      </p:to>
                                    </p:set>
                                    <p:anim calcmode="lin" valueType="num">
                                      <p:cBhvr additive="base">
                                        <p:cTn dur="500" fill="hold" id="48"/>
                                        <p:tgtEl>
                                          <p:spTgt spid="49"/>
                                        </p:tgtEl>
                                        <p:attrNameLst>
                                          <p:attrName>ppt_x</p:attrName>
                                        </p:attrNameLst>
                                      </p:cBhvr>
                                      <p:tavLst>
                                        <p:tav tm="0">
                                          <p:val>
                                            <p:strVal val="1+#ppt_w/2"/>
                                          </p:val>
                                        </p:tav>
                                        <p:tav tm="100000">
                                          <p:val>
                                            <p:strVal val="#ppt_x"/>
                                          </p:val>
                                        </p:tav>
                                      </p:tavLst>
                                    </p:anim>
                                    <p:anim calcmode="lin" valueType="num">
                                      <p:cBhvr additive="base">
                                        <p:cTn dur="500" fill="hold" id="49"/>
                                        <p:tgtEl>
                                          <p:spTgt spid="49"/>
                                        </p:tgtEl>
                                        <p:attrNameLst>
                                          <p:attrName>ppt_y</p:attrName>
                                        </p:attrNameLst>
                                      </p:cBhvr>
                                      <p:tavLst>
                                        <p:tav tm="0">
                                          <p:val>
                                            <p:strVal val="#ppt_y"/>
                                          </p:val>
                                        </p:tav>
                                        <p:tav tm="100000">
                                          <p:val>
                                            <p:strVal val="#ppt_y"/>
                                          </p:val>
                                        </p:tav>
                                      </p:tavLst>
                                    </p:anim>
                                  </p:childTnLst>
                                </p:cTn>
                              </p:par>
                            </p:childTnLst>
                          </p:cTn>
                        </p:par>
                        <p:par>
                          <p:cTn fill="hold" id="50" nodeType="afterGroup">
                            <p:stCondLst>
                              <p:cond delay="4500"/>
                            </p:stCondLst>
                            <p:childTnLst>
                              <p:par>
                                <p:cTn fill="hold" id="51" nodeType="afterEffect" presetClass="entr" presetID="2" presetSubtype="2">
                                  <p:stCondLst>
                                    <p:cond delay="0"/>
                                  </p:stCondLst>
                                  <p:childTnLst>
                                    <p:set>
                                      <p:cBhvr>
                                        <p:cTn dur="1" fill="hold" id="52">
                                          <p:stCondLst>
                                            <p:cond delay="0"/>
                                          </p:stCondLst>
                                        </p:cTn>
                                        <p:tgtEl>
                                          <p:spTgt spid="35"/>
                                        </p:tgtEl>
                                        <p:attrNameLst>
                                          <p:attrName>style.visibility</p:attrName>
                                        </p:attrNameLst>
                                      </p:cBhvr>
                                      <p:to>
                                        <p:strVal val="visible"/>
                                      </p:to>
                                    </p:set>
                                    <p:anim calcmode="lin" valueType="num">
                                      <p:cBhvr additive="base">
                                        <p:cTn dur="500" fill="hold" id="53"/>
                                        <p:tgtEl>
                                          <p:spTgt spid="35"/>
                                        </p:tgtEl>
                                        <p:attrNameLst>
                                          <p:attrName>ppt_x</p:attrName>
                                        </p:attrNameLst>
                                      </p:cBhvr>
                                      <p:tavLst>
                                        <p:tav tm="0">
                                          <p:val>
                                            <p:strVal val="1+#ppt_w/2"/>
                                          </p:val>
                                        </p:tav>
                                        <p:tav tm="100000">
                                          <p:val>
                                            <p:strVal val="#ppt_x"/>
                                          </p:val>
                                        </p:tav>
                                      </p:tavLst>
                                    </p:anim>
                                    <p:anim calcmode="lin" valueType="num">
                                      <p:cBhvr additive="base">
                                        <p:cTn dur="500" fill="hold" id="54"/>
                                        <p:tgtEl>
                                          <p:spTgt spid="35"/>
                                        </p:tgtEl>
                                        <p:attrNameLst>
                                          <p:attrName>ppt_y</p:attrName>
                                        </p:attrNameLst>
                                      </p:cBhvr>
                                      <p:tavLst>
                                        <p:tav tm="0">
                                          <p:val>
                                            <p:strVal val="#ppt_y"/>
                                          </p:val>
                                        </p:tav>
                                        <p:tav tm="100000">
                                          <p:val>
                                            <p:strVal val="#ppt_y"/>
                                          </p:val>
                                        </p:tav>
                                      </p:tavLst>
                                    </p:anim>
                                  </p:childTnLst>
                                </p:cTn>
                              </p:par>
                            </p:childTnLst>
                          </p:cTn>
                        </p:par>
                        <p:par>
                          <p:cTn fill="hold" id="55" nodeType="afterGroup">
                            <p:stCondLst>
                              <p:cond delay="5000"/>
                            </p:stCondLst>
                            <p:childTnLst>
                              <p:par>
                                <p:cTn fill="hold" grpId="0" id="56" nodeType="afterEffect" presetClass="entr" presetID="2" presetSubtype="2">
                                  <p:stCondLst>
                                    <p:cond delay="0"/>
                                  </p:stCondLst>
                                  <p:childTnLst>
                                    <p:set>
                                      <p:cBhvr>
                                        <p:cTn dur="1" fill="hold" id="57">
                                          <p:stCondLst>
                                            <p:cond delay="0"/>
                                          </p:stCondLst>
                                        </p:cTn>
                                        <p:tgtEl>
                                          <p:spTgt spid="37"/>
                                        </p:tgtEl>
                                        <p:attrNameLst>
                                          <p:attrName>style.visibility</p:attrName>
                                        </p:attrNameLst>
                                      </p:cBhvr>
                                      <p:to>
                                        <p:strVal val="visible"/>
                                      </p:to>
                                    </p:set>
                                    <p:anim calcmode="lin" valueType="num">
                                      <p:cBhvr additive="base">
                                        <p:cTn dur="500" fill="hold" id="58"/>
                                        <p:tgtEl>
                                          <p:spTgt spid="37"/>
                                        </p:tgtEl>
                                        <p:attrNameLst>
                                          <p:attrName>ppt_x</p:attrName>
                                        </p:attrNameLst>
                                      </p:cBhvr>
                                      <p:tavLst>
                                        <p:tav tm="0">
                                          <p:val>
                                            <p:strVal val="1+#ppt_w/2"/>
                                          </p:val>
                                        </p:tav>
                                        <p:tav tm="100000">
                                          <p:val>
                                            <p:strVal val="#ppt_x"/>
                                          </p:val>
                                        </p:tav>
                                      </p:tavLst>
                                    </p:anim>
                                    <p:anim calcmode="lin" valueType="num">
                                      <p:cBhvr additive="base">
                                        <p:cTn dur="500" fill="hold" id="59"/>
                                        <p:tgtEl>
                                          <p:spTgt spid="37"/>
                                        </p:tgtEl>
                                        <p:attrNameLst>
                                          <p:attrName>ppt_y</p:attrName>
                                        </p:attrNameLst>
                                      </p:cBhvr>
                                      <p:tavLst>
                                        <p:tav tm="0">
                                          <p:val>
                                            <p:strVal val="#ppt_y"/>
                                          </p:val>
                                        </p:tav>
                                        <p:tav tm="100000">
                                          <p:val>
                                            <p:strVal val="#ppt_y"/>
                                          </p:val>
                                        </p:tav>
                                      </p:tavLst>
                                    </p:anim>
                                  </p:childTnLst>
                                </p:cTn>
                              </p:par>
                            </p:childTnLst>
                          </p:cTn>
                        </p:par>
                        <p:par>
                          <p:cTn fill="hold" id="60" nodeType="afterGroup">
                            <p:stCondLst>
                              <p:cond delay="5500"/>
                            </p:stCondLst>
                            <p:childTnLst>
                              <p:par>
                                <p:cTn fill="hold" grpId="0" id="61" nodeType="afterEffect" presetClass="entr" presetID="10" presetSubtype="0">
                                  <p:stCondLst>
                                    <p:cond delay="0"/>
                                  </p:stCondLst>
                                  <p:childTnLst>
                                    <p:set>
                                      <p:cBhvr>
                                        <p:cTn dur="1" fill="hold" id="62">
                                          <p:stCondLst>
                                            <p:cond delay="0"/>
                                          </p:stCondLst>
                                        </p:cTn>
                                        <p:tgtEl>
                                          <p:spTgt spid="36"/>
                                        </p:tgtEl>
                                        <p:attrNameLst>
                                          <p:attrName>style.visibility</p:attrName>
                                        </p:attrNameLst>
                                      </p:cBhvr>
                                      <p:to>
                                        <p:strVal val="visible"/>
                                      </p:to>
                                    </p:set>
                                    <p:animEffect filter="fade" transition="in">
                                      <p:cBhvr>
                                        <p:cTn dur="750" id="63"/>
                                        <p:tgtEl>
                                          <p:spTgt spid="36"/>
                                        </p:tgtEl>
                                      </p:cBhvr>
                                    </p:animEffect>
                                  </p:childTnLst>
                                </p:cTn>
                              </p:par>
                            </p:childTnLst>
                          </p:cTn>
                        </p:par>
                        <p:par>
                          <p:cTn fill="hold" id="64" nodeType="afterGroup">
                            <p:stCondLst>
                              <p:cond delay="6250"/>
                            </p:stCondLst>
                            <p:childTnLst>
                              <p:par>
                                <p:cTn fill="hold" grpId="0" id="65" nodeType="afterEffect" presetClass="entr" presetID="2" presetSubtype="8">
                                  <p:stCondLst>
                                    <p:cond delay="0"/>
                                  </p:stCondLst>
                                  <p:childTnLst>
                                    <p:set>
                                      <p:cBhvr>
                                        <p:cTn dur="1" fill="hold" id="66">
                                          <p:stCondLst>
                                            <p:cond delay="0"/>
                                          </p:stCondLst>
                                        </p:cTn>
                                        <p:tgtEl>
                                          <p:spTgt spid="45"/>
                                        </p:tgtEl>
                                        <p:attrNameLst>
                                          <p:attrName>style.visibility</p:attrName>
                                        </p:attrNameLst>
                                      </p:cBhvr>
                                      <p:to>
                                        <p:strVal val="visible"/>
                                      </p:to>
                                    </p:set>
                                    <p:anim calcmode="lin" valueType="num">
                                      <p:cBhvr additive="base">
                                        <p:cTn dur="500" fill="hold" id="67"/>
                                        <p:tgtEl>
                                          <p:spTgt spid="45"/>
                                        </p:tgtEl>
                                        <p:attrNameLst>
                                          <p:attrName>ppt_x</p:attrName>
                                        </p:attrNameLst>
                                      </p:cBhvr>
                                      <p:tavLst>
                                        <p:tav tm="0">
                                          <p:val>
                                            <p:strVal val="0-#ppt_w/2"/>
                                          </p:val>
                                        </p:tav>
                                        <p:tav tm="100000">
                                          <p:val>
                                            <p:strVal val="#ppt_x"/>
                                          </p:val>
                                        </p:tav>
                                      </p:tavLst>
                                    </p:anim>
                                    <p:anim calcmode="lin" valueType="num">
                                      <p:cBhvr additive="base">
                                        <p:cTn dur="500" fill="hold" id="68"/>
                                        <p:tgtEl>
                                          <p:spTgt spid="45"/>
                                        </p:tgtEl>
                                        <p:attrNameLst>
                                          <p:attrName>ppt_y</p:attrName>
                                        </p:attrNameLst>
                                      </p:cBhvr>
                                      <p:tavLst>
                                        <p:tav tm="0">
                                          <p:val>
                                            <p:strVal val="#ppt_y"/>
                                          </p:val>
                                        </p:tav>
                                        <p:tav tm="100000">
                                          <p:val>
                                            <p:strVal val="#ppt_y"/>
                                          </p:val>
                                        </p:tav>
                                      </p:tavLst>
                                    </p:anim>
                                  </p:childTnLst>
                                </p:cTn>
                              </p:par>
                            </p:childTnLst>
                          </p:cTn>
                        </p:par>
                        <p:par>
                          <p:cTn fill="hold" id="69" nodeType="afterGroup">
                            <p:stCondLst>
                              <p:cond delay="6750"/>
                            </p:stCondLst>
                            <p:childTnLst>
                              <p:par>
                                <p:cTn fill="hold" grpId="0" id="70" nodeType="afterEffect" presetClass="entr" presetID="2" presetSubtype="8">
                                  <p:stCondLst>
                                    <p:cond delay="0"/>
                                  </p:stCondLst>
                                  <p:childTnLst>
                                    <p:set>
                                      <p:cBhvr>
                                        <p:cTn dur="1" fill="hold" id="71">
                                          <p:stCondLst>
                                            <p:cond delay="0"/>
                                          </p:stCondLst>
                                        </p:cTn>
                                        <p:tgtEl>
                                          <p:spTgt spid="51"/>
                                        </p:tgtEl>
                                        <p:attrNameLst>
                                          <p:attrName>style.visibility</p:attrName>
                                        </p:attrNameLst>
                                      </p:cBhvr>
                                      <p:to>
                                        <p:strVal val="visible"/>
                                      </p:to>
                                    </p:set>
                                    <p:anim calcmode="lin" valueType="num">
                                      <p:cBhvr additive="base">
                                        <p:cTn dur="500" fill="hold" id="72"/>
                                        <p:tgtEl>
                                          <p:spTgt spid="51"/>
                                        </p:tgtEl>
                                        <p:attrNameLst>
                                          <p:attrName>ppt_x</p:attrName>
                                        </p:attrNameLst>
                                      </p:cBhvr>
                                      <p:tavLst>
                                        <p:tav tm="0">
                                          <p:val>
                                            <p:strVal val="0-#ppt_w/2"/>
                                          </p:val>
                                        </p:tav>
                                        <p:tav tm="100000">
                                          <p:val>
                                            <p:strVal val="#ppt_x"/>
                                          </p:val>
                                        </p:tav>
                                      </p:tavLst>
                                    </p:anim>
                                    <p:anim calcmode="lin" valueType="num">
                                      <p:cBhvr additive="base">
                                        <p:cTn dur="500" fill="hold" id="73"/>
                                        <p:tgtEl>
                                          <p:spTgt spid="51"/>
                                        </p:tgtEl>
                                        <p:attrNameLst>
                                          <p:attrName>ppt_y</p:attrName>
                                        </p:attrNameLst>
                                      </p:cBhvr>
                                      <p:tavLst>
                                        <p:tav tm="0">
                                          <p:val>
                                            <p:strVal val="#ppt_y"/>
                                          </p:val>
                                        </p:tav>
                                        <p:tav tm="100000">
                                          <p:val>
                                            <p:strVal val="#ppt_y"/>
                                          </p:val>
                                        </p:tav>
                                      </p:tavLst>
                                    </p:anim>
                                  </p:childTnLst>
                                </p:cTn>
                              </p:par>
                            </p:childTnLst>
                          </p:cTn>
                        </p:par>
                        <p:par>
                          <p:cTn fill="hold" id="74" nodeType="afterGroup">
                            <p:stCondLst>
                              <p:cond delay="7250"/>
                            </p:stCondLst>
                            <p:childTnLst>
                              <p:par>
                                <p:cTn fill="hold" id="75" nodeType="afterEffect" presetClass="entr" presetID="2" presetSubtype="8">
                                  <p:stCondLst>
                                    <p:cond delay="0"/>
                                  </p:stCondLst>
                                  <p:childTnLst>
                                    <p:set>
                                      <p:cBhvr>
                                        <p:cTn dur="1" fill="hold" id="76">
                                          <p:stCondLst>
                                            <p:cond delay="0"/>
                                          </p:stCondLst>
                                        </p:cTn>
                                        <p:tgtEl>
                                          <p:spTgt spid="38"/>
                                        </p:tgtEl>
                                        <p:attrNameLst>
                                          <p:attrName>style.visibility</p:attrName>
                                        </p:attrNameLst>
                                      </p:cBhvr>
                                      <p:to>
                                        <p:strVal val="visible"/>
                                      </p:to>
                                    </p:set>
                                    <p:anim calcmode="lin" valueType="num">
                                      <p:cBhvr additive="base">
                                        <p:cTn dur="500" fill="hold" id="77"/>
                                        <p:tgtEl>
                                          <p:spTgt spid="38"/>
                                        </p:tgtEl>
                                        <p:attrNameLst>
                                          <p:attrName>ppt_x</p:attrName>
                                        </p:attrNameLst>
                                      </p:cBhvr>
                                      <p:tavLst>
                                        <p:tav tm="0">
                                          <p:val>
                                            <p:strVal val="0-#ppt_w/2"/>
                                          </p:val>
                                        </p:tav>
                                        <p:tav tm="100000">
                                          <p:val>
                                            <p:strVal val="#ppt_x"/>
                                          </p:val>
                                        </p:tav>
                                      </p:tavLst>
                                    </p:anim>
                                    <p:anim calcmode="lin" valueType="num">
                                      <p:cBhvr additive="base">
                                        <p:cTn dur="500" fill="hold" id="78"/>
                                        <p:tgtEl>
                                          <p:spTgt spid="38"/>
                                        </p:tgtEl>
                                        <p:attrNameLst>
                                          <p:attrName>ppt_y</p:attrName>
                                        </p:attrNameLst>
                                      </p:cBhvr>
                                      <p:tavLst>
                                        <p:tav tm="0">
                                          <p:val>
                                            <p:strVal val="#ppt_y"/>
                                          </p:val>
                                        </p:tav>
                                        <p:tav tm="100000">
                                          <p:val>
                                            <p:strVal val="#ppt_y"/>
                                          </p:val>
                                        </p:tav>
                                      </p:tavLst>
                                    </p:anim>
                                  </p:childTnLst>
                                </p:cTn>
                              </p:par>
                            </p:childTnLst>
                          </p:cTn>
                        </p:par>
                        <p:par>
                          <p:cTn fill="hold" id="79" nodeType="afterGroup">
                            <p:stCondLst>
                              <p:cond delay="7750"/>
                            </p:stCondLst>
                            <p:childTnLst>
                              <p:par>
                                <p:cTn fill="hold" grpId="0" id="80" nodeType="afterEffect" presetClass="entr" presetID="2" presetSubtype="8">
                                  <p:stCondLst>
                                    <p:cond delay="0"/>
                                  </p:stCondLst>
                                  <p:childTnLst>
                                    <p:set>
                                      <p:cBhvr>
                                        <p:cTn dur="1" fill="hold" id="81">
                                          <p:stCondLst>
                                            <p:cond delay="0"/>
                                          </p:stCondLst>
                                        </p:cTn>
                                        <p:tgtEl>
                                          <p:spTgt spid="40"/>
                                        </p:tgtEl>
                                        <p:attrNameLst>
                                          <p:attrName>style.visibility</p:attrName>
                                        </p:attrNameLst>
                                      </p:cBhvr>
                                      <p:to>
                                        <p:strVal val="visible"/>
                                      </p:to>
                                    </p:set>
                                    <p:anim calcmode="lin" valueType="num">
                                      <p:cBhvr additive="base">
                                        <p:cTn dur="500" fill="hold" id="82"/>
                                        <p:tgtEl>
                                          <p:spTgt spid="40"/>
                                        </p:tgtEl>
                                        <p:attrNameLst>
                                          <p:attrName>ppt_x</p:attrName>
                                        </p:attrNameLst>
                                      </p:cBhvr>
                                      <p:tavLst>
                                        <p:tav tm="0">
                                          <p:val>
                                            <p:strVal val="0-#ppt_w/2"/>
                                          </p:val>
                                        </p:tav>
                                        <p:tav tm="100000">
                                          <p:val>
                                            <p:strVal val="#ppt_x"/>
                                          </p:val>
                                        </p:tav>
                                      </p:tavLst>
                                    </p:anim>
                                    <p:anim calcmode="lin" valueType="num">
                                      <p:cBhvr additive="base">
                                        <p:cTn dur="500" fill="hold" id="83"/>
                                        <p:tgtEl>
                                          <p:spTgt spid="40"/>
                                        </p:tgtEl>
                                        <p:attrNameLst>
                                          <p:attrName>ppt_y</p:attrName>
                                        </p:attrNameLst>
                                      </p:cBhvr>
                                      <p:tavLst>
                                        <p:tav tm="0">
                                          <p:val>
                                            <p:strVal val="#ppt_y"/>
                                          </p:val>
                                        </p:tav>
                                        <p:tav tm="100000">
                                          <p:val>
                                            <p:strVal val="#ppt_y"/>
                                          </p:val>
                                        </p:tav>
                                      </p:tavLst>
                                    </p:anim>
                                  </p:childTnLst>
                                </p:cTn>
                              </p:par>
                            </p:childTnLst>
                          </p:cTn>
                        </p:par>
                        <p:par>
                          <p:cTn fill="hold" id="84" nodeType="afterGroup">
                            <p:stCondLst>
                              <p:cond delay="8250"/>
                            </p:stCondLst>
                            <p:childTnLst>
                              <p:par>
                                <p:cTn fill="hold" grpId="0" id="85" nodeType="afterEffect" presetClass="entr" presetID="10" presetSubtype="0">
                                  <p:stCondLst>
                                    <p:cond delay="0"/>
                                  </p:stCondLst>
                                  <p:childTnLst>
                                    <p:set>
                                      <p:cBhvr>
                                        <p:cTn dur="1" fill="hold" id="86">
                                          <p:stCondLst>
                                            <p:cond delay="0"/>
                                          </p:stCondLst>
                                        </p:cTn>
                                        <p:tgtEl>
                                          <p:spTgt spid="39"/>
                                        </p:tgtEl>
                                        <p:attrNameLst>
                                          <p:attrName>style.visibility</p:attrName>
                                        </p:attrNameLst>
                                      </p:cBhvr>
                                      <p:to>
                                        <p:strVal val="visible"/>
                                      </p:to>
                                    </p:set>
                                    <p:animEffect filter="fade" transition="in">
                                      <p:cBhvr>
                                        <p:cTn dur="750" id="87"/>
                                        <p:tgtEl>
                                          <p:spTgt spid="39"/>
                                        </p:tgtEl>
                                      </p:cBhvr>
                                    </p:animEffect>
                                  </p:childTnLst>
                                </p:cTn>
                              </p:par>
                            </p:childTnLst>
                          </p:cTn>
                        </p:par>
                        <p:par>
                          <p:cTn fill="hold" id="88" nodeType="afterGroup">
                            <p:stCondLst>
                              <p:cond delay="9000"/>
                            </p:stCondLst>
                            <p:childTnLst>
                              <p:par>
                                <p:cTn fill="hold" grpId="0" id="89" nodeType="afterEffect" presetClass="entr" presetID="2" presetSubtype="2">
                                  <p:stCondLst>
                                    <p:cond delay="0"/>
                                  </p:stCondLst>
                                  <p:childTnLst>
                                    <p:set>
                                      <p:cBhvr>
                                        <p:cTn dur="1" fill="hold" id="90">
                                          <p:stCondLst>
                                            <p:cond delay="0"/>
                                          </p:stCondLst>
                                        </p:cTn>
                                        <p:tgtEl>
                                          <p:spTgt spid="46"/>
                                        </p:tgtEl>
                                        <p:attrNameLst>
                                          <p:attrName>style.visibility</p:attrName>
                                        </p:attrNameLst>
                                      </p:cBhvr>
                                      <p:to>
                                        <p:strVal val="visible"/>
                                      </p:to>
                                    </p:set>
                                    <p:anim calcmode="lin" valueType="num">
                                      <p:cBhvr additive="base">
                                        <p:cTn dur="500" fill="hold" id="91"/>
                                        <p:tgtEl>
                                          <p:spTgt spid="46"/>
                                        </p:tgtEl>
                                        <p:attrNameLst>
                                          <p:attrName>ppt_x</p:attrName>
                                        </p:attrNameLst>
                                      </p:cBhvr>
                                      <p:tavLst>
                                        <p:tav tm="0">
                                          <p:val>
                                            <p:strVal val="1+#ppt_w/2"/>
                                          </p:val>
                                        </p:tav>
                                        <p:tav tm="100000">
                                          <p:val>
                                            <p:strVal val="#ppt_x"/>
                                          </p:val>
                                        </p:tav>
                                      </p:tavLst>
                                    </p:anim>
                                    <p:anim calcmode="lin" valueType="num">
                                      <p:cBhvr additive="base">
                                        <p:cTn dur="500" fill="hold" id="92"/>
                                        <p:tgtEl>
                                          <p:spTgt spid="46"/>
                                        </p:tgtEl>
                                        <p:attrNameLst>
                                          <p:attrName>ppt_y</p:attrName>
                                        </p:attrNameLst>
                                      </p:cBhvr>
                                      <p:tavLst>
                                        <p:tav tm="0">
                                          <p:val>
                                            <p:strVal val="#ppt_y"/>
                                          </p:val>
                                        </p:tav>
                                        <p:tav tm="100000">
                                          <p:val>
                                            <p:strVal val="#ppt_y"/>
                                          </p:val>
                                        </p:tav>
                                      </p:tavLst>
                                    </p:anim>
                                  </p:childTnLst>
                                </p:cTn>
                              </p:par>
                            </p:childTnLst>
                          </p:cTn>
                        </p:par>
                        <p:par>
                          <p:cTn fill="hold" id="93" nodeType="afterGroup">
                            <p:stCondLst>
                              <p:cond delay="9500"/>
                            </p:stCondLst>
                            <p:childTnLst>
                              <p:par>
                                <p:cTn fill="hold" id="94" nodeType="afterEffect" presetClass="entr" presetID="2" presetSubtype="2">
                                  <p:stCondLst>
                                    <p:cond delay="0"/>
                                  </p:stCondLst>
                                  <p:childTnLst>
                                    <p:set>
                                      <p:cBhvr>
                                        <p:cTn dur="1" fill="hold" id="95">
                                          <p:stCondLst>
                                            <p:cond delay="0"/>
                                          </p:stCondLst>
                                        </p:cTn>
                                        <p:tgtEl>
                                          <p:spTgt spid="50"/>
                                        </p:tgtEl>
                                        <p:attrNameLst>
                                          <p:attrName>style.visibility</p:attrName>
                                        </p:attrNameLst>
                                      </p:cBhvr>
                                      <p:to>
                                        <p:strVal val="visible"/>
                                      </p:to>
                                    </p:set>
                                    <p:anim calcmode="lin" valueType="num">
                                      <p:cBhvr additive="base">
                                        <p:cTn dur="500" fill="hold" id="96"/>
                                        <p:tgtEl>
                                          <p:spTgt spid="50"/>
                                        </p:tgtEl>
                                        <p:attrNameLst>
                                          <p:attrName>ppt_x</p:attrName>
                                        </p:attrNameLst>
                                      </p:cBhvr>
                                      <p:tavLst>
                                        <p:tav tm="0">
                                          <p:val>
                                            <p:strVal val="1+#ppt_w/2"/>
                                          </p:val>
                                        </p:tav>
                                        <p:tav tm="100000">
                                          <p:val>
                                            <p:strVal val="#ppt_x"/>
                                          </p:val>
                                        </p:tav>
                                      </p:tavLst>
                                    </p:anim>
                                    <p:anim calcmode="lin" valueType="num">
                                      <p:cBhvr additive="base">
                                        <p:cTn dur="500" fill="hold" id="97"/>
                                        <p:tgtEl>
                                          <p:spTgt spid="50"/>
                                        </p:tgtEl>
                                        <p:attrNameLst>
                                          <p:attrName>ppt_y</p:attrName>
                                        </p:attrNameLst>
                                      </p:cBhvr>
                                      <p:tavLst>
                                        <p:tav tm="0">
                                          <p:val>
                                            <p:strVal val="#ppt_y"/>
                                          </p:val>
                                        </p:tav>
                                        <p:tav tm="100000">
                                          <p:val>
                                            <p:strVal val="#ppt_y"/>
                                          </p:val>
                                        </p:tav>
                                      </p:tavLst>
                                    </p:anim>
                                  </p:childTnLst>
                                </p:cTn>
                              </p:par>
                            </p:childTnLst>
                          </p:cTn>
                        </p:par>
                        <p:par>
                          <p:cTn fill="hold" id="98" nodeType="afterGroup">
                            <p:stCondLst>
                              <p:cond delay="10000"/>
                            </p:stCondLst>
                            <p:childTnLst>
                              <p:par>
                                <p:cTn fill="hold" id="99" nodeType="afterEffect" presetClass="entr" presetID="2" presetSubtype="2">
                                  <p:stCondLst>
                                    <p:cond delay="0"/>
                                  </p:stCondLst>
                                  <p:childTnLst>
                                    <p:set>
                                      <p:cBhvr>
                                        <p:cTn dur="1" fill="hold" id="100">
                                          <p:stCondLst>
                                            <p:cond delay="0"/>
                                          </p:stCondLst>
                                        </p:cTn>
                                        <p:tgtEl>
                                          <p:spTgt spid="41"/>
                                        </p:tgtEl>
                                        <p:attrNameLst>
                                          <p:attrName>style.visibility</p:attrName>
                                        </p:attrNameLst>
                                      </p:cBhvr>
                                      <p:to>
                                        <p:strVal val="visible"/>
                                      </p:to>
                                    </p:set>
                                    <p:anim calcmode="lin" valueType="num">
                                      <p:cBhvr additive="base">
                                        <p:cTn dur="500" fill="hold" id="101"/>
                                        <p:tgtEl>
                                          <p:spTgt spid="41"/>
                                        </p:tgtEl>
                                        <p:attrNameLst>
                                          <p:attrName>ppt_x</p:attrName>
                                        </p:attrNameLst>
                                      </p:cBhvr>
                                      <p:tavLst>
                                        <p:tav tm="0">
                                          <p:val>
                                            <p:strVal val="1+#ppt_w/2"/>
                                          </p:val>
                                        </p:tav>
                                        <p:tav tm="100000">
                                          <p:val>
                                            <p:strVal val="#ppt_x"/>
                                          </p:val>
                                        </p:tav>
                                      </p:tavLst>
                                    </p:anim>
                                    <p:anim calcmode="lin" valueType="num">
                                      <p:cBhvr additive="base">
                                        <p:cTn dur="500" fill="hold" id="102"/>
                                        <p:tgtEl>
                                          <p:spTgt spid="41"/>
                                        </p:tgtEl>
                                        <p:attrNameLst>
                                          <p:attrName>ppt_y</p:attrName>
                                        </p:attrNameLst>
                                      </p:cBhvr>
                                      <p:tavLst>
                                        <p:tav tm="0">
                                          <p:val>
                                            <p:strVal val="#ppt_y"/>
                                          </p:val>
                                        </p:tav>
                                        <p:tav tm="100000">
                                          <p:val>
                                            <p:strVal val="#ppt_y"/>
                                          </p:val>
                                        </p:tav>
                                      </p:tavLst>
                                    </p:anim>
                                  </p:childTnLst>
                                </p:cTn>
                              </p:par>
                            </p:childTnLst>
                          </p:cTn>
                        </p:par>
                        <p:par>
                          <p:cTn fill="hold" id="103" nodeType="afterGroup">
                            <p:stCondLst>
                              <p:cond delay="10500"/>
                            </p:stCondLst>
                            <p:childTnLst>
                              <p:par>
                                <p:cTn fill="hold" grpId="0" id="104" nodeType="afterEffect" presetClass="entr" presetID="2" presetSubtype="2">
                                  <p:stCondLst>
                                    <p:cond delay="0"/>
                                  </p:stCondLst>
                                  <p:childTnLst>
                                    <p:set>
                                      <p:cBhvr>
                                        <p:cTn dur="1" fill="hold" id="105">
                                          <p:stCondLst>
                                            <p:cond delay="0"/>
                                          </p:stCondLst>
                                        </p:cTn>
                                        <p:tgtEl>
                                          <p:spTgt spid="44"/>
                                        </p:tgtEl>
                                        <p:attrNameLst>
                                          <p:attrName>style.visibility</p:attrName>
                                        </p:attrNameLst>
                                      </p:cBhvr>
                                      <p:to>
                                        <p:strVal val="visible"/>
                                      </p:to>
                                    </p:set>
                                    <p:anim calcmode="lin" valueType="num">
                                      <p:cBhvr additive="base">
                                        <p:cTn dur="500" fill="hold" id="106"/>
                                        <p:tgtEl>
                                          <p:spTgt spid="44"/>
                                        </p:tgtEl>
                                        <p:attrNameLst>
                                          <p:attrName>ppt_x</p:attrName>
                                        </p:attrNameLst>
                                      </p:cBhvr>
                                      <p:tavLst>
                                        <p:tav tm="0">
                                          <p:val>
                                            <p:strVal val="1+#ppt_w/2"/>
                                          </p:val>
                                        </p:tav>
                                        <p:tav tm="100000">
                                          <p:val>
                                            <p:strVal val="#ppt_x"/>
                                          </p:val>
                                        </p:tav>
                                      </p:tavLst>
                                    </p:anim>
                                    <p:anim calcmode="lin" valueType="num">
                                      <p:cBhvr additive="base">
                                        <p:cTn dur="500" fill="hold" id="107"/>
                                        <p:tgtEl>
                                          <p:spTgt spid="44"/>
                                        </p:tgtEl>
                                        <p:attrNameLst>
                                          <p:attrName>ppt_y</p:attrName>
                                        </p:attrNameLst>
                                      </p:cBhvr>
                                      <p:tavLst>
                                        <p:tav tm="0">
                                          <p:val>
                                            <p:strVal val="#ppt_y"/>
                                          </p:val>
                                        </p:tav>
                                        <p:tav tm="100000">
                                          <p:val>
                                            <p:strVal val="#ppt_y"/>
                                          </p:val>
                                        </p:tav>
                                      </p:tavLst>
                                    </p:anim>
                                  </p:childTnLst>
                                </p:cTn>
                              </p:par>
                            </p:childTnLst>
                          </p:cTn>
                        </p:par>
                        <p:par>
                          <p:cTn fill="hold" id="108" nodeType="afterGroup">
                            <p:stCondLst>
                              <p:cond delay="11000"/>
                            </p:stCondLst>
                            <p:childTnLst>
                              <p:par>
                                <p:cTn fill="hold" grpId="0" id="109" nodeType="afterEffect" presetClass="entr" presetID="10" presetSubtype="0">
                                  <p:stCondLst>
                                    <p:cond delay="0"/>
                                  </p:stCondLst>
                                  <p:childTnLst>
                                    <p:set>
                                      <p:cBhvr>
                                        <p:cTn dur="1" fill="hold" id="110">
                                          <p:stCondLst>
                                            <p:cond delay="0"/>
                                          </p:stCondLst>
                                        </p:cTn>
                                        <p:tgtEl>
                                          <p:spTgt spid="43"/>
                                        </p:tgtEl>
                                        <p:attrNameLst>
                                          <p:attrName>style.visibility</p:attrName>
                                        </p:attrNameLst>
                                      </p:cBhvr>
                                      <p:to>
                                        <p:strVal val="visible"/>
                                      </p:to>
                                    </p:set>
                                    <p:animEffect filter="fade" transition="in">
                                      <p:cBhvr>
                                        <p:cTn dur="750" id="111"/>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2"/>
      <p:bldP grpId="0" spid="33"/>
      <p:bldP grpId="0" spid="34"/>
      <p:bldP grpId="0" spid="36"/>
      <p:bldP grpId="0" spid="37"/>
      <p:bldP grpId="0" spid="39"/>
      <p:bldP grpId="0" spid="40"/>
      <p:bldP grpId="0" spid="43"/>
      <p:bldP grpId="0" spid="44"/>
      <p:bldP grpId="0" spid="45"/>
      <p:bldP grpId="0" spid="46"/>
      <p:bldP grpId="0" spid="47"/>
      <p:bldP grpId="0" spid="48"/>
      <p:bldP grpId="0" spid="51"/>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40"/>
          <p:cNvSpPr>
            <a:spLocks noChangeArrowheads="1"/>
          </p:cNvSpPr>
          <p:nvPr/>
        </p:nvSpPr>
        <p:spPr bwMode="auto">
          <a:xfrm>
            <a:off x="1850797" y="341873"/>
            <a:ext cx="2164080"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mtClean="0" sz="2600">
                <a:solidFill>
                  <a:srgbClr val="00B0F0"/>
                </a:solidFill>
                <a:latin charset="-122" pitchFamily="34" typeface="微软雅黑"/>
                <a:ea charset="-122" pitchFamily="34" typeface="微软雅黑"/>
                <a:cs charset="0" pitchFamily="34" typeface="Calibri"/>
                <a:sym charset="0" pitchFamily="34" typeface="Calibri"/>
              </a:rPr>
              <a:t>点击加入标题</a:t>
            </a: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fmla="val 16667" name="adj"/>
              </a:avLst>
            </a:prstGeom>
            <a:solidFill>
              <a:srgbClr val="00B0F0"/>
            </a:solidFill>
            <a:ln w="25400">
              <a:noFill/>
              <a:miter lim="800000"/>
            </a:ln>
          </p:spPr>
          <p:txBody>
            <a:bodyPr anchor="ctr"/>
            <a:lstStyle/>
            <a:p>
              <a:pPr algn="ctr"/>
              <a:endParaRPr altLang="zh-CN" lang="zh-CN">
                <a:solidFill>
                  <a:srgbClr val="FFFFFF"/>
                </a:solidFill>
                <a:latin charset="-122" pitchFamily="2" typeface="宋体"/>
                <a:sym charset="-122" pitchFamily="2" typeface="宋体"/>
              </a:endParaRPr>
            </a:p>
          </p:txBody>
        </p:sp>
        <p:sp>
          <p:nvSpPr>
            <p:cNvPr id="6" name="圆角矩形 39"/>
            <p:cNvSpPr>
              <a:spLocks noChangeArrowheads="1"/>
            </p:cNvSpPr>
            <p:nvPr/>
          </p:nvSpPr>
          <p:spPr bwMode="auto">
            <a:xfrm>
              <a:off x="0" y="542924"/>
              <a:ext cx="762000" cy="53181"/>
            </a:xfrm>
            <a:prstGeom prst="roundRect">
              <a:avLst>
                <a:gd fmla="val 16667" name="adj"/>
              </a:avLst>
            </a:prstGeom>
            <a:solidFill>
              <a:srgbClr val="00B0F0"/>
            </a:solidFill>
            <a:ln w="25400">
              <a:noFill/>
              <a:miter lim="800000"/>
            </a:ln>
          </p:spPr>
          <p:txBody>
            <a:bodyPr anchor="ctr"/>
            <a:lstStyle/>
            <a:p>
              <a:pPr algn="ctr"/>
              <a:endParaRPr altLang="zh-CN" lang="zh-CN">
                <a:solidFill>
                  <a:srgbClr val="FFFFFF"/>
                </a:solidFill>
                <a:latin charset="-122" pitchFamily="2" typeface="宋体"/>
                <a:sym charset="-122" pitchFamily="2" typeface="宋体"/>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9" name="TextBox 8"/>
            <p:cNvSpPr txBox="1"/>
            <p:nvPr/>
          </p:nvSpPr>
          <p:spPr>
            <a:xfrm>
              <a:off x="6404855" y="1253660"/>
              <a:ext cx="1201290" cy="640080"/>
            </a:xfrm>
            <a:prstGeom prst="rect">
              <a:avLst/>
            </a:prstGeom>
            <a:noFill/>
          </p:spPr>
          <p:txBody>
            <a:bodyPr rtlCol="0" wrap="square">
              <a:spAutoFit/>
            </a:bodyPr>
            <a:lstStyle/>
            <a:p>
              <a:pPr algn="ctr"/>
              <a:r>
                <a:rPr altLang="zh-CN" b="1" lang="en-US" smtClean="0" spc="-300" sz="3600">
                  <a:solidFill>
                    <a:schemeClr val="bg1"/>
                  </a:solidFill>
                  <a:latin charset="-122" pitchFamily="34" typeface="微软雅黑"/>
                  <a:ea charset="-122" pitchFamily="34" typeface="微软雅黑"/>
                </a:rPr>
                <a:t>4</a:t>
              </a:r>
            </a:p>
          </p:txBody>
        </p:sp>
      </p:grpSp>
      <p:grpSp>
        <p:nvGrpSpPr>
          <p:cNvPr id="4" name="组合 3"/>
          <p:cNvGrpSpPr/>
          <p:nvPr/>
        </p:nvGrpSpPr>
        <p:grpSpPr>
          <a:xfrm>
            <a:off x="838993" y="1702555"/>
            <a:ext cx="11112083" cy="4351556"/>
            <a:chOff x="838994" y="969952"/>
            <a:chExt cx="7585018" cy="2970337"/>
          </a:xfrm>
        </p:grpSpPr>
        <p:sp>
          <p:nvSpPr>
            <p:cNvPr id="10" name="Freeform 6"/>
            <p:cNvSpPr/>
            <p:nvPr/>
          </p:nvSpPr>
          <p:spPr bwMode="auto">
            <a:xfrm>
              <a:off x="838994" y="1236735"/>
              <a:ext cx="7585018" cy="514509"/>
            </a:xfrm>
            <a:custGeom>
              <a:gdLst>
                <a:gd fmla="*/ 75 w 12630" name="T0"/>
                <a:gd fmla="*/ 0 h 856" name="T1"/>
                <a:gd fmla="*/ 12555 w 12630" name="T2"/>
                <a:gd fmla="*/ 0 h 856" name="T3"/>
                <a:gd fmla="*/ 12630 w 12630" name="T4"/>
                <a:gd fmla="*/ 94 h 856" name="T5"/>
                <a:gd fmla="*/ 12630 w 12630" name="T6"/>
                <a:gd fmla="*/ 763 h 856" name="T7"/>
                <a:gd fmla="*/ 12555 w 12630" name="T8"/>
                <a:gd fmla="*/ 856 h 856" name="T9"/>
                <a:gd fmla="*/ 75 w 12630" name="T10"/>
                <a:gd fmla="*/ 856 h 856" name="T11"/>
                <a:gd fmla="*/ 0 w 12630" name="T12"/>
                <a:gd fmla="*/ 763 h 856" name="T13"/>
                <a:gd fmla="*/ 0 w 12630" name="T14"/>
                <a:gd fmla="*/ 94 h 856" name="T15"/>
                <a:gd fmla="*/ 75 w 12630" name="T16"/>
                <a:gd fmla="*/ 0 h 85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56" w="12630">
                  <a:moveTo>
                    <a:pt x="75" y="0"/>
                  </a:moveTo>
                  <a:lnTo>
                    <a:pt x="12555" y="0"/>
                  </a:lnTo>
                  <a:cubicBezTo>
                    <a:pt x="12597" y="0"/>
                    <a:pt x="12630" y="43"/>
                    <a:pt x="12630" y="94"/>
                  </a:cubicBezTo>
                  <a:lnTo>
                    <a:pt x="12630" y="763"/>
                  </a:lnTo>
                  <a:cubicBezTo>
                    <a:pt x="12630" y="814"/>
                    <a:pt x="12597" y="856"/>
                    <a:pt x="12555" y="856"/>
                  </a:cubicBezTo>
                  <a:lnTo>
                    <a:pt x="75" y="856"/>
                  </a:lnTo>
                  <a:cubicBezTo>
                    <a:pt x="34" y="856"/>
                    <a:pt x="0" y="814"/>
                    <a:pt x="0" y="763"/>
                  </a:cubicBezTo>
                  <a:lnTo>
                    <a:pt x="0" y="94"/>
                  </a:lnTo>
                  <a:cubicBezTo>
                    <a:pt x="0" y="43"/>
                    <a:pt x="34" y="0"/>
                    <a:pt x="75" y="0"/>
                  </a:cubicBezTo>
                  <a:close/>
                </a:path>
              </a:pathLst>
            </a:custGeom>
            <a:solidFill>
              <a:srgbClr val="484849">
                <a:lumMod val="20000"/>
                <a:lumOff val="80000"/>
              </a:srgbClr>
            </a:solidFill>
            <a:ln cap="flat" w="10">
              <a:solidFill>
                <a:srgbClr val="484849">
                  <a:lumMod val="40000"/>
                  <a:lumOff val="60000"/>
                </a:srgbClr>
              </a:solidFill>
              <a:prstDash val="solid"/>
              <a:miter lim="800000"/>
            </a:ln>
          </p:spPr>
          <p:txBody>
            <a:bodyPr anchor="t" anchorCtr="0" bIns="34285" compatLnSpc="1" lIns="68571" numCol="1" rIns="68571" tIns="34285"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800" u="none">
                <a:ln>
                  <a:noFill/>
                </a:ln>
                <a:solidFill>
                  <a:sysClr lastClr="000000" val="windowText"/>
                </a:solidFill>
                <a:effectLst/>
                <a:uLnTx/>
                <a:uFillTx/>
              </a:endParaRPr>
            </a:p>
          </p:txBody>
        </p:sp>
        <p:sp>
          <p:nvSpPr>
            <p:cNvPr id="11" name="Freeform 7"/>
            <p:cNvSpPr/>
            <p:nvPr/>
          </p:nvSpPr>
          <p:spPr bwMode="auto">
            <a:xfrm>
              <a:off x="838994" y="2218113"/>
              <a:ext cx="7585018" cy="514509"/>
            </a:xfrm>
            <a:custGeom>
              <a:gdLst>
                <a:gd fmla="*/ 75 w 12630" name="T0"/>
                <a:gd fmla="*/ 0 h 856" name="T1"/>
                <a:gd fmla="*/ 12555 w 12630" name="T2"/>
                <a:gd fmla="*/ 0 h 856" name="T3"/>
                <a:gd fmla="*/ 12630 w 12630" name="T4"/>
                <a:gd fmla="*/ 94 h 856" name="T5"/>
                <a:gd fmla="*/ 12630 w 12630" name="T6"/>
                <a:gd fmla="*/ 763 h 856" name="T7"/>
                <a:gd fmla="*/ 12555 w 12630" name="T8"/>
                <a:gd fmla="*/ 856 h 856" name="T9"/>
                <a:gd fmla="*/ 75 w 12630" name="T10"/>
                <a:gd fmla="*/ 856 h 856" name="T11"/>
                <a:gd fmla="*/ 0 w 12630" name="T12"/>
                <a:gd fmla="*/ 763 h 856" name="T13"/>
                <a:gd fmla="*/ 0 w 12630" name="T14"/>
                <a:gd fmla="*/ 94 h 856" name="T15"/>
                <a:gd fmla="*/ 75 w 12630" name="T16"/>
                <a:gd fmla="*/ 0 h 85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56" w="12630">
                  <a:moveTo>
                    <a:pt x="75" y="0"/>
                  </a:moveTo>
                  <a:lnTo>
                    <a:pt x="12555" y="0"/>
                  </a:lnTo>
                  <a:cubicBezTo>
                    <a:pt x="12597" y="0"/>
                    <a:pt x="12630" y="42"/>
                    <a:pt x="12630" y="94"/>
                  </a:cubicBezTo>
                  <a:lnTo>
                    <a:pt x="12630" y="763"/>
                  </a:lnTo>
                  <a:cubicBezTo>
                    <a:pt x="12630" y="814"/>
                    <a:pt x="12597" y="856"/>
                    <a:pt x="12555" y="856"/>
                  </a:cubicBezTo>
                  <a:lnTo>
                    <a:pt x="75" y="856"/>
                  </a:lnTo>
                  <a:cubicBezTo>
                    <a:pt x="34" y="856"/>
                    <a:pt x="0" y="814"/>
                    <a:pt x="0" y="763"/>
                  </a:cubicBezTo>
                  <a:lnTo>
                    <a:pt x="0" y="94"/>
                  </a:lnTo>
                  <a:cubicBezTo>
                    <a:pt x="0" y="42"/>
                    <a:pt x="34" y="0"/>
                    <a:pt x="75" y="0"/>
                  </a:cubicBezTo>
                  <a:close/>
                </a:path>
              </a:pathLst>
            </a:custGeom>
            <a:solidFill>
              <a:srgbClr val="484849">
                <a:lumMod val="20000"/>
                <a:lumOff val="80000"/>
              </a:srgbClr>
            </a:solidFill>
            <a:ln cap="flat" w="10">
              <a:solidFill>
                <a:srgbClr val="484849">
                  <a:lumMod val="40000"/>
                  <a:lumOff val="60000"/>
                </a:srgbClr>
              </a:solidFill>
              <a:prstDash val="solid"/>
              <a:miter lim="800000"/>
            </a:ln>
          </p:spPr>
          <p:txBody>
            <a:bodyPr anchor="t" anchorCtr="0" bIns="34285" compatLnSpc="1" lIns="68571" numCol="1" rIns="68571" tIns="34285"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800" u="none">
                <a:ln>
                  <a:noFill/>
                </a:ln>
                <a:solidFill>
                  <a:sysClr lastClr="000000" val="windowText"/>
                </a:solidFill>
                <a:effectLst/>
                <a:uLnTx/>
                <a:uFillTx/>
              </a:endParaRPr>
            </a:p>
          </p:txBody>
        </p:sp>
        <p:sp>
          <p:nvSpPr>
            <p:cNvPr id="12" name="Freeform 8"/>
            <p:cNvSpPr/>
            <p:nvPr/>
          </p:nvSpPr>
          <p:spPr bwMode="auto">
            <a:xfrm>
              <a:off x="838994" y="3157806"/>
              <a:ext cx="7585018" cy="514509"/>
            </a:xfrm>
            <a:custGeom>
              <a:gdLst>
                <a:gd fmla="*/ 75 w 12630" name="T0"/>
                <a:gd fmla="*/ 0 h 856" name="T1"/>
                <a:gd fmla="*/ 12555 w 12630" name="T2"/>
                <a:gd fmla="*/ 0 h 856" name="T3"/>
                <a:gd fmla="*/ 12630 w 12630" name="T4"/>
                <a:gd fmla="*/ 93 h 856" name="T5"/>
                <a:gd fmla="*/ 12630 w 12630" name="T6"/>
                <a:gd fmla="*/ 762 h 856" name="T7"/>
                <a:gd fmla="*/ 12555 w 12630" name="T8"/>
                <a:gd fmla="*/ 856 h 856" name="T9"/>
                <a:gd fmla="*/ 75 w 12630" name="T10"/>
                <a:gd fmla="*/ 856 h 856" name="T11"/>
                <a:gd fmla="*/ 0 w 12630" name="T12"/>
                <a:gd fmla="*/ 762 h 856" name="T13"/>
                <a:gd fmla="*/ 0 w 12630" name="T14"/>
                <a:gd fmla="*/ 93 h 856" name="T15"/>
                <a:gd fmla="*/ 75 w 12630" name="T16"/>
                <a:gd fmla="*/ 0 h 85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56" w="12630">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rgbClr val="484849">
                <a:lumMod val="20000"/>
                <a:lumOff val="80000"/>
              </a:srgbClr>
            </a:solidFill>
            <a:ln cap="flat" w="10">
              <a:solidFill>
                <a:srgbClr val="484849">
                  <a:lumMod val="40000"/>
                  <a:lumOff val="60000"/>
                </a:srgbClr>
              </a:solidFill>
              <a:prstDash val="solid"/>
              <a:miter lim="800000"/>
            </a:ln>
          </p:spPr>
          <p:txBody>
            <a:bodyPr anchor="t" anchorCtr="0" bIns="34285" compatLnSpc="1" lIns="68571" numCol="1" rIns="68571" tIns="34285"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800" u="none">
                <a:ln>
                  <a:noFill/>
                </a:ln>
                <a:solidFill>
                  <a:schemeClr val="bg1">
                    <a:lumMod val="50000"/>
                  </a:schemeClr>
                </a:solidFill>
                <a:effectLst/>
                <a:uLnTx/>
                <a:uFillTx/>
              </a:endParaRPr>
            </a:p>
          </p:txBody>
        </p:sp>
        <p:sp>
          <p:nvSpPr>
            <p:cNvPr id="13" name="Freeform 10"/>
            <p:cNvSpPr>
              <a:spLocks noEditPoints="1"/>
            </p:cNvSpPr>
            <p:nvPr/>
          </p:nvSpPr>
          <p:spPr bwMode="auto">
            <a:xfrm>
              <a:off x="1372278" y="969952"/>
              <a:ext cx="1401062" cy="1092141"/>
            </a:xfrm>
            <a:custGeom>
              <a:gdLst>
                <a:gd fmla="*/ 2333 w 2333" name="T0"/>
                <a:gd fmla="*/ 0 h 1818" name="T1"/>
                <a:gd fmla="*/ 2333 w 2333" name="T2"/>
                <a:gd fmla="*/ 1364 h 1818" name="T3"/>
                <a:gd fmla="*/ 1166 w 2333" name="T4"/>
                <a:gd fmla="*/ 1818 h 1818" name="T5"/>
                <a:gd fmla="*/ 0 w 2333" name="T6"/>
                <a:gd fmla="*/ 1364 h 1818" name="T7"/>
                <a:gd fmla="*/ 0 w 2333" name="T8"/>
                <a:gd fmla="*/ 0 h 1818" name="T9"/>
                <a:gd fmla="*/ 2333 w 2333" name="T10"/>
                <a:gd fmla="*/ 0 h 1818" name="T11"/>
                <a:gd fmla="*/ 1166 w 2333" name="T12"/>
                <a:gd fmla="*/ 0 h 1818" name="T13"/>
              </a:gdLst>
              <a:cxnLst>
                <a:cxn ang="0">
                  <a:pos x="T0" y="T1"/>
                </a:cxn>
                <a:cxn ang="0">
                  <a:pos x="T2" y="T3"/>
                </a:cxn>
                <a:cxn ang="0">
                  <a:pos x="T4" y="T5"/>
                </a:cxn>
                <a:cxn ang="0">
                  <a:pos x="T6" y="T7"/>
                </a:cxn>
                <a:cxn ang="0">
                  <a:pos x="T8" y="T9"/>
                </a:cxn>
                <a:cxn ang="0">
                  <a:pos x="T10" y="T11"/>
                </a:cxn>
                <a:cxn ang="0">
                  <a:pos x="T12" y="T13"/>
                </a:cxn>
              </a:cxnLst>
              <a:rect b="b" l="0" r="r" t="0"/>
              <a:pathLst>
                <a:path h="1818" w="2333">
                  <a:moveTo>
                    <a:pt x="2333" y="0"/>
                  </a:moveTo>
                  <a:lnTo>
                    <a:pt x="2333" y="1364"/>
                  </a:lnTo>
                  <a:lnTo>
                    <a:pt x="1166" y="1818"/>
                  </a:lnTo>
                  <a:lnTo>
                    <a:pt x="0" y="1364"/>
                  </a:lnTo>
                  <a:lnTo>
                    <a:pt x="0" y="0"/>
                  </a:lnTo>
                  <a:lnTo>
                    <a:pt x="2333" y="0"/>
                  </a:lnTo>
                  <a:close/>
                  <a:moveTo>
                    <a:pt x="1166" y="0"/>
                  </a:moveTo>
                </a:path>
              </a:pathLst>
            </a:custGeom>
            <a:solidFill>
              <a:srgbClr val="00B0F0"/>
            </a:solidFill>
            <a:ln>
              <a:noFill/>
            </a:ln>
          </p:spPr>
          <p:txBody>
            <a:bodyPr anchor="t" anchorCtr="0" bIns="34285" compatLnSpc="1" lIns="68571" numCol="1" rIns="68571" tIns="34285"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800" u="none">
                <a:ln>
                  <a:noFill/>
                </a:ln>
                <a:solidFill>
                  <a:sysClr lastClr="000000" val="windowText"/>
                </a:solidFill>
                <a:effectLst/>
                <a:uLnTx/>
                <a:uFillTx/>
              </a:endParaRPr>
            </a:p>
          </p:txBody>
        </p:sp>
        <p:sp>
          <p:nvSpPr>
            <p:cNvPr id="14" name="Freeform 11"/>
            <p:cNvSpPr>
              <a:spLocks noEditPoints="1"/>
            </p:cNvSpPr>
            <p:nvPr/>
          </p:nvSpPr>
          <p:spPr bwMode="auto">
            <a:xfrm>
              <a:off x="1372278" y="1942994"/>
              <a:ext cx="1401062" cy="1065939"/>
            </a:xfrm>
            <a:custGeom>
              <a:gdLst>
                <a:gd fmla="*/ 2333 w 2333" name="T0"/>
                <a:gd fmla="*/ 0 h 1775" name="T1"/>
                <a:gd fmla="*/ 2333 w 2333" name="T2"/>
                <a:gd fmla="*/ 1331 h 1775" name="T3"/>
                <a:gd fmla="*/ 1166 w 2333" name="T4"/>
                <a:gd fmla="*/ 1775 h 1775" name="T5"/>
                <a:gd fmla="*/ 0 w 2333" name="T6"/>
                <a:gd fmla="*/ 1331 h 1775" name="T7"/>
                <a:gd fmla="*/ 0 w 2333" name="T8"/>
                <a:gd fmla="*/ 0 h 1775" name="T9"/>
                <a:gd fmla="*/ 1166 w 2333" name="T10"/>
                <a:gd fmla="*/ 444 h 1775" name="T11"/>
                <a:gd fmla="*/ 2333 w 2333" name="T12"/>
                <a:gd fmla="*/ 0 h 1775" name="T13"/>
                <a:gd fmla="*/ 1750 w 2333" name="T14"/>
                <a:gd fmla="*/ 222 h 17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75" w="2333">
                  <a:moveTo>
                    <a:pt x="2333" y="0"/>
                  </a:moveTo>
                  <a:lnTo>
                    <a:pt x="2333" y="1331"/>
                  </a:lnTo>
                  <a:lnTo>
                    <a:pt x="1166" y="1775"/>
                  </a:lnTo>
                  <a:lnTo>
                    <a:pt x="0" y="1331"/>
                  </a:lnTo>
                  <a:lnTo>
                    <a:pt x="0" y="0"/>
                  </a:lnTo>
                  <a:lnTo>
                    <a:pt x="1166" y="444"/>
                  </a:lnTo>
                  <a:lnTo>
                    <a:pt x="2333" y="0"/>
                  </a:lnTo>
                  <a:close/>
                  <a:moveTo>
                    <a:pt x="1750" y="222"/>
                  </a:moveTo>
                </a:path>
              </a:pathLst>
            </a:custGeom>
            <a:solidFill>
              <a:srgbClr val="FE978C"/>
            </a:solidFill>
            <a:ln>
              <a:noFill/>
            </a:ln>
          </p:spPr>
          <p:txBody>
            <a:bodyPr anchor="t" anchorCtr="0" bIns="34285" compatLnSpc="1" lIns="68571" numCol="1" rIns="68571" tIns="34285"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800" u="none">
                <a:ln>
                  <a:noFill/>
                </a:ln>
                <a:solidFill>
                  <a:sysClr lastClr="000000" val="windowText"/>
                </a:solidFill>
                <a:effectLst/>
                <a:uLnTx/>
                <a:uFillTx/>
              </a:endParaRPr>
            </a:p>
          </p:txBody>
        </p:sp>
        <p:sp>
          <p:nvSpPr>
            <p:cNvPr id="15" name="Freeform 12"/>
            <p:cNvSpPr>
              <a:spLocks noEditPoints="1"/>
            </p:cNvSpPr>
            <p:nvPr/>
          </p:nvSpPr>
          <p:spPr bwMode="auto">
            <a:xfrm>
              <a:off x="1372278" y="2874350"/>
              <a:ext cx="1401062" cy="1065939"/>
            </a:xfrm>
            <a:custGeom>
              <a:gdLst>
                <a:gd fmla="*/ 2333 w 2333" name="T0"/>
                <a:gd fmla="*/ 0 h 1775" name="T1"/>
                <a:gd fmla="*/ 2333 w 2333" name="T2"/>
                <a:gd fmla="*/ 1331 h 1775" name="T3"/>
                <a:gd fmla="*/ 1166 w 2333" name="T4"/>
                <a:gd fmla="*/ 1775 h 1775" name="T5"/>
                <a:gd fmla="*/ 0 w 2333" name="T6"/>
                <a:gd fmla="*/ 1331 h 1775" name="T7"/>
                <a:gd fmla="*/ 0 w 2333" name="T8"/>
                <a:gd fmla="*/ 0 h 1775" name="T9"/>
                <a:gd fmla="*/ 1166 w 2333" name="T10"/>
                <a:gd fmla="*/ 444 h 1775" name="T11"/>
                <a:gd fmla="*/ 2333 w 2333" name="T12"/>
                <a:gd fmla="*/ 0 h 1775" name="T13"/>
                <a:gd fmla="*/ 1750 w 2333" name="T14"/>
                <a:gd fmla="*/ 222 h 17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75" w="2333">
                  <a:moveTo>
                    <a:pt x="2333" y="0"/>
                  </a:moveTo>
                  <a:lnTo>
                    <a:pt x="2333" y="1331"/>
                  </a:lnTo>
                  <a:lnTo>
                    <a:pt x="1166" y="1775"/>
                  </a:lnTo>
                  <a:lnTo>
                    <a:pt x="0" y="1331"/>
                  </a:lnTo>
                  <a:lnTo>
                    <a:pt x="0" y="0"/>
                  </a:lnTo>
                  <a:lnTo>
                    <a:pt x="1166" y="444"/>
                  </a:lnTo>
                  <a:lnTo>
                    <a:pt x="2333" y="0"/>
                  </a:lnTo>
                  <a:close/>
                  <a:moveTo>
                    <a:pt x="1750" y="222"/>
                  </a:moveTo>
                </a:path>
              </a:pathLst>
            </a:custGeom>
            <a:solidFill>
              <a:srgbClr val="00B0F0"/>
            </a:solidFill>
            <a:ln>
              <a:noFill/>
            </a:ln>
          </p:spPr>
          <p:txBody>
            <a:bodyPr anchor="t" anchorCtr="0" bIns="34285" compatLnSpc="1" lIns="68571" numCol="1" rIns="68571" tIns="34285"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800" u="none">
                <a:ln>
                  <a:noFill/>
                </a:ln>
                <a:solidFill>
                  <a:sysClr lastClr="000000" val="windowText"/>
                </a:solidFill>
                <a:effectLst/>
                <a:uLnTx/>
                <a:uFillTx/>
              </a:endParaRPr>
            </a:p>
          </p:txBody>
        </p:sp>
        <p:sp>
          <p:nvSpPr>
            <p:cNvPr id="16" name="TextBox 15"/>
            <p:cNvSpPr txBox="1"/>
            <p:nvPr/>
          </p:nvSpPr>
          <p:spPr>
            <a:xfrm>
              <a:off x="3091688" y="1251540"/>
              <a:ext cx="5183451" cy="379692"/>
            </a:xfrm>
            <a:prstGeom prst="rect">
              <a:avLst/>
            </a:prstGeom>
            <a:noFill/>
          </p:spPr>
          <p:txBody>
            <a:bodyPr bIns="34285" lIns="68571" rIns="68571" rtlCol="0" tIns="34285" wrap="square">
              <a:spAutoFit/>
            </a:bodyPr>
            <a:lstStyle/>
            <a:p>
              <a:pPr algn="l"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600" u="none">
                  <a:ln>
                    <a:noFill/>
                  </a:ln>
                  <a:solidFill>
                    <a:schemeClr val="bg1">
                      <a:lumMod val="50000"/>
                    </a:schemeClr>
                  </a:solidFill>
                  <a:effectLst/>
                  <a:uLnTx/>
                  <a:uFillTx/>
                  <a:latin typeface="微软雅黑"/>
                  <a:ea typeface="微软雅黑"/>
                </a:rPr>
                <a:t>这里可以添加主要内容这里可以添加主要内容这里可以添加主要内容这里可以添加主要内容可以添加主要内容</a:t>
              </a:r>
            </a:p>
          </p:txBody>
        </p:sp>
        <p:sp>
          <p:nvSpPr>
            <p:cNvPr id="17" name="TextBox 16"/>
            <p:cNvSpPr txBox="1"/>
            <p:nvPr/>
          </p:nvSpPr>
          <p:spPr>
            <a:xfrm>
              <a:off x="1485884" y="1200944"/>
              <a:ext cx="1173849" cy="546135"/>
            </a:xfrm>
            <a:prstGeom prst="rect">
              <a:avLst/>
            </a:prstGeom>
            <a:noFill/>
          </p:spPr>
          <p:txBody>
            <a:bodyPr bIns="34285" lIns="68571" rIns="68571" rtlCol="0" tIns="34285"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kern="0" lang="zh-CN" noProof="0" smtClean="0" sz="2400">
                  <a:solidFill>
                    <a:srgbClr val="FFFFFF"/>
                  </a:solidFill>
                  <a:latin typeface="微软雅黑"/>
                  <a:ea typeface="微软雅黑"/>
                </a:rPr>
                <a:t>存在的问题标题</a:t>
              </a:r>
            </a:p>
          </p:txBody>
        </p:sp>
        <p:sp>
          <p:nvSpPr>
            <p:cNvPr id="18" name="TextBox 17"/>
            <p:cNvSpPr txBox="1"/>
            <p:nvPr/>
          </p:nvSpPr>
          <p:spPr>
            <a:xfrm>
              <a:off x="1485884" y="2267744"/>
              <a:ext cx="1173849" cy="546135"/>
            </a:xfrm>
            <a:prstGeom prst="rect">
              <a:avLst/>
            </a:prstGeom>
            <a:noFill/>
          </p:spPr>
          <p:txBody>
            <a:bodyPr bIns="34285" lIns="68571" rIns="68571" rtlCol="0" tIns="34285"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2400" u="none">
                  <a:ln>
                    <a:noFill/>
                  </a:ln>
                  <a:solidFill>
                    <a:srgbClr val="FFFFFF"/>
                  </a:solidFill>
                  <a:effectLst/>
                  <a:uLnTx/>
                  <a:uFillTx/>
                  <a:latin typeface="微软雅黑"/>
                  <a:ea typeface="微软雅黑"/>
                </a:rPr>
                <a:t>存在的问题标题</a:t>
              </a:r>
            </a:p>
          </p:txBody>
        </p:sp>
        <p:sp>
          <p:nvSpPr>
            <p:cNvPr id="19" name="TextBox 18"/>
            <p:cNvSpPr txBox="1"/>
            <p:nvPr/>
          </p:nvSpPr>
          <p:spPr>
            <a:xfrm>
              <a:off x="1485884" y="3288003"/>
              <a:ext cx="1173849" cy="546135"/>
            </a:xfrm>
            <a:prstGeom prst="rect">
              <a:avLst/>
            </a:prstGeom>
            <a:noFill/>
          </p:spPr>
          <p:txBody>
            <a:bodyPr bIns="34285" lIns="68571" rIns="68571" rtlCol="0" tIns="34285"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2400" u="none">
                  <a:ln>
                    <a:noFill/>
                  </a:ln>
                  <a:solidFill>
                    <a:srgbClr val="FFFFFF"/>
                  </a:solidFill>
                  <a:effectLst/>
                  <a:uLnTx/>
                  <a:uFillTx/>
                  <a:latin typeface="微软雅黑"/>
                  <a:ea typeface="微软雅黑"/>
                </a:rPr>
                <a:t>存在的问题标题</a:t>
              </a:r>
            </a:p>
          </p:txBody>
        </p:sp>
        <p:sp>
          <p:nvSpPr>
            <p:cNvPr id="20" name="TextBox 19"/>
            <p:cNvSpPr txBox="1"/>
            <p:nvPr/>
          </p:nvSpPr>
          <p:spPr>
            <a:xfrm>
              <a:off x="3091688" y="2244721"/>
              <a:ext cx="5183451" cy="379692"/>
            </a:xfrm>
            <a:prstGeom prst="rect">
              <a:avLst/>
            </a:prstGeom>
            <a:noFill/>
          </p:spPr>
          <p:txBody>
            <a:bodyPr bIns="34285" lIns="68571" rIns="68571" rtlCol="0" tIns="34285" wrap="square">
              <a:spAutoFit/>
            </a:bodyPr>
            <a:lstStyle/>
            <a:p>
              <a:pPr algn="l"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600" u="none">
                  <a:ln>
                    <a:noFill/>
                  </a:ln>
                  <a:solidFill>
                    <a:schemeClr val="bg1">
                      <a:lumMod val="50000"/>
                    </a:schemeClr>
                  </a:solidFill>
                  <a:effectLst/>
                  <a:uLnTx/>
                  <a:uFillTx/>
                  <a:latin typeface="微软雅黑"/>
                  <a:ea typeface="微软雅黑"/>
                </a:rPr>
                <a:t>这里可以添加主要内容这里可以添加主要内容这里可以添加主要内容这里可以添加主要内容可以添加主要内容</a:t>
              </a:r>
            </a:p>
          </p:txBody>
        </p:sp>
        <p:sp>
          <p:nvSpPr>
            <p:cNvPr id="21" name="TextBox 20"/>
            <p:cNvSpPr txBox="1"/>
            <p:nvPr/>
          </p:nvSpPr>
          <p:spPr>
            <a:xfrm>
              <a:off x="3091688" y="3186708"/>
              <a:ext cx="5183451" cy="379692"/>
            </a:xfrm>
            <a:prstGeom prst="rect">
              <a:avLst/>
            </a:prstGeom>
            <a:noFill/>
          </p:spPr>
          <p:txBody>
            <a:bodyPr bIns="34285" lIns="68571" rIns="68571" rtlCol="0" tIns="34285" wrap="square">
              <a:spAutoFit/>
            </a:bodyPr>
            <a:lstStyle/>
            <a:p>
              <a:pPr algn="l"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600" u="none">
                  <a:ln>
                    <a:noFill/>
                  </a:ln>
                  <a:solidFill>
                    <a:schemeClr val="bg1">
                      <a:lumMod val="50000"/>
                    </a:schemeClr>
                  </a:solidFill>
                  <a:effectLst/>
                  <a:uLnTx/>
                  <a:uFillTx/>
                  <a:latin typeface="微软雅黑"/>
                  <a:ea typeface="微软雅黑"/>
                </a:rPr>
                <a:t>这里可以添加主要内容这里可以添加主要内容这里可以添加主要内容这里可以添加主要内容可以添加主要内容</a:t>
              </a:r>
            </a:p>
          </p:txBody>
        </p:sp>
        <p:sp>
          <p:nvSpPr>
            <p:cNvPr id="22" name="TextBox 21"/>
            <p:cNvSpPr txBox="1"/>
            <p:nvPr/>
          </p:nvSpPr>
          <p:spPr>
            <a:xfrm>
              <a:off x="877922" y="1239806"/>
              <a:ext cx="453970" cy="462913"/>
            </a:xfrm>
            <a:prstGeom prst="rect">
              <a:avLst/>
            </a:prstGeom>
            <a:noFill/>
          </p:spPr>
          <p:txBody>
            <a:bodyPr bIns="34285" lIns="68571" rIns="68571" rtlCol="0" tIns="34285"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4000" u="none">
                  <a:ln>
                    <a:noFill/>
                  </a:ln>
                  <a:solidFill>
                    <a:schemeClr val="bg1">
                      <a:lumMod val="50000"/>
                    </a:schemeClr>
                  </a:solidFill>
                  <a:effectLst/>
                  <a:uLnTx/>
                  <a:uFillTx/>
                  <a:latin typeface="微软雅黑"/>
                  <a:ea typeface="微软雅黑"/>
                </a:rPr>
                <a:t>1</a:t>
              </a:r>
            </a:p>
          </p:txBody>
        </p:sp>
        <p:sp>
          <p:nvSpPr>
            <p:cNvPr id="23" name="TextBox 22"/>
            <p:cNvSpPr txBox="1"/>
            <p:nvPr/>
          </p:nvSpPr>
          <p:spPr>
            <a:xfrm>
              <a:off x="877922" y="2232987"/>
              <a:ext cx="453970" cy="462913"/>
            </a:xfrm>
            <a:prstGeom prst="rect">
              <a:avLst/>
            </a:prstGeom>
            <a:noFill/>
          </p:spPr>
          <p:txBody>
            <a:bodyPr bIns="34285" lIns="68571" rIns="68571" rtlCol="0" tIns="34285"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4000" u="none">
                  <a:ln>
                    <a:noFill/>
                  </a:ln>
                  <a:solidFill>
                    <a:schemeClr val="bg1">
                      <a:lumMod val="50000"/>
                    </a:schemeClr>
                  </a:solidFill>
                  <a:effectLst/>
                  <a:uLnTx/>
                  <a:uFillTx/>
                  <a:latin typeface="微软雅黑"/>
                  <a:ea typeface="微软雅黑"/>
                </a:rPr>
                <a:t>2</a:t>
              </a:r>
            </a:p>
          </p:txBody>
        </p:sp>
        <p:sp>
          <p:nvSpPr>
            <p:cNvPr id="24" name="TextBox 23"/>
            <p:cNvSpPr txBox="1"/>
            <p:nvPr/>
          </p:nvSpPr>
          <p:spPr>
            <a:xfrm>
              <a:off x="877922" y="3174973"/>
              <a:ext cx="453970" cy="462913"/>
            </a:xfrm>
            <a:prstGeom prst="rect">
              <a:avLst/>
            </a:prstGeom>
            <a:noFill/>
          </p:spPr>
          <p:txBody>
            <a:bodyPr bIns="34285" lIns="68571" rIns="68571" rtlCol="0" tIns="34285"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4000" u="none">
                  <a:ln>
                    <a:noFill/>
                  </a:ln>
                  <a:solidFill>
                    <a:schemeClr val="bg1">
                      <a:lumMod val="50000"/>
                    </a:schemeClr>
                  </a:solidFill>
                  <a:effectLst/>
                  <a:uLnTx/>
                  <a:uFillTx/>
                  <a:latin typeface="微软雅黑"/>
                  <a:ea typeface="微软雅黑"/>
                </a:rPr>
                <a:t>3</a:t>
              </a:r>
            </a:p>
          </p:txBody>
        </p:sp>
      </p:grpSp>
    </p:spTree>
    <p:extLst>
      <p:ext uri="{BB962C8B-B14F-4D97-AF65-F5344CB8AC3E}">
        <p14:creationId val="2674240006"/>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par>
                                <p:cTn fill="hold" id="10" nodeType="withEffect" presetClass="entr" presetID="22" presetSubtype="8">
                                  <p:stCondLst>
                                    <p:cond delay="100"/>
                                  </p:stCondLst>
                                  <p:childTnLst>
                                    <p:set>
                                      <p:cBhvr>
                                        <p:cTn dur="1" fill="hold" id="11">
                                          <p:stCondLst>
                                            <p:cond delay="0"/>
                                          </p:stCondLst>
                                        </p:cTn>
                                        <p:tgtEl>
                                          <p:spTgt spid="3"/>
                                        </p:tgtEl>
                                        <p:attrNameLst>
                                          <p:attrName>style.visibility</p:attrName>
                                        </p:attrNameLst>
                                      </p:cBhvr>
                                      <p:to>
                                        <p:strVal val="visible"/>
                                      </p:to>
                                    </p:set>
                                    <p:animEffect filter="wipe(left)" transition="in">
                                      <p:cBhvr>
                                        <p:cTn dur="500" id="12"/>
                                        <p:tgtEl>
                                          <p:spTgt spid="3"/>
                                        </p:tgtEl>
                                      </p:cBhvr>
                                    </p:animEffect>
                                  </p:childTnLst>
                                </p:cTn>
                              </p:par>
                              <p:par>
                                <p:cTn fill="hold" grpId="0" id="13" nodeType="withEffect" presetClass="entr" presetID="10" presetSubtype="0">
                                  <p:stCondLst>
                                    <p:cond delay="250"/>
                                  </p:stCondLst>
                                  <p:childTnLst>
                                    <p:set>
                                      <p:cBhvr>
                                        <p:cTn dur="1" fill="hold" id="14">
                                          <p:stCondLst>
                                            <p:cond delay="0"/>
                                          </p:stCondLst>
                                        </p:cTn>
                                        <p:tgtEl>
                                          <p:spTgt spid="2"/>
                                        </p:tgtEl>
                                        <p:attrNameLst>
                                          <p:attrName>style.visibility</p:attrName>
                                        </p:attrNameLst>
                                      </p:cBhvr>
                                      <p:to>
                                        <p:strVal val="visible"/>
                                      </p:to>
                                    </p:set>
                                    <p:animEffect filter="fade" transition="in">
                                      <p:cBhvr>
                                        <p:cTn dur="500" id="15"/>
                                        <p:tgtEl>
                                          <p:spTgt spid="2"/>
                                        </p:tgtEl>
                                      </p:cBhvr>
                                    </p:animEffect>
                                  </p:childTnLst>
                                </p:cTn>
                              </p:par>
                            </p:childTnLst>
                          </p:cTn>
                        </p:par>
                        <p:par>
                          <p:cTn fill="hold" id="16" nodeType="afterGroup">
                            <p:stCondLst>
                              <p:cond delay="750"/>
                            </p:stCondLst>
                            <p:childTnLst>
                              <p:par>
                                <p:cTn fill="hold" id="17" nodeType="afterEffect" presetClass="entr" presetID="42" presetSubtype="0">
                                  <p:stCondLst>
                                    <p:cond delay="0"/>
                                  </p:stCondLst>
                                  <p:childTnLst>
                                    <p:set>
                                      <p:cBhvr>
                                        <p:cTn dur="1" fill="hold" id="18">
                                          <p:stCondLst>
                                            <p:cond delay="0"/>
                                          </p:stCondLst>
                                        </p:cTn>
                                        <p:tgtEl>
                                          <p:spTgt spid="4"/>
                                        </p:tgtEl>
                                        <p:attrNameLst>
                                          <p:attrName>style.visibility</p:attrName>
                                        </p:attrNameLst>
                                      </p:cBhvr>
                                      <p:to>
                                        <p:strVal val="visible"/>
                                      </p:to>
                                    </p:set>
                                    <p:animEffect filter="fade" transition="in">
                                      <p:cBhvr>
                                        <p:cTn dur="1000" id="19"/>
                                        <p:tgtEl>
                                          <p:spTgt spid="4"/>
                                        </p:tgtEl>
                                      </p:cBhvr>
                                    </p:animEffect>
                                    <p:anim calcmode="lin" valueType="num">
                                      <p:cBhvr>
                                        <p:cTn dur="1000" fill="hold" id="20"/>
                                        <p:tgtEl>
                                          <p:spTgt spid="4"/>
                                        </p:tgtEl>
                                        <p:attrNameLst>
                                          <p:attrName>ppt_x</p:attrName>
                                        </p:attrNameLst>
                                      </p:cBhvr>
                                      <p:tavLst>
                                        <p:tav tm="0">
                                          <p:val>
                                            <p:strVal val="#ppt_x"/>
                                          </p:val>
                                        </p:tav>
                                        <p:tav tm="100000">
                                          <p:val>
                                            <p:strVal val="#ppt_x"/>
                                          </p:val>
                                        </p:tav>
                                      </p:tavLst>
                                    </p:anim>
                                    <p:anim calcmode="lin" valueType="num">
                                      <p:cBhvr>
                                        <p:cTn dur="1000" fill="hold" id="21"/>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p:nvSpPr>
        <p:spPr>
          <a:xfrm>
            <a:off x="1783898" y="1761676"/>
            <a:ext cx="8600620" cy="4176464"/>
          </a:xfrm>
          <a:prstGeom prst="rect">
            <a:avLst/>
          </a:prstGeom>
          <a:solidFill>
            <a:srgbClr val="00B0F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前言"/>
          <p:cNvSpPr>
            <a:spLocks noChangeArrowheads="1"/>
          </p:cNvSpPr>
          <p:nvPr/>
        </p:nvSpPr>
        <p:spPr bwMode="auto">
          <a:xfrm>
            <a:off x="3814265" y="774896"/>
            <a:ext cx="4761848" cy="7315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56" lIns="121912" rIns="121912" tIns="60956" wrap="non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a:spcBef>
                <a:spcPct val="0"/>
              </a:spcBef>
              <a:buNone/>
            </a:pPr>
            <a:r>
              <a:rPr altLang="en-US" b="1" lang="zh-CN" sz="4000">
                <a:solidFill>
                  <a:srgbClr val="00B0F0"/>
                </a:solidFill>
              </a:rPr>
              <a:t>结语 /  SUMMARY</a:t>
            </a:r>
          </a:p>
        </p:txBody>
      </p:sp>
      <p:sp>
        <p:nvSpPr>
          <p:cNvPr id="10" name="TextBox 504"/>
          <p:cNvSpPr txBox="1"/>
          <p:nvPr/>
        </p:nvSpPr>
        <p:spPr>
          <a:xfrm>
            <a:off x="2407761" y="1977700"/>
            <a:ext cx="7344817" cy="9022079"/>
          </a:xfrm>
          <a:prstGeom prst="rect">
            <a:avLst/>
          </a:prstGeom>
          <a:noFill/>
        </p:spPr>
        <p:txBody>
          <a:bodyPr rtlCol="0" wrap="square">
            <a:spAutoFit/>
          </a:bodyPr>
          <a:lstStyle>
            <a:defPPr>
              <a:defRPr lang="zh-CN"/>
            </a:defPPr>
            <a:lvl1pPr>
              <a:lnSpc>
                <a:spcPct val="130000"/>
              </a:lnSpc>
              <a:defRPr sz="1400">
                <a:solidFill>
                  <a:schemeClr val="tx1">
                    <a:lumMod val="75000"/>
                    <a:lumOff val="25000"/>
                  </a:schemeClr>
                </a:solidFill>
                <a:latin charset="-122" pitchFamily="34" typeface="微软雅黑"/>
                <a:ea charset="-122" pitchFamily="34" typeface="微软雅黑"/>
              </a:defRPr>
            </a:lvl1pPr>
          </a:lstStyle>
          <a:p>
            <a:pPr algn="just">
              <a:lnSpc>
                <a:spcPct val="150000"/>
              </a:lnSpc>
              <a:spcAft>
                <a:spcPts val="1200"/>
              </a:spcAft>
            </a:pPr>
            <a:r>
              <a:rPr altLang="en-US" b="1" lang="zh-CN" smtClean="0" sz="2400">
                <a:solidFill>
                  <a:schemeClr val="bg1"/>
                </a:solidFill>
                <a:sym charset="-122" pitchFamily="34" typeface="微软雅黑"/>
              </a:rPr>
              <a:t>首先感谢您在百忙之中审阅我，当您打开这个文件时，您将开始对我的能力进行评估，对我的经历进行阅读；希望当您关闭这个胶片时，我能够契合您的要求，加入一个新的家庭，共同奋斗！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algn="just">
              <a:lnSpc>
                <a:spcPct val="150000"/>
              </a:lnSpc>
              <a:spcAft>
                <a:spcPts val="1200"/>
              </a:spcAft>
            </a:pPr>
            <a:r>
              <a:rPr altLang="en-US" b="1" lang="zh-CN" smtClean="0" sz="2400">
                <a:solidFill>
                  <a:schemeClr val="bg1"/>
                </a:solidFill>
                <a:sym charset="-122" pitchFamily="34" typeface="微软雅黑"/>
              </a:rPr>
              <a:t>右键点击图片选择设置图片格式可直接替换图片。您的内容打在这里，或者通过复制您的文本后，在此框中选择粘贴，并选择只保留文字。在此录入上述图表的描述说明，在此录入上述图表的综合描述说明，在此录入上述图表的综合描述说明，在此录入上述图表的综合描述说明在此录入上述图表的综合描述说明。</a:t>
            </a:r>
          </a:p>
        </p:txBody>
      </p:sp>
      <p:grpSp>
        <p:nvGrpSpPr>
          <p:cNvPr id="13" name="组合 12"/>
          <p:cNvGrpSpPr/>
          <p:nvPr/>
        </p:nvGrpSpPr>
        <p:grpSpPr>
          <a:xfrm flipH="1" flipV="1">
            <a:off x="-1450727" y="-2537420"/>
            <a:ext cx="6338876" cy="4424464"/>
            <a:chOff x="7174614" y="4856946"/>
            <a:chExt cx="6338876" cy="4424464"/>
          </a:xfrm>
        </p:grpSpPr>
        <p:sp>
          <p:nvSpPr>
            <p:cNvPr id="14" name="任意多边形 83"/>
            <p:cNvSpPr/>
            <p:nvPr/>
          </p:nvSpPr>
          <p:spPr bwMode="auto">
            <a:xfrm rot="16377237">
              <a:off x="10311463" y="4860180"/>
              <a:ext cx="3205262" cy="3198793"/>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15" name="任意多边形 83"/>
            <p:cNvSpPr/>
            <p:nvPr/>
          </p:nvSpPr>
          <p:spPr bwMode="auto">
            <a:xfrm rot="16377237">
              <a:off x="7951590" y="5175010"/>
              <a:ext cx="3704812" cy="3697335"/>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16" name="任意多边形 83"/>
            <p:cNvSpPr/>
            <p:nvPr/>
          </p:nvSpPr>
          <p:spPr bwMode="auto">
            <a:xfrm rot="16377237">
              <a:off x="7171380" y="6079382"/>
              <a:ext cx="3205262" cy="3198793"/>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17" name="任意多边形 83"/>
            <p:cNvSpPr/>
            <p:nvPr/>
          </p:nvSpPr>
          <p:spPr bwMode="auto">
            <a:xfrm rot="17801936">
              <a:off x="9257697" y="4895516"/>
              <a:ext cx="3704812" cy="3697335"/>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grpSp>
      <p:grpSp>
        <p:nvGrpSpPr>
          <p:cNvPr id="5" name="组合 4"/>
          <p:cNvGrpSpPr/>
          <p:nvPr/>
        </p:nvGrpSpPr>
        <p:grpSpPr>
          <a:xfrm>
            <a:off x="7313155" y="4975819"/>
            <a:ext cx="6338876" cy="4424464"/>
            <a:chOff x="7174614" y="4856946"/>
            <a:chExt cx="6338876" cy="4424464"/>
          </a:xfrm>
        </p:grpSpPr>
        <p:sp>
          <p:nvSpPr>
            <p:cNvPr id="6" name="任意多边形 83"/>
            <p:cNvSpPr/>
            <p:nvPr/>
          </p:nvSpPr>
          <p:spPr bwMode="auto">
            <a:xfrm rot="16377237">
              <a:off x="10311463" y="4860180"/>
              <a:ext cx="3205262" cy="3198793"/>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7" name="任意多边形 83"/>
            <p:cNvSpPr/>
            <p:nvPr/>
          </p:nvSpPr>
          <p:spPr bwMode="auto">
            <a:xfrm rot="16377237">
              <a:off x="7951590" y="5175010"/>
              <a:ext cx="3704812" cy="3697335"/>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11" name="任意多边形 83"/>
            <p:cNvSpPr/>
            <p:nvPr/>
          </p:nvSpPr>
          <p:spPr bwMode="auto">
            <a:xfrm rot="16377237">
              <a:off x="7171380" y="6079382"/>
              <a:ext cx="3205262" cy="3198793"/>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12" name="任意多边形 83"/>
            <p:cNvSpPr/>
            <p:nvPr/>
          </p:nvSpPr>
          <p:spPr bwMode="auto">
            <a:xfrm rot="17801936">
              <a:off x="9257697" y="4895516"/>
              <a:ext cx="3704812" cy="3697335"/>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grpSp>
    </p:spTree>
    <p:extLst>
      <p:ext uri="{BB962C8B-B14F-4D97-AF65-F5344CB8AC3E}">
        <p14:creationId val="658543973"/>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p:cTn dur="750" fill="hold" id="7"/>
                                        <p:tgtEl>
                                          <p:spTgt spid="13"/>
                                        </p:tgtEl>
                                        <p:attrNameLst>
                                          <p:attrName>ppt_w</p:attrName>
                                        </p:attrNameLst>
                                      </p:cBhvr>
                                      <p:tavLst>
                                        <p:tav tm="0">
                                          <p:val>
                                            <p:fltVal val="0"/>
                                          </p:val>
                                        </p:tav>
                                        <p:tav tm="100000">
                                          <p:val>
                                            <p:strVal val="#ppt_w"/>
                                          </p:val>
                                        </p:tav>
                                      </p:tavLst>
                                    </p:anim>
                                    <p:anim calcmode="lin" valueType="num">
                                      <p:cBhvr>
                                        <p:cTn dur="750" fill="hold" id="8"/>
                                        <p:tgtEl>
                                          <p:spTgt spid="13"/>
                                        </p:tgtEl>
                                        <p:attrNameLst>
                                          <p:attrName>ppt_h</p:attrName>
                                        </p:attrNameLst>
                                      </p:cBhvr>
                                      <p:tavLst>
                                        <p:tav tm="0">
                                          <p:val>
                                            <p:fltVal val="0"/>
                                          </p:val>
                                        </p:tav>
                                        <p:tav tm="100000">
                                          <p:val>
                                            <p:strVal val="#ppt_h"/>
                                          </p:val>
                                        </p:tav>
                                      </p:tavLst>
                                    </p:anim>
                                    <p:animEffect filter="fade" transition="in">
                                      <p:cBhvr>
                                        <p:cTn dur="750" id="9"/>
                                        <p:tgtEl>
                                          <p:spTgt spid="13"/>
                                        </p:tgtEl>
                                      </p:cBhvr>
                                    </p:animEffect>
                                  </p:childTnLst>
                                </p:cTn>
                              </p:par>
                              <p:par>
                                <p:cTn fill="hold" id="10" nodeType="withEffect" presetClass="entr" presetID="53" presetSubtype="0">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p:cTn dur="750" fill="hold" id="12"/>
                                        <p:tgtEl>
                                          <p:spTgt spid="5"/>
                                        </p:tgtEl>
                                        <p:attrNameLst>
                                          <p:attrName>ppt_w</p:attrName>
                                        </p:attrNameLst>
                                      </p:cBhvr>
                                      <p:tavLst>
                                        <p:tav tm="0">
                                          <p:val>
                                            <p:fltVal val="0"/>
                                          </p:val>
                                        </p:tav>
                                        <p:tav tm="100000">
                                          <p:val>
                                            <p:strVal val="#ppt_w"/>
                                          </p:val>
                                        </p:tav>
                                      </p:tavLst>
                                    </p:anim>
                                    <p:anim calcmode="lin" valueType="num">
                                      <p:cBhvr>
                                        <p:cTn dur="750" fill="hold" id="13"/>
                                        <p:tgtEl>
                                          <p:spTgt spid="5"/>
                                        </p:tgtEl>
                                        <p:attrNameLst>
                                          <p:attrName>ppt_h</p:attrName>
                                        </p:attrNameLst>
                                      </p:cBhvr>
                                      <p:tavLst>
                                        <p:tav tm="0">
                                          <p:val>
                                            <p:fltVal val="0"/>
                                          </p:val>
                                        </p:tav>
                                        <p:tav tm="100000">
                                          <p:val>
                                            <p:strVal val="#ppt_h"/>
                                          </p:val>
                                        </p:tav>
                                      </p:tavLst>
                                    </p:anim>
                                    <p:animEffect filter="fade" transition="in">
                                      <p:cBhvr>
                                        <p:cTn dur="750" id="14"/>
                                        <p:tgtEl>
                                          <p:spTgt spid="5"/>
                                        </p:tgtEl>
                                      </p:cBhvr>
                                    </p:animEffect>
                                  </p:childTnLst>
                                </p:cTn>
                              </p:par>
                              <p:par>
                                <p:cTn fill="hold" grpId="0" id="15" nodeType="withEffect" presetClass="entr" presetID="42" presetSubtype="0">
                                  <p:stCondLst>
                                    <p:cond delay="0"/>
                                  </p:stCondLst>
                                  <p:childTnLst>
                                    <p:set>
                                      <p:cBhvr>
                                        <p:cTn dur="1" fill="hold" id="16">
                                          <p:stCondLst>
                                            <p:cond delay="0"/>
                                          </p:stCondLst>
                                        </p:cTn>
                                        <p:tgtEl>
                                          <p:spTgt spid="8"/>
                                        </p:tgtEl>
                                        <p:attrNameLst>
                                          <p:attrName>style.visibility</p:attrName>
                                        </p:attrNameLst>
                                      </p:cBhvr>
                                      <p:to>
                                        <p:strVal val="visible"/>
                                      </p:to>
                                    </p:set>
                                    <p:animEffect filter="fade" transition="in">
                                      <p:cBhvr>
                                        <p:cTn dur="1000" id="17"/>
                                        <p:tgtEl>
                                          <p:spTgt spid="8"/>
                                        </p:tgtEl>
                                      </p:cBhvr>
                                    </p:animEffect>
                                    <p:anim calcmode="lin" valueType="num">
                                      <p:cBhvr>
                                        <p:cTn dur="1000" fill="hold" id="18"/>
                                        <p:tgtEl>
                                          <p:spTgt spid="8"/>
                                        </p:tgtEl>
                                        <p:attrNameLst>
                                          <p:attrName>ppt_x</p:attrName>
                                        </p:attrNameLst>
                                      </p:cBhvr>
                                      <p:tavLst>
                                        <p:tav tm="0">
                                          <p:val>
                                            <p:strVal val="#ppt_x"/>
                                          </p:val>
                                        </p:tav>
                                        <p:tav tm="100000">
                                          <p:val>
                                            <p:strVal val="#ppt_x"/>
                                          </p:val>
                                        </p:tav>
                                      </p:tavLst>
                                    </p:anim>
                                    <p:anim calcmode="lin" valueType="num">
                                      <p:cBhvr>
                                        <p:cTn dur="1000" fill="hold" id="19"/>
                                        <p:tgtEl>
                                          <p:spTgt spid="8"/>
                                        </p:tgtEl>
                                        <p:attrNameLst>
                                          <p:attrName>ppt_y</p:attrName>
                                        </p:attrNameLst>
                                      </p:cBhvr>
                                      <p:tavLst>
                                        <p:tav tm="0">
                                          <p:val>
                                            <p:strVal val="#ppt_y+.1"/>
                                          </p:val>
                                        </p:tav>
                                        <p:tav tm="100000">
                                          <p:val>
                                            <p:strVal val="#ppt_y"/>
                                          </p:val>
                                        </p:tav>
                                      </p:tavLst>
                                    </p:anim>
                                  </p:childTnLst>
                                </p:cTn>
                              </p:par>
                              <p:par>
                                <p:cTn fill="hold" grpId="0" id="20" nodeType="withEffect" presetClass="entr" presetID="22" presetSubtype="8">
                                  <p:stCondLst>
                                    <p:cond delay="250"/>
                                  </p:stCondLst>
                                  <p:childTnLst>
                                    <p:set>
                                      <p:cBhvr>
                                        <p:cTn dur="1" fill="hold" id="21">
                                          <p:stCondLst>
                                            <p:cond delay="0"/>
                                          </p:stCondLst>
                                        </p:cTn>
                                        <p:tgtEl>
                                          <p:spTgt spid="9"/>
                                        </p:tgtEl>
                                        <p:attrNameLst>
                                          <p:attrName>style.visibility</p:attrName>
                                        </p:attrNameLst>
                                      </p:cBhvr>
                                      <p:to>
                                        <p:strVal val="visible"/>
                                      </p:to>
                                    </p:set>
                                    <p:animEffect filter="wipe(left)" transition="in">
                                      <p:cBhvr>
                                        <p:cTn dur="500" id="22"/>
                                        <p:tgtEl>
                                          <p:spTgt spid="9"/>
                                        </p:tgtEl>
                                      </p:cBhvr>
                                    </p:animEffect>
                                  </p:childTnLst>
                                </p:cTn>
                              </p:par>
                              <p:par>
                                <p:cTn fill="hold" grpId="0" id="23" nodeType="withEffect" presetClass="entr" presetID="10" presetSubtype="0">
                                  <p:stCondLst>
                                    <p:cond delay="1000"/>
                                  </p:stCondLst>
                                  <p:iterate type="lt">
                                    <p:tmPct val="10000"/>
                                  </p:iterate>
                                  <p:childTnLst>
                                    <p:set>
                                      <p:cBhvr>
                                        <p:cTn dur="1" fill="hold" id="24">
                                          <p:stCondLst>
                                            <p:cond delay="0"/>
                                          </p:stCondLst>
                                        </p:cTn>
                                        <p:tgtEl>
                                          <p:spTgt spid="10"/>
                                        </p:tgtEl>
                                        <p:attrNameLst>
                                          <p:attrName>style.visibility</p:attrName>
                                        </p:attrNameLst>
                                      </p:cBhvr>
                                      <p:to>
                                        <p:strVal val="visible"/>
                                      </p:to>
                                    </p:set>
                                    <p:animEffect filter="fade" transition="in">
                                      <p:cBhvr>
                                        <p:cTn dur="100" id="25"/>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83" name="组合 182"/>
          <p:cNvGrpSpPr/>
          <p:nvPr/>
        </p:nvGrpSpPr>
        <p:grpSpPr>
          <a:xfrm flipH="1" flipV="1">
            <a:off x="-1450727" y="-2537420"/>
            <a:ext cx="6338876" cy="4424464"/>
            <a:chOff x="7174614" y="4856946"/>
            <a:chExt cx="6338876" cy="4424464"/>
          </a:xfrm>
        </p:grpSpPr>
        <p:sp>
          <p:nvSpPr>
            <p:cNvPr id="184" name="任意多边形 83"/>
            <p:cNvSpPr/>
            <p:nvPr/>
          </p:nvSpPr>
          <p:spPr bwMode="auto">
            <a:xfrm rot="16377237">
              <a:off x="10311463" y="4860180"/>
              <a:ext cx="3205262" cy="3198793"/>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185" name="任意多边形 83"/>
            <p:cNvSpPr/>
            <p:nvPr/>
          </p:nvSpPr>
          <p:spPr bwMode="auto">
            <a:xfrm rot="16377237">
              <a:off x="7951590" y="5175010"/>
              <a:ext cx="3704812" cy="3697335"/>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186" name="任意多边形 83"/>
            <p:cNvSpPr/>
            <p:nvPr/>
          </p:nvSpPr>
          <p:spPr bwMode="auto">
            <a:xfrm rot="16377237">
              <a:off x="7171380" y="6079382"/>
              <a:ext cx="3205262" cy="3198793"/>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187" name="任意多边形 83"/>
            <p:cNvSpPr/>
            <p:nvPr/>
          </p:nvSpPr>
          <p:spPr bwMode="auto">
            <a:xfrm rot="17801936">
              <a:off x="9257697" y="4895516"/>
              <a:ext cx="3704812" cy="3697335"/>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grpSp>
      <p:grpSp>
        <p:nvGrpSpPr>
          <p:cNvPr id="2" name="组合 1"/>
          <p:cNvGrpSpPr/>
          <p:nvPr/>
        </p:nvGrpSpPr>
        <p:grpSpPr>
          <a:xfrm>
            <a:off x="7313155" y="4975819"/>
            <a:ext cx="6338876" cy="4424464"/>
            <a:chOff x="7174614" y="4856946"/>
            <a:chExt cx="6338876" cy="4424464"/>
          </a:xfrm>
        </p:grpSpPr>
        <p:sp>
          <p:nvSpPr>
            <p:cNvPr id="179" name="任意多边形 83"/>
            <p:cNvSpPr/>
            <p:nvPr/>
          </p:nvSpPr>
          <p:spPr bwMode="auto">
            <a:xfrm rot="16377237">
              <a:off x="10311463" y="4860180"/>
              <a:ext cx="3205262" cy="3198793"/>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180" name="任意多边形 83"/>
            <p:cNvSpPr/>
            <p:nvPr/>
          </p:nvSpPr>
          <p:spPr bwMode="auto">
            <a:xfrm rot="16377237">
              <a:off x="7951590" y="5175010"/>
              <a:ext cx="3704812" cy="3697335"/>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181" name="任意多边形 83"/>
            <p:cNvSpPr/>
            <p:nvPr/>
          </p:nvSpPr>
          <p:spPr bwMode="auto">
            <a:xfrm rot="16377237">
              <a:off x="7171380" y="6079382"/>
              <a:ext cx="3205262" cy="3198793"/>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182" name="任意多边形 83"/>
            <p:cNvSpPr/>
            <p:nvPr/>
          </p:nvSpPr>
          <p:spPr bwMode="auto">
            <a:xfrm rot="17801936">
              <a:off x="9257697" y="4895516"/>
              <a:ext cx="3704812" cy="3697335"/>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grpSp>
      <p:sp>
        <p:nvSpPr>
          <p:cNvPr id="168" name="任意多边形 83"/>
          <p:cNvSpPr/>
          <p:nvPr/>
        </p:nvSpPr>
        <p:spPr bwMode="auto">
          <a:xfrm rot="16377237">
            <a:off x="2879423" y="1526154"/>
            <a:ext cx="1624201" cy="1620923"/>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154" name="任意多边形 83"/>
          <p:cNvSpPr/>
          <p:nvPr/>
        </p:nvSpPr>
        <p:spPr bwMode="auto">
          <a:xfrm rot="16377237">
            <a:off x="3822819" y="3200912"/>
            <a:ext cx="1619923" cy="1616657"/>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142" name="任意多边形 83"/>
          <p:cNvSpPr/>
          <p:nvPr/>
        </p:nvSpPr>
        <p:spPr bwMode="auto">
          <a:xfrm rot="16377237">
            <a:off x="1561513" y="2086768"/>
            <a:ext cx="1877338" cy="1873549"/>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139" name="任意多边形 83"/>
          <p:cNvSpPr/>
          <p:nvPr/>
        </p:nvSpPr>
        <p:spPr bwMode="auto">
          <a:xfrm rot="16377237">
            <a:off x="2508634" y="2010820"/>
            <a:ext cx="2637379" cy="2632058"/>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157" name="任意多边形 83"/>
          <p:cNvSpPr/>
          <p:nvPr/>
        </p:nvSpPr>
        <p:spPr bwMode="auto">
          <a:xfrm flipH="1" rot="5222763">
            <a:off x="4699376" y="1587515"/>
            <a:ext cx="390575" cy="389788"/>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160" name="任意多边形 83"/>
          <p:cNvSpPr/>
          <p:nvPr/>
        </p:nvSpPr>
        <p:spPr bwMode="auto">
          <a:xfrm rot="16377237">
            <a:off x="5132359" y="2014384"/>
            <a:ext cx="461589" cy="46066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189" name="任意多边形 83"/>
          <p:cNvSpPr/>
          <p:nvPr/>
        </p:nvSpPr>
        <p:spPr bwMode="auto">
          <a:xfrm rot="16377237">
            <a:off x="2196863" y="3422362"/>
            <a:ext cx="1619923" cy="1616657"/>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190" name="任意多边形 83"/>
          <p:cNvSpPr/>
          <p:nvPr/>
        </p:nvSpPr>
        <p:spPr bwMode="auto">
          <a:xfrm flipH="1" rot="5222763">
            <a:off x="2606837" y="5500724"/>
            <a:ext cx="390575" cy="389788"/>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191" name="任意多边形 83"/>
          <p:cNvSpPr/>
          <p:nvPr/>
        </p:nvSpPr>
        <p:spPr bwMode="auto">
          <a:xfrm rot="16377237">
            <a:off x="1685120" y="4985969"/>
            <a:ext cx="461589" cy="46066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172" name="TextBox 171"/>
          <p:cNvSpPr txBox="1"/>
          <p:nvPr/>
        </p:nvSpPr>
        <p:spPr>
          <a:xfrm>
            <a:off x="2534908" y="2707637"/>
            <a:ext cx="2586328" cy="1203960"/>
          </a:xfrm>
          <a:prstGeom prst="rect">
            <a:avLst/>
          </a:prstGeom>
          <a:noFill/>
        </p:spPr>
        <p:txBody>
          <a:bodyPr rtlCol="0" wrap="square">
            <a:spAutoFit/>
          </a:bodyPr>
          <a:lstStyle/>
          <a:p>
            <a:pPr algn="ctr"/>
            <a:r>
              <a:rPr altLang="zh-CN" b="1" lang="en-US" smtClean="0" spc="-300" sz="7300">
                <a:solidFill>
                  <a:schemeClr val="bg1"/>
                </a:solidFill>
                <a:latin charset="-122" pitchFamily="34" typeface="微软雅黑"/>
                <a:ea charset="-122" pitchFamily="34" typeface="微软雅黑"/>
              </a:rPr>
              <a:t>2018</a:t>
            </a:r>
          </a:p>
        </p:txBody>
      </p:sp>
      <p:sp>
        <p:nvSpPr>
          <p:cNvPr id="32" name="矩形 31"/>
          <p:cNvSpPr/>
          <p:nvPr/>
        </p:nvSpPr>
        <p:spPr>
          <a:xfrm>
            <a:off x="6267072" y="4285727"/>
            <a:ext cx="5000752" cy="525780"/>
          </a:xfrm>
          <a:prstGeom prst="rect">
            <a:avLst/>
          </a:prstGeom>
        </p:spPr>
        <p:txBody>
          <a:bodyPr bIns="34290" lIns="68580" rIns="68580" tIns="34290" wrap="square">
            <a:spAutoFit/>
          </a:bodyPr>
          <a:lstStyle/>
          <a:p>
            <a:pPr algn="just"/>
            <a:r>
              <a:rPr altLang="zh-CN" lang="en-US" sz="1000">
                <a:solidFill>
                  <a:schemeClr val="bg1">
                    <a:lumMod val="50000"/>
                  </a:schemeClr>
                </a:solidFill>
                <a:latin charset="-122" panose="020b0200000000000000" pitchFamily="34" typeface="Source Han Sans ExtraLight"/>
                <a:ea charset="-122" panose="020b0200000000000000" pitchFamily="34" typeface="Source Han Sans ExtraLight"/>
                <a:cs charset="0" panose="020b0604020202020204" pitchFamily="34" typeface="Arial"/>
              </a:rPr>
              <a:t>The Concepts National Income And National Product Have Roughly The Same Value And Can Be Used Interchangeably If Our Interest Is In And Can Be Used Interchangeably If Our Interest Is In Their</a:t>
            </a:r>
          </a:p>
        </p:txBody>
      </p:sp>
      <p:sp>
        <p:nvSpPr>
          <p:cNvPr id="33" name="TextBox 42"/>
          <p:cNvSpPr txBox="1"/>
          <p:nvPr/>
        </p:nvSpPr>
        <p:spPr>
          <a:xfrm>
            <a:off x="6171872" y="2150454"/>
            <a:ext cx="5422807" cy="1920240"/>
          </a:xfrm>
          <a:prstGeom prst="rect">
            <a:avLst/>
          </a:prstGeom>
          <a:noFill/>
        </p:spPr>
        <p:txBody>
          <a:bodyPr rtlCol="0" wrap="square">
            <a:spAutoFit/>
          </a:bodyPr>
          <a:lstStyle/>
          <a:p>
            <a:r>
              <a:rPr altLang="zh-CN" b="1" lang="en-US" sz="6000">
                <a:solidFill>
                  <a:srgbClr val="00B0F0"/>
                </a:solidFill>
                <a:latin charset="0" pitchFamily="34" typeface="Impact MT Std"/>
                <a:ea charset="-122" pitchFamily="34" typeface="微软雅黑"/>
              </a:rPr>
              <a:t>THANK YOU</a:t>
            </a:r>
          </a:p>
          <a:p>
            <a:r>
              <a:rPr altLang="zh-CN" b="1" lang="en-US" sz="6000">
                <a:solidFill>
                  <a:srgbClr val="00B0F0"/>
                </a:solidFill>
                <a:latin charset="0" pitchFamily="34" typeface="Impact MT Std"/>
                <a:ea charset="-122" pitchFamily="34" typeface="微软雅黑"/>
              </a:rPr>
              <a:t>谢谢观看</a:t>
            </a:r>
          </a:p>
        </p:txBody>
      </p:sp>
    </p:spTree>
    <p:extLst>
      <p:ext uri="{BB962C8B-B14F-4D97-AF65-F5344CB8AC3E}">
        <p14:creationId val="2782149452"/>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183"/>
                                        </p:tgtEl>
                                        <p:attrNameLst>
                                          <p:attrName>style.visibility</p:attrName>
                                        </p:attrNameLst>
                                      </p:cBhvr>
                                      <p:to>
                                        <p:strVal val="visible"/>
                                      </p:to>
                                    </p:set>
                                    <p:anim calcmode="lin" valueType="num">
                                      <p:cBhvr>
                                        <p:cTn dur="750" fill="hold" id="7"/>
                                        <p:tgtEl>
                                          <p:spTgt spid="183"/>
                                        </p:tgtEl>
                                        <p:attrNameLst>
                                          <p:attrName>ppt_w</p:attrName>
                                        </p:attrNameLst>
                                      </p:cBhvr>
                                      <p:tavLst>
                                        <p:tav tm="0">
                                          <p:val>
                                            <p:fltVal val="0"/>
                                          </p:val>
                                        </p:tav>
                                        <p:tav tm="100000">
                                          <p:val>
                                            <p:strVal val="#ppt_w"/>
                                          </p:val>
                                        </p:tav>
                                      </p:tavLst>
                                    </p:anim>
                                    <p:anim calcmode="lin" valueType="num">
                                      <p:cBhvr>
                                        <p:cTn dur="750" fill="hold" id="8"/>
                                        <p:tgtEl>
                                          <p:spTgt spid="183"/>
                                        </p:tgtEl>
                                        <p:attrNameLst>
                                          <p:attrName>ppt_h</p:attrName>
                                        </p:attrNameLst>
                                      </p:cBhvr>
                                      <p:tavLst>
                                        <p:tav tm="0">
                                          <p:val>
                                            <p:fltVal val="0"/>
                                          </p:val>
                                        </p:tav>
                                        <p:tav tm="100000">
                                          <p:val>
                                            <p:strVal val="#ppt_h"/>
                                          </p:val>
                                        </p:tav>
                                      </p:tavLst>
                                    </p:anim>
                                    <p:animEffect filter="fade" transition="in">
                                      <p:cBhvr>
                                        <p:cTn dur="750" id="9"/>
                                        <p:tgtEl>
                                          <p:spTgt spid="183"/>
                                        </p:tgtEl>
                                      </p:cBhvr>
                                    </p:animEffect>
                                  </p:childTnLst>
                                </p:cTn>
                              </p:par>
                              <p:par>
                                <p:cTn fill="hold" id="10" nodeType="withEffect" presetClass="entr" presetID="53" presetSubtype="0">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p:cTn dur="750" fill="hold" id="12"/>
                                        <p:tgtEl>
                                          <p:spTgt spid="2"/>
                                        </p:tgtEl>
                                        <p:attrNameLst>
                                          <p:attrName>ppt_w</p:attrName>
                                        </p:attrNameLst>
                                      </p:cBhvr>
                                      <p:tavLst>
                                        <p:tav tm="0">
                                          <p:val>
                                            <p:fltVal val="0"/>
                                          </p:val>
                                        </p:tav>
                                        <p:tav tm="100000">
                                          <p:val>
                                            <p:strVal val="#ppt_w"/>
                                          </p:val>
                                        </p:tav>
                                      </p:tavLst>
                                    </p:anim>
                                    <p:anim calcmode="lin" valueType="num">
                                      <p:cBhvr>
                                        <p:cTn dur="750" fill="hold" id="13"/>
                                        <p:tgtEl>
                                          <p:spTgt spid="2"/>
                                        </p:tgtEl>
                                        <p:attrNameLst>
                                          <p:attrName>ppt_h</p:attrName>
                                        </p:attrNameLst>
                                      </p:cBhvr>
                                      <p:tavLst>
                                        <p:tav tm="0">
                                          <p:val>
                                            <p:fltVal val="0"/>
                                          </p:val>
                                        </p:tav>
                                        <p:tav tm="100000">
                                          <p:val>
                                            <p:strVal val="#ppt_h"/>
                                          </p:val>
                                        </p:tav>
                                      </p:tavLst>
                                    </p:anim>
                                    <p:animEffect filter="fade" transition="in">
                                      <p:cBhvr>
                                        <p:cTn dur="750" id="14"/>
                                        <p:tgtEl>
                                          <p:spTgt spid="2"/>
                                        </p:tgtEl>
                                      </p:cBhvr>
                                    </p:animEffect>
                                  </p:childTnLst>
                                </p:cTn>
                              </p:par>
                            </p:childTnLst>
                          </p:cTn>
                        </p:par>
                        <p:par>
                          <p:cTn fill="hold" id="15" nodeType="afterGroup">
                            <p:stCondLst>
                              <p:cond delay="750"/>
                            </p:stCondLst>
                            <p:childTnLst>
                              <p:par>
                                <p:cTn fill="hold" grpId="0" id="16" nodeType="afterEffect" presetClass="entr" presetID="53" presetSubtype="0">
                                  <p:stCondLst>
                                    <p:cond delay="0"/>
                                  </p:stCondLst>
                                  <p:childTnLst>
                                    <p:set>
                                      <p:cBhvr>
                                        <p:cTn dur="1" fill="hold" id="17">
                                          <p:stCondLst>
                                            <p:cond delay="0"/>
                                          </p:stCondLst>
                                        </p:cTn>
                                        <p:tgtEl>
                                          <p:spTgt spid="168"/>
                                        </p:tgtEl>
                                        <p:attrNameLst>
                                          <p:attrName>style.visibility</p:attrName>
                                        </p:attrNameLst>
                                      </p:cBhvr>
                                      <p:to>
                                        <p:strVal val="visible"/>
                                      </p:to>
                                    </p:set>
                                    <p:anim calcmode="lin" valueType="num">
                                      <p:cBhvr>
                                        <p:cTn dur="1000" fill="hold" id="18"/>
                                        <p:tgtEl>
                                          <p:spTgt spid="168"/>
                                        </p:tgtEl>
                                        <p:attrNameLst>
                                          <p:attrName>ppt_w</p:attrName>
                                        </p:attrNameLst>
                                      </p:cBhvr>
                                      <p:tavLst>
                                        <p:tav tm="0">
                                          <p:val>
                                            <p:fltVal val="0"/>
                                          </p:val>
                                        </p:tav>
                                        <p:tav tm="100000">
                                          <p:val>
                                            <p:strVal val="#ppt_w"/>
                                          </p:val>
                                        </p:tav>
                                      </p:tavLst>
                                    </p:anim>
                                    <p:anim calcmode="lin" valueType="num">
                                      <p:cBhvr>
                                        <p:cTn dur="1000" fill="hold" id="19"/>
                                        <p:tgtEl>
                                          <p:spTgt spid="168"/>
                                        </p:tgtEl>
                                        <p:attrNameLst>
                                          <p:attrName>ppt_h</p:attrName>
                                        </p:attrNameLst>
                                      </p:cBhvr>
                                      <p:tavLst>
                                        <p:tav tm="0">
                                          <p:val>
                                            <p:fltVal val="0"/>
                                          </p:val>
                                        </p:tav>
                                        <p:tav tm="100000">
                                          <p:val>
                                            <p:strVal val="#ppt_h"/>
                                          </p:val>
                                        </p:tav>
                                      </p:tavLst>
                                    </p:anim>
                                    <p:animEffect filter="fade" transition="in">
                                      <p:cBhvr>
                                        <p:cTn dur="1000" id="20"/>
                                        <p:tgtEl>
                                          <p:spTgt spid="168"/>
                                        </p:tgtEl>
                                      </p:cBhvr>
                                    </p:animEffect>
                                  </p:childTnLst>
                                </p:cTn>
                              </p:par>
                              <p:par>
                                <p:cTn fill="hold" grpId="0" id="21" nodeType="withEffect" presetClass="entr" presetID="53" presetSubtype="0">
                                  <p:stCondLst>
                                    <p:cond delay="225"/>
                                  </p:stCondLst>
                                  <p:childTnLst>
                                    <p:set>
                                      <p:cBhvr>
                                        <p:cTn dur="1" fill="hold" id="22">
                                          <p:stCondLst>
                                            <p:cond delay="0"/>
                                          </p:stCondLst>
                                        </p:cTn>
                                        <p:tgtEl>
                                          <p:spTgt spid="154"/>
                                        </p:tgtEl>
                                        <p:attrNameLst>
                                          <p:attrName>style.visibility</p:attrName>
                                        </p:attrNameLst>
                                      </p:cBhvr>
                                      <p:to>
                                        <p:strVal val="visible"/>
                                      </p:to>
                                    </p:set>
                                    <p:anim calcmode="lin" valueType="num">
                                      <p:cBhvr>
                                        <p:cTn dur="1000" fill="hold" id="23"/>
                                        <p:tgtEl>
                                          <p:spTgt spid="154"/>
                                        </p:tgtEl>
                                        <p:attrNameLst>
                                          <p:attrName>ppt_w</p:attrName>
                                        </p:attrNameLst>
                                      </p:cBhvr>
                                      <p:tavLst>
                                        <p:tav tm="0">
                                          <p:val>
                                            <p:fltVal val="0"/>
                                          </p:val>
                                        </p:tav>
                                        <p:tav tm="100000">
                                          <p:val>
                                            <p:strVal val="#ppt_w"/>
                                          </p:val>
                                        </p:tav>
                                      </p:tavLst>
                                    </p:anim>
                                    <p:anim calcmode="lin" valueType="num">
                                      <p:cBhvr>
                                        <p:cTn dur="1000" fill="hold" id="24"/>
                                        <p:tgtEl>
                                          <p:spTgt spid="154"/>
                                        </p:tgtEl>
                                        <p:attrNameLst>
                                          <p:attrName>ppt_h</p:attrName>
                                        </p:attrNameLst>
                                      </p:cBhvr>
                                      <p:tavLst>
                                        <p:tav tm="0">
                                          <p:val>
                                            <p:fltVal val="0"/>
                                          </p:val>
                                        </p:tav>
                                        <p:tav tm="100000">
                                          <p:val>
                                            <p:strVal val="#ppt_h"/>
                                          </p:val>
                                        </p:tav>
                                      </p:tavLst>
                                    </p:anim>
                                    <p:animEffect filter="fade" transition="in">
                                      <p:cBhvr>
                                        <p:cTn dur="1000" id="25"/>
                                        <p:tgtEl>
                                          <p:spTgt spid="154"/>
                                        </p:tgtEl>
                                      </p:cBhvr>
                                    </p:animEffect>
                                  </p:childTnLst>
                                </p:cTn>
                              </p:par>
                              <p:par>
                                <p:cTn fill="hold" grpId="0" id="26" nodeType="withEffect" presetClass="entr" presetID="53" presetSubtype="0">
                                  <p:stCondLst>
                                    <p:cond delay="125"/>
                                  </p:stCondLst>
                                  <p:childTnLst>
                                    <p:set>
                                      <p:cBhvr>
                                        <p:cTn dur="1" fill="hold" id="27">
                                          <p:stCondLst>
                                            <p:cond delay="0"/>
                                          </p:stCondLst>
                                        </p:cTn>
                                        <p:tgtEl>
                                          <p:spTgt spid="142"/>
                                        </p:tgtEl>
                                        <p:attrNameLst>
                                          <p:attrName>style.visibility</p:attrName>
                                        </p:attrNameLst>
                                      </p:cBhvr>
                                      <p:to>
                                        <p:strVal val="visible"/>
                                      </p:to>
                                    </p:set>
                                    <p:anim calcmode="lin" valueType="num">
                                      <p:cBhvr>
                                        <p:cTn dur="1000" fill="hold" id="28"/>
                                        <p:tgtEl>
                                          <p:spTgt spid="142"/>
                                        </p:tgtEl>
                                        <p:attrNameLst>
                                          <p:attrName>ppt_w</p:attrName>
                                        </p:attrNameLst>
                                      </p:cBhvr>
                                      <p:tavLst>
                                        <p:tav tm="0">
                                          <p:val>
                                            <p:fltVal val="0"/>
                                          </p:val>
                                        </p:tav>
                                        <p:tav tm="100000">
                                          <p:val>
                                            <p:strVal val="#ppt_w"/>
                                          </p:val>
                                        </p:tav>
                                      </p:tavLst>
                                    </p:anim>
                                    <p:anim calcmode="lin" valueType="num">
                                      <p:cBhvr>
                                        <p:cTn dur="1000" fill="hold" id="29"/>
                                        <p:tgtEl>
                                          <p:spTgt spid="142"/>
                                        </p:tgtEl>
                                        <p:attrNameLst>
                                          <p:attrName>ppt_h</p:attrName>
                                        </p:attrNameLst>
                                      </p:cBhvr>
                                      <p:tavLst>
                                        <p:tav tm="0">
                                          <p:val>
                                            <p:fltVal val="0"/>
                                          </p:val>
                                        </p:tav>
                                        <p:tav tm="100000">
                                          <p:val>
                                            <p:strVal val="#ppt_h"/>
                                          </p:val>
                                        </p:tav>
                                      </p:tavLst>
                                    </p:anim>
                                    <p:animEffect filter="fade" transition="in">
                                      <p:cBhvr>
                                        <p:cTn dur="1000" id="30"/>
                                        <p:tgtEl>
                                          <p:spTgt spid="142"/>
                                        </p:tgtEl>
                                      </p:cBhvr>
                                    </p:animEffect>
                                  </p:childTnLst>
                                </p:cTn>
                              </p:par>
                              <p:par>
                                <p:cTn fill="hold" grpId="0" id="31" nodeType="withEffect" presetClass="entr" presetID="53" presetSubtype="0">
                                  <p:stCondLst>
                                    <p:cond delay="225"/>
                                  </p:stCondLst>
                                  <p:childTnLst>
                                    <p:set>
                                      <p:cBhvr>
                                        <p:cTn dur="1" fill="hold" id="32">
                                          <p:stCondLst>
                                            <p:cond delay="0"/>
                                          </p:stCondLst>
                                        </p:cTn>
                                        <p:tgtEl>
                                          <p:spTgt spid="139"/>
                                        </p:tgtEl>
                                        <p:attrNameLst>
                                          <p:attrName>style.visibility</p:attrName>
                                        </p:attrNameLst>
                                      </p:cBhvr>
                                      <p:to>
                                        <p:strVal val="visible"/>
                                      </p:to>
                                    </p:set>
                                    <p:anim calcmode="lin" valueType="num">
                                      <p:cBhvr>
                                        <p:cTn dur="1000" fill="hold" id="33"/>
                                        <p:tgtEl>
                                          <p:spTgt spid="139"/>
                                        </p:tgtEl>
                                        <p:attrNameLst>
                                          <p:attrName>ppt_w</p:attrName>
                                        </p:attrNameLst>
                                      </p:cBhvr>
                                      <p:tavLst>
                                        <p:tav tm="0">
                                          <p:val>
                                            <p:fltVal val="0"/>
                                          </p:val>
                                        </p:tav>
                                        <p:tav tm="100000">
                                          <p:val>
                                            <p:strVal val="#ppt_w"/>
                                          </p:val>
                                        </p:tav>
                                      </p:tavLst>
                                    </p:anim>
                                    <p:anim calcmode="lin" valueType="num">
                                      <p:cBhvr>
                                        <p:cTn dur="1000" fill="hold" id="34"/>
                                        <p:tgtEl>
                                          <p:spTgt spid="139"/>
                                        </p:tgtEl>
                                        <p:attrNameLst>
                                          <p:attrName>ppt_h</p:attrName>
                                        </p:attrNameLst>
                                      </p:cBhvr>
                                      <p:tavLst>
                                        <p:tav tm="0">
                                          <p:val>
                                            <p:fltVal val="0"/>
                                          </p:val>
                                        </p:tav>
                                        <p:tav tm="100000">
                                          <p:val>
                                            <p:strVal val="#ppt_h"/>
                                          </p:val>
                                        </p:tav>
                                      </p:tavLst>
                                    </p:anim>
                                    <p:animEffect filter="fade" transition="in">
                                      <p:cBhvr>
                                        <p:cTn dur="1000" id="35"/>
                                        <p:tgtEl>
                                          <p:spTgt spid="139"/>
                                        </p:tgtEl>
                                      </p:cBhvr>
                                    </p:animEffect>
                                  </p:childTnLst>
                                </p:cTn>
                              </p:par>
                              <p:par>
                                <p:cTn fill="hold" grpId="0" id="36" nodeType="withEffect" presetClass="entr" presetID="53" presetSubtype="0">
                                  <p:stCondLst>
                                    <p:cond delay="225"/>
                                  </p:stCondLst>
                                  <p:childTnLst>
                                    <p:set>
                                      <p:cBhvr>
                                        <p:cTn dur="1" fill="hold" id="37">
                                          <p:stCondLst>
                                            <p:cond delay="0"/>
                                          </p:stCondLst>
                                        </p:cTn>
                                        <p:tgtEl>
                                          <p:spTgt spid="157"/>
                                        </p:tgtEl>
                                        <p:attrNameLst>
                                          <p:attrName>style.visibility</p:attrName>
                                        </p:attrNameLst>
                                      </p:cBhvr>
                                      <p:to>
                                        <p:strVal val="visible"/>
                                      </p:to>
                                    </p:set>
                                    <p:anim calcmode="lin" valueType="num">
                                      <p:cBhvr>
                                        <p:cTn dur="1000" fill="hold" id="38"/>
                                        <p:tgtEl>
                                          <p:spTgt spid="157"/>
                                        </p:tgtEl>
                                        <p:attrNameLst>
                                          <p:attrName>ppt_w</p:attrName>
                                        </p:attrNameLst>
                                      </p:cBhvr>
                                      <p:tavLst>
                                        <p:tav tm="0">
                                          <p:val>
                                            <p:fltVal val="0"/>
                                          </p:val>
                                        </p:tav>
                                        <p:tav tm="100000">
                                          <p:val>
                                            <p:strVal val="#ppt_w"/>
                                          </p:val>
                                        </p:tav>
                                      </p:tavLst>
                                    </p:anim>
                                    <p:anim calcmode="lin" valueType="num">
                                      <p:cBhvr>
                                        <p:cTn dur="1000" fill="hold" id="39"/>
                                        <p:tgtEl>
                                          <p:spTgt spid="157"/>
                                        </p:tgtEl>
                                        <p:attrNameLst>
                                          <p:attrName>ppt_h</p:attrName>
                                        </p:attrNameLst>
                                      </p:cBhvr>
                                      <p:tavLst>
                                        <p:tav tm="0">
                                          <p:val>
                                            <p:fltVal val="0"/>
                                          </p:val>
                                        </p:tav>
                                        <p:tav tm="100000">
                                          <p:val>
                                            <p:strVal val="#ppt_h"/>
                                          </p:val>
                                        </p:tav>
                                      </p:tavLst>
                                    </p:anim>
                                    <p:animEffect filter="fade" transition="in">
                                      <p:cBhvr>
                                        <p:cTn dur="1000" id="40"/>
                                        <p:tgtEl>
                                          <p:spTgt spid="157"/>
                                        </p:tgtEl>
                                      </p:cBhvr>
                                    </p:animEffect>
                                  </p:childTnLst>
                                </p:cTn>
                              </p:par>
                              <p:par>
                                <p:cTn fill="hold" grpId="0" id="41" nodeType="withEffect" presetClass="entr" presetID="53" presetSubtype="0">
                                  <p:stCondLst>
                                    <p:cond delay="0"/>
                                  </p:stCondLst>
                                  <p:childTnLst>
                                    <p:set>
                                      <p:cBhvr>
                                        <p:cTn dur="1" fill="hold" id="42">
                                          <p:stCondLst>
                                            <p:cond delay="0"/>
                                          </p:stCondLst>
                                        </p:cTn>
                                        <p:tgtEl>
                                          <p:spTgt spid="160"/>
                                        </p:tgtEl>
                                        <p:attrNameLst>
                                          <p:attrName>style.visibility</p:attrName>
                                        </p:attrNameLst>
                                      </p:cBhvr>
                                      <p:to>
                                        <p:strVal val="visible"/>
                                      </p:to>
                                    </p:set>
                                    <p:anim calcmode="lin" valueType="num">
                                      <p:cBhvr>
                                        <p:cTn dur="1000" fill="hold" id="43"/>
                                        <p:tgtEl>
                                          <p:spTgt spid="160"/>
                                        </p:tgtEl>
                                        <p:attrNameLst>
                                          <p:attrName>ppt_w</p:attrName>
                                        </p:attrNameLst>
                                      </p:cBhvr>
                                      <p:tavLst>
                                        <p:tav tm="0">
                                          <p:val>
                                            <p:fltVal val="0"/>
                                          </p:val>
                                        </p:tav>
                                        <p:tav tm="100000">
                                          <p:val>
                                            <p:strVal val="#ppt_w"/>
                                          </p:val>
                                        </p:tav>
                                      </p:tavLst>
                                    </p:anim>
                                    <p:anim calcmode="lin" valueType="num">
                                      <p:cBhvr>
                                        <p:cTn dur="1000" fill="hold" id="44"/>
                                        <p:tgtEl>
                                          <p:spTgt spid="160"/>
                                        </p:tgtEl>
                                        <p:attrNameLst>
                                          <p:attrName>ppt_h</p:attrName>
                                        </p:attrNameLst>
                                      </p:cBhvr>
                                      <p:tavLst>
                                        <p:tav tm="0">
                                          <p:val>
                                            <p:fltVal val="0"/>
                                          </p:val>
                                        </p:tav>
                                        <p:tav tm="100000">
                                          <p:val>
                                            <p:strVal val="#ppt_h"/>
                                          </p:val>
                                        </p:tav>
                                      </p:tavLst>
                                    </p:anim>
                                    <p:animEffect filter="fade" transition="in">
                                      <p:cBhvr>
                                        <p:cTn dur="1000" id="45"/>
                                        <p:tgtEl>
                                          <p:spTgt spid="160"/>
                                        </p:tgtEl>
                                      </p:cBhvr>
                                    </p:animEffect>
                                  </p:childTnLst>
                                </p:cTn>
                              </p:par>
                              <p:par>
                                <p:cTn fill="hold" grpId="0" id="46" nodeType="withEffect" presetClass="entr" presetID="53" presetSubtype="0">
                                  <p:stCondLst>
                                    <p:cond delay="125"/>
                                  </p:stCondLst>
                                  <p:childTnLst>
                                    <p:set>
                                      <p:cBhvr>
                                        <p:cTn dur="1" fill="hold" id="47">
                                          <p:stCondLst>
                                            <p:cond delay="0"/>
                                          </p:stCondLst>
                                        </p:cTn>
                                        <p:tgtEl>
                                          <p:spTgt spid="189"/>
                                        </p:tgtEl>
                                        <p:attrNameLst>
                                          <p:attrName>style.visibility</p:attrName>
                                        </p:attrNameLst>
                                      </p:cBhvr>
                                      <p:to>
                                        <p:strVal val="visible"/>
                                      </p:to>
                                    </p:set>
                                    <p:anim calcmode="lin" valueType="num">
                                      <p:cBhvr>
                                        <p:cTn dur="1000" fill="hold" id="48"/>
                                        <p:tgtEl>
                                          <p:spTgt spid="189"/>
                                        </p:tgtEl>
                                        <p:attrNameLst>
                                          <p:attrName>ppt_w</p:attrName>
                                        </p:attrNameLst>
                                      </p:cBhvr>
                                      <p:tavLst>
                                        <p:tav tm="0">
                                          <p:val>
                                            <p:fltVal val="0"/>
                                          </p:val>
                                        </p:tav>
                                        <p:tav tm="100000">
                                          <p:val>
                                            <p:strVal val="#ppt_w"/>
                                          </p:val>
                                        </p:tav>
                                      </p:tavLst>
                                    </p:anim>
                                    <p:anim calcmode="lin" valueType="num">
                                      <p:cBhvr>
                                        <p:cTn dur="1000" fill="hold" id="49"/>
                                        <p:tgtEl>
                                          <p:spTgt spid="189"/>
                                        </p:tgtEl>
                                        <p:attrNameLst>
                                          <p:attrName>ppt_h</p:attrName>
                                        </p:attrNameLst>
                                      </p:cBhvr>
                                      <p:tavLst>
                                        <p:tav tm="0">
                                          <p:val>
                                            <p:fltVal val="0"/>
                                          </p:val>
                                        </p:tav>
                                        <p:tav tm="100000">
                                          <p:val>
                                            <p:strVal val="#ppt_h"/>
                                          </p:val>
                                        </p:tav>
                                      </p:tavLst>
                                    </p:anim>
                                    <p:animEffect filter="fade" transition="in">
                                      <p:cBhvr>
                                        <p:cTn dur="1000" id="50"/>
                                        <p:tgtEl>
                                          <p:spTgt spid="189"/>
                                        </p:tgtEl>
                                      </p:cBhvr>
                                    </p:animEffect>
                                  </p:childTnLst>
                                </p:cTn>
                              </p:par>
                              <p:par>
                                <p:cTn fill="hold" grpId="0" id="51" nodeType="withEffect" presetClass="entr" presetID="53" presetSubtype="0">
                                  <p:stCondLst>
                                    <p:cond delay="325"/>
                                  </p:stCondLst>
                                  <p:childTnLst>
                                    <p:set>
                                      <p:cBhvr>
                                        <p:cTn dur="1" fill="hold" id="52">
                                          <p:stCondLst>
                                            <p:cond delay="0"/>
                                          </p:stCondLst>
                                        </p:cTn>
                                        <p:tgtEl>
                                          <p:spTgt spid="190"/>
                                        </p:tgtEl>
                                        <p:attrNameLst>
                                          <p:attrName>style.visibility</p:attrName>
                                        </p:attrNameLst>
                                      </p:cBhvr>
                                      <p:to>
                                        <p:strVal val="visible"/>
                                      </p:to>
                                    </p:set>
                                    <p:anim calcmode="lin" valueType="num">
                                      <p:cBhvr>
                                        <p:cTn dur="1000" fill="hold" id="53"/>
                                        <p:tgtEl>
                                          <p:spTgt spid="190"/>
                                        </p:tgtEl>
                                        <p:attrNameLst>
                                          <p:attrName>ppt_w</p:attrName>
                                        </p:attrNameLst>
                                      </p:cBhvr>
                                      <p:tavLst>
                                        <p:tav tm="0">
                                          <p:val>
                                            <p:fltVal val="0"/>
                                          </p:val>
                                        </p:tav>
                                        <p:tav tm="100000">
                                          <p:val>
                                            <p:strVal val="#ppt_w"/>
                                          </p:val>
                                        </p:tav>
                                      </p:tavLst>
                                    </p:anim>
                                    <p:anim calcmode="lin" valueType="num">
                                      <p:cBhvr>
                                        <p:cTn dur="1000" fill="hold" id="54"/>
                                        <p:tgtEl>
                                          <p:spTgt spid="190"/>
                                        </p:tgtEl>
                                        <p:attrNameLst>
                                          <p:attrName>ppt_h</p:attrName>
                                        </p:attrNameLst>
                                      </p:cBhvr>
                                      <p:tavLst>
                                        <p:tav tm="0">
                                          <p:val>
                                            <p:fltVal val="0"/>
                                          </p:val>
                                        </p:tav>
                                        <p:tav tm="100000">
                                          <p:val>
                                            <p:strVal val="#ppt_h"/>
                                          </p:val>
                                        </p:tav>
                                      </p:tavLst>
                                    </p:anim>
                                    <p:animEffect filter="fade" transition="in">
                                      <p:cBhvr>
                                        <p:cTn dur="1000" id="55"/>
                                        <p:tgtEl>
                                          <p:spTgt spid="190"/>
                                        </p:tgtEl>
                                      </p:cBhvr>
                                    </p:animEffect>
                                  </p:childTnLst>
                                </p:cTn>
                              </p:par>
                              <p:par>
                                <p:cTn fill="hold" grpId="0" id="56" nodeType="withEffect" presetClass="entr" presetID="53" presetSubtype="0">
                                  <p:stCondLst>
                                    <p:cond delay="125"/>
                                  </p:stCondLst>
                                  <p:childTnLst>
                                    <p:set>
                                      <p:cBhvr>
                                        <p:cTn dur="1" fill="hold" id="57">
                                          <p:stCondLst>
                                            <p:cond delay="0"/>
                                          </p:stCondLst>
                                        </p:cTn>
                                        <p:tgtEl>
                                          <p:spTgt spid="191"/>
                                        </p:tgtEl>
                                        <p:attrNameLst>
                                          <p:attrName>style.visibility</p:attrName>
                                        </p:attrNameLst>
                                      </p:cBhvr>
                                      <p:to>
                                        <p:strVal val="visible"/>
                                      </p:to>
                                    </p:set>
                                    <p:anim calcmode="lin" valueType="num">
                                      <p:cBhvr>
                                        <p:cTn dur="1000" fill="hold" id="58"/>
                                        <p:tgtEl>
                                          <p:spTgt spid="191"/>
                                        </p:tgtEl>
                                        <p:attrNameLst>
                                          <p:attrName>ppt_w</p:attrName>
                                        </p:attrNameLst>
                                      </p:cBhvr>
                                      <p:tavLst>
                                        <p:tav tm="0">
                                          <p:val>
                                            <p:fltVal val="0"/>
                                          </p:val>
                                        </p:tav>
                                        <p:tav tm="100000">
                                          <p:val>
                                            <p:strVal val="#ppt_w"/>
                                          </p:val>
                                        </p:tav>
                                      </p:tavLst>
                                    </p:anim>
                                    <p:anim calcmode="lin" valueType="num">
                                      <p:cBhvr>
                                        <p:cTn dur="1000" fill="hold" id="59"/>
                                        <p:tgtEl>
                                          <p:spTgt spid="191"/>
                                        </p:tgtEl>
                                        <p:attrNameLst>
                                          <p:attrName>ppt_h</p:attrName>
                                        </p:attrNameLst>
                                      </p:cBhvr>
                                      <p:tavLst>
                                        <p:tav tm="0">
                                          <p:val>
                                            <p:fltVal val="0"/>
                                          </p:val>
                                        </p:tav>
                                        <p:tav tm="100000">
                                          <p:val>
                                            <p:strVal val="#ppt_h"/>
                                          </p:val>
                                        </p:tav>
                                      </p:tavLst>
                                    </p:anim>
                                    <p:animEffect filter="fade" transition="in">
                                      <p:cBhvr>
                                        <p:cTn dur="1000" id="60"/>
                                        <p:tgtEl>
                                          <p:spTgt spid="191"/>
                                        </p:tgtEl>
                                      </p:cBhvr>
                                    </p:animEffect>
                                  </p:childTnLst>
                                </p:cTn>
                              </p:par>
                            </p:childTnLst>
                          </p:cTn>
                        </p:par>
                        <p:par>
                          <p:cTn fill="hold" id="61" nodeType="afterGroup">
                            <p:stCondLst>
                              <p:cond delay="2075"/>
                            </p:stCondLst>
                            <p:childTnLst>
                              <p:par>
                                <p:cTn fill="hold" grpId="0" id="62" nodeType="afterEffect" presetClass="entr" presetID="31" presetSubtype="0">
                                  <p:stCondLst>
                                    <p:cond delay="0"/>
                                  </p:stCondLst>
                                  <p:iterate type="lt">
                                    <p:tmPct val="5000"/>
                                  </p:iterate>
                                  <p:childTnLst>
                                    <p:set>
                                      <p:cBhvr>
                                        <p:cTn dur="1" fill="hold" id="63">
                                          <p:stCondLst>
                                            <p:cond delay="0"/>
                                          </p:stCondLst>
                                        </p:cTn>
                                        <p:tgtEl>
                                          <p:spTgt spid="172"/>
                                        </p:tgtEl>
                                        <p:attrNameLst>
                                          <p:attrName>style.visibility</p:attrName>
                                        </p:attrNameLst>
                                      </p:cBhvr>
                                      <p:to>
                                        <p:strVal val="visible"/>
                                      </p:to>
                                    </p:set>
                                    <p:anim calcmode="lin" valueType="num">
                                      <p:cBhvr>
                                        <p:cTn dur="1000" fill="hold" id="64"/>
                                        <p:tgtEl>
                                          <p:spTgt spid="172"/>
                                        </p:tgtEl>
                                        <p:attrNameLst>
                                          <p:attrName>ppt_w</p:attrName>
                                        </p:attrNameLst>
                                      </p:cBhvr>
                                      <p:tavLst>
                                        <p:tav tm="0">
                                          <p:val>
                                            <p:fltVal val="0"/>
                                          </p:val>
                                        </p:tav>
                                        <p:tav tm="100000">
                                          <p:val>
                                            <p:strVal val="#ppt_w"/>
                                          </p:val>
                                        </p:tav>
                                      </p:tavLst>
                                    </p:anim>
                                    <p:anim calcmode="lin" valueType="num">
                                      <p:cBhvr>
                                        <p:cTn dur="1000" fill="hold" id="65"/>
                                        <p:tgtEl>
                                          <p:spTgt spid="172"/>
                                        </p:tgtEl>
                                        <p:attrNameLst>
                                          <p:attrName>ppt_h</p:attrName>
                                        </p:attrNameLst>
                                      </p:cBhvr>
                                      <p:tavLst>
                                        <p:tav tm="0">
                                          <p:val>
                                            <p:fltVal val="0"/>
                                          </p:val>
                                        </p:tav>
                                        <p:tav tm="100000">
                                          <p:val>
                                            <p:strVal val="#ppt_h"/>
                                          </p:val>
                                        </p:tav>
                                      </p:tavLst>
                                    </p:anim>
                                    <p:anim calcmode="lin" valueType="num">
                                      <p:cBhvr>
                                        <p:cTn dur="1000" fill="hold" id="66"/>
                                        <p:tgtEl>
                                          <p:spTgt spid="172"/>
                                        </p:tgtEl>
                                        <p:attrNameLst>
                                          <p:attrName>style.rotation</p:attrName>
                                        </p:attrNameLst>
                                      </p:cBhvr>
                                      <p:tavLst>
                                        <p:tav tm="0">
                                          <p:val>
                                            <p:fltVal val="90"/>
                                          </p:val>
                                        </p:tav>
                                        <p:tav tm="100000">
                                          <p:val>
                                            <p:fltVal val="0"/>
                                          </p:val>
                                        </p:tav>
                                      </p:tavLst>
                                    </p:anim>
                                    <p:animEffect filter="fade" transition="in">
                                      <p:cBhvr>
                                        <p:cTn dur="1000" id="67"/>
                                        <p:tgtEl>
                                          <p:spTgt spid="172"/>
                                        </p:tgtEl>
                                      </p:cBhvr>
                                    </p:animEffect>
                                  </p:childTnLst>
                                </p:cTn>
                              </p:par>
                              <p:par>
                                <p:cTn fill="hold" grpId="0" id="68" nodeType="withEffect" presetClass="entr" presetID="56" presetSubtype="0">
                                  <p:stCondLst>
                                    <p:cond delay="200"/>
                                  </p:stCondLst>
                                  <p:iterate type="lt">
                                    <p:tmPct val="10000"/>
                                  </p:iterate>
                                  <p:childTnLst>
                                    <p:set>
                                      <p:cBhvr>
                                        <p:cTn dur="1" fill="hold" id="69">
                                          <p:stCondLst>
                                            <p:cond delay="0"/>
                                          </p:stCondLst>
                                        </p:cTn>
                                        <p:tgtEl>
                                          <p:spTgt spid="33"/>
                                        </p:tgtEl>
                                        <p:attrNameLst>
                                          <p:attrName>style.visibility</p:attrName>
                                        </p:attrNameLst>
                                      </p:cBhvr>
                                      <p:to>
                                        <p:strVal val="visible"/>
                                      </p:to>
                                    </p:set>
                                    <p:anim by="(-#ppt_w*2)" calcmode="lin" valueType="num">
                                      <p:cBhvr rctx="PPT">
                                        <p:cTn autoRev="1" dur="250" fill="hold" id="70">
                                          <p:stCondLst>
                                            <p:cond delay="0"/>
                                          </p:stCondLst>
                                        </p:cTn>
                                        <p:tgtEl>
                                          <p:spTgt spid="33"/>
                                        </p:tgtEl>
                                        <p:attrNameLst>
                                          <p:attrName>ppt_w</p:attrName>
                                        </p:attrNameLst>
                                      </p:cBhvr>
                                    </p:anim>
                                    <p:anim by="(#ppt_w*0.50)" calcmode="lin" valueType="num">
                                      <p:cBhvr>
                                        <p:cTn autoRev="1" decel="50000" dur="250" fill="hold" id="71">
                                          <p:stCondLst>
                                            <p:cond delay="0"/>
                                          </p:stCondLst>
                                        </p:cTn>
                                        <p:tgtEl>
                                          <p:spTgt spid="33"/>
                                        </p:tgtEl>
                                        <p:attrNameLst>
                                          <p:attrName>ppt_x</p:attrName>
                                        </p:attrNameLst>
                                      </p:cBhvr>
                                    </p:anim>
                                    <p:anim calcmode="lin" from="(-#ppt_h/2)" to="(#ppt_y)" valueType="num">
                                      <p:cBhvr>
                                        <p:cTn dur="500" fill="hold" id="72">
                                          <p:stCondLst>
                                            <p:cond delay="0"/>
                                          </p:stCondLst>
                                        </p:cTn>
                                        <p:tgtEl>
                                          <p:spTgt spid="33"/>
                                        </p:tgtEl>
                                        <p:attrNameLst>
                                          <p:attrName>ppt_y</p:attrName>
                                        </p:attrNameLst>
                                      </p:cBhvr>
                                    </p:anim>
                                    <p:animRot by="21600000">
                                      <p:cBhvr>
                                        <p:cTn dur="500" fill="hold" id="73">
                                          <p:stCondLst>
                                            <p:cond delay="0"/>
                                          </p:stCondLst>
                                        </p:cTn>
                                        <p:tgtEl>
                                          <p:spTgt spid="33"/>
                                        </p:tgtEl>
                                        <p:attrNameLst>
                                          <p:attrName>r</p:attrName>
                                        </p:attrNameLst>
                                      </p:cBhvr>
                                    </p:animRot>
                                  </p:childTnLst>
                                </p:cTn>
                              </p:par>
                              <p:par>
                                <p:cTn fill="hold" grpId="0" id="74" nodeType="withEffect" presetClass="entr" presetID="42" presetSubtype="0">
                                  <p:stCondLst>
                                    <p:cond delay="750"/>
                                  </p:stCondLst>
                                  <p:childTnLst>
                                    <p:set>
                                      <p:cBhvr>
                                        <p:cTn dur="1" fill="hold" id="75">
                                          <p:stCondLst>
                                            <p:cond delay="0"/>
                                          </p:stCondLst>
                                        </p:cTn>
                                        <p:tgtEl>
                                          <p:spTgt spid="32"/>
                                        </p:tgtEl>
                                        <p:attrNameLst>
                                          <p:attrName>style.visibility</p:attrName>
                                        </p:attrNameLst>
                                      </p:cBhvr>
                                      <p:to>
                                        <p:strVal val="visible"/>
                                      </p:to>
                                    </p:set>
                                    <p:animEffect filter="fade" transition="in">
                                      <p:cBhvr>
                                        <p:cTn dur="1000" id="76"/>
                                        <p:tgtEl>
                                          <p:spTgt spid="32"/>
                                        </p:tgtEl>
                                      </p:cBhvr>
                                    </p:animEffect>
                                    <p:anim calcmode="lin" valueType="num">
                                      <p:cBhvr>
                                        <p:cTn dur="1000" fill="hold" id="77"/>
                                        <p:tgtEl>
                                          <p:spTgt spid="32"/>
                                        </p:tgtEl>
                                        <p:attrNameLst>
                                          <p:attrName>ppt_x</p:attrName>
                                        </p:attrNameLst>
                                      </p:cBhvr>
                                      <p:tavLst>
                                        <p:tav tm="0">
                                          <p:val>
                                            <p:strVal val="#ppt_x"/>
                                          </p:val>
                                        </p:tav>
                                        <p:tav tm="100000">
                                          <p:val>
                                            <p:strVal val="#ppt_x"/>
                                          </p:val>
                                        </p:tav>
                                      </p:tavLst>
                                    </p:anim>
                                    <p:anim calcmode="lin" valueType="num">
                                      <p:cBhvr>
                                        <p:cTn dur="1000" fill="hold" id="78"/>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8"/>
      <p:bldP grpId="0" spid="154"/>
      <p:bldP grpId="0" spid="142"/>
      <p:bldP grpId="0" spid="139"/>
      <p:bldP grpId="0" spid="157"/>
      <p:bldP grpId="0" spid="160"/>
      <p:bldP grpId="0" spid="189"/>
      <p:bldP grpId="0" spid="190"/>
      <p:bldP grpId="0" spid="191"/>
      <p:bldP grpId="0" spid="172"/>
      <p:bldP grpId="0" spid="32"/>
      <p:bldP grpId="0" spid="33"/>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 name="矩形 27"/>
          <p:cNvSpPr/>
          <p:nvPr/>
        </p:nvSpPr>
        <p:spPr>
          <a:xfrm>
            <a:off x="7680170" y="1218624"/>
            <a:ext cx="3153616" cy="1188710"/>
          </a:xfrm>
          <a:prstGeom prst="rect">
            <a:avLst/>
          </a:prstGeom>
        </p:spPr>
        <p:txBody>
          <a:bodyPr bIns="45715" lIns="0" rIns="91431" tIns="45715" wrap="square">
            <a:spAutoFit/>
          </a:bodyPr>
          <a:lstStyle/>
          <a:p>
            <a:r>
              <a:rPr altLang="en-US" b="1" lang="zh-CN" smtClean="0" sz="2400">
                <a:solidFill>
                  <a:schemeClr val="tx1">
                    <a:lumMod val="50000"/>
                    <a:lumOff val="50000"/>
                  </a:schemeClr>
                </a:solidFill>
                <a:latin charset="-122" pitchFamily="34" typeface="微软雅黑"/>
                <a:ea charset="-122" pitchFamily="34" typeface="微软雅黑"/>
              </a:rPr>
              <a:t>年度工作概述</a:t>
            </a:r>
          </a:p>
          <a:p>
            <a:r>
              <a:rPr altLang="en-US" b="1" lang="zh-CN" smtClean="0" sz="2400">
                <a:solidFill>
                  <a:schemeClr val="tx1">
                    <a:lumMod val="50000"/>
                    <a:lumOff val="50000"/>
                  </a:schemeClr>
                </a:solidFill>
                <a:latin charset="-122" pitchFamily="34" typeface="微软雅黑"/>
                <a:ea charset="-122" pitchFamily="34" typeface="微软雅黑"/>
              </a:rPr>
              <a:t>Insert Header Topic Here</a:t>
            </a:r>
          </a:p>
        </p:txBody>
      </p:sp>
      <p:sp>
        <p:nvSpPr>
          <p:cNvPr id="29" name="矩形 28"/>
          <p:cNvSpPr/>
          <p:nvPr/>
        </p:nvSpPr>
        <p:spPr>
          <a:xfrm>
            <a:off x="7680169" y="2467349"/>
            <a:ext cx="3971220" cy="822950"/>
          </a:xfrm>
          <a:prstGeom prst="rect">
            <a:avLst/>
          </a:prstGeom>
        </p:spPr>
        <p:txBody>
          <a:bodyPr bIns="45715" lIns="0" rIns="91431" tIns="45715" wrap="square">
            <a:spAutoFit/>
          </a:bodyPr>
          <a:lstStyle/>
          <a:p>
            <a:r>
              <a:rPr altLang="en-US" b="1" lang="zh-CN" sz="2400">
                <a:solidFill>
                  <a:schemeClr val="tx1">
                    <a:lumMod val="50000"/>
                    <a:lumOff val="50000"/>
                  </a:schemeClr>
                </a:solidFill>
                <a:latin charset="-122" pitchFamily="34" typeface="微软雅黑"/>
                <a:ea charset="-122" pitchFamily="34" typeface="微软雅黑"/>
              </a:rPr>
              <a:t>工作完成情况</a:t>
            </a:r>
          </a:p>
          <a:p>
            <a:r>
              <a:rPr altLang="en-US" b="1" lang="zh-CN" sz="2400">
                <a:solidFill>
                  <a:schemeClr val="tx1">
                    <a:lumMod val="50000"/>
                    <a:lumOff val="50000"/>
                  </a:schemeClr>
                </a:solidFill>
                <a:latin charset="-122" pitchFamily="34" typeface="微软雅黑"/>
                <a:ea charset="-122" pitchFamily="34" typeface="微软雅黑"/>
              </a:rPr>
              <a:t>Insert Header Topic Here</a:t>
            </a:r>
          </a:p>
        </p:txBody>
      </p:sp>
      <p:sp>
        <p:nvSpPr>
          <p:cNvPr id="30" name="矩形 29"/>
          <p:cNvSpPr/>
          <p:nvPr/>
        </p:nvSpPr>
        <p:spPr>
          <a:xfrm>
            <a:off x="7680169" y="3716074"/>
            <a:ext cx="3971220" cy="822950"/>
          </a:xfrm>
          <a:prstGeom prst="rect">
            <a:avLst/>
          </a:prstGeom>
        </p:spPr>
        <p:txBody>
          <a:bodyPr bIns="45715" lIns="0" rIns="91431" tIns="45715" wrap="square">
            <a:spAutoFit/>
          </a:bodyPr>
          <a:lstStyle/>
          <a:p>
            <a:r>
              <a:rPr altLang="en-US" b="1" lang="zh-CN" smtClean="0" sz="2400">
                <a:solidFill>
                  <a:schemeClr val="tx1">
                    <a:lumMod val="50000"/>
                    <a:lumOff val="50000"/>
                  </a:schemeClr>
                </a:solidFill>
                <a:latin charset="-122" pitchFamily="34" typeface="微软雅黑"/>
                <a:ea charset="-122" pitchFamily="34" typeface="微软雅黑"/>
              </a:rPr>
              <a:t>成果展示及问题</a:t>
            </a:r>
          </a:p>
          <a:p>
            <a:r>
              <a:rPr altLang="en-US" b="1" lang="zh-CN" smtClean="0" sz="2400">
                <a:solidFill>
                  <a:schemeClr val="tx1">
                    <a:lumMod val="50000"/>
                    <a:lumOff val="50000"/>
                  </a:schemeClr>
                </a:solidFill>
                <a:latin charset="-122" pitchFamily="34" typeface="微软雅黑"/>
                <a:ea charset="-122" pitchFamily="34" typeface="微软雅黑"/>
              </a:rPr>
              <a:t>Insert Header Topic Here</a:t>
            </a:r>
          </a:p>
        </p:txBody>
      </p:sp>
      <p:sp>
        <p:nvSpPr>
          <p:cNvPr id="31" name="矩形 30"/>
          <p:cNvSpPr/>
          <p:nvPr/>
        </p:nvSpPr>
        <p:spPr>
          <a:xfrm>
            <a:off x="7680169" y="4964798"/>
            <a:ext cx="3971220" cy="822950"/>
          </a:xfrm>
          <a:prstGeom prst="rect">
            <a:avLst/>
          </a:prstGeom>
        </p:spPr>
        <p:txBody>
          <a:bodyPr bIns="45715" lIns="0" rIns="91431" tIns="45715" wrap="square">
            <a:spAutoFit/>
          </a:bodyPr>
          <a:lstStyle/>
          <a:p>
            <a:r>
              <a:rPr altLang="en-US" b="1" lang="zh-CN" smtClean="0" sz="2400">
                <a:solidFill>
                  <a:schemeClr val="tx1">
                    <a:lumMod val="50000"/>
                    <a:lumOff val="50000"/>
                  </a:schemeClr>
                </a:solidFill>
                <a:latin charset="-122" pitchFamily="34" typeface="微软雅黑"/>
                <a:ea charset="-122" pitchFamily="34" typeface="微软雅黑"/>
              </a:rPr>
              <a:t>下年度工作计划</a:t>
            </a:r>
          </a:p>
          <a:p>
            <a:r>
              <a:rPr altLang="en-US" b="1" lang="zh-CN" smtClean="0" sz="2400">
                <a:solidFill>
                  <a:schemeClr val="tx1">
                    <a:lumMod val="50000"/>
                    <a:lumOff val="50000"/>
                  </a:schemeClr>
                </a:solidFill>
                <a:latin charset="-122" pitchFamily="34" typeface="微软雅黑"/>
                <a:ea charset="-122" pitchFamily="34" typeface="微软雅黑"/>
              </a:rPr>
              <a:t>Insert Header Topic Here</a:t>
            </a:r>
          </a:p>
        </p:txBody>
      </p:sp>
      <p:sp>
        <p:nvSpPr>
          <p:cNvPr id="32" name="任意多边形 83"/>
          <p:cNvSpPr/>
          <p:nvPr/>
        </p:nvSpPr>
        <p:spPr bwMode="auto">
          <a:xfrm rot="16377237">
            <a:off x="3256287" y="1708226"/>
            <a:ext cx="1379696" cy="137691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33" name="任意多边形 83"/>
          <p:cNvSpPr/>
          <p:nvPr/>
        </p:nvSpPr>
        <p:spPr bwMode="auto">
          <a:xfrm rot="16377237">
            <a:off x="4199361" y="3382663"/>
            <a:ext cx="1376062" cy="137329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34" name="任意多边形 83"/>
          <p:cNvSpPr/>
          <p:nvPr/>
        </p:nvSpPr>
        <p:spPr bwMode="auto">
          <a:xfrm rot="16377237">
            <a:off x="1957428" y="2287855"/>
            <a:ext cx="1594730" cy="1591512"/>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35" name="任意多边形 83"/>
          <p:cNvSpPr/>
          <p:nvPr/>
        </p:nvSpPr>
        <p:spPr bwMode="auto">
          <a:xfrm rot="16377237">
            <a:off x="2961758" y="2269000"/>
            <a:ext cx="2240354" cy="223583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36" name="任意多边形 83"/>
          <p:cNvSpPr/>
          <p:nvPr/>
        </p:nvSpPr>
        <p:spPr bwMode="auto">
          <a:xfrm flipH="1" rot="5222763">
            <a:off x="4999710" y="1901114"/>
            <a:ext cx="331780" cy="331112"/>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37" name="任意多边形 83"/>
          <p:cNvSpPr/>
          <p:nvPr/>
        </p:nvSpPr>
        <p:spPr bwMode="auto">
          <a:xfrm rot="16377237">
            <a:off x="5246588" y="2332290"/>
            <a:ext cx="392102" cy="39131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38" name="任意多边形 83"/>
          <p:cNvSpPr/>
          <p:nvPr/>
        </p:nvSpPr>
        <p:spPr bwMode="auto">
          <a:xfrm rot="16377237">
            <a:off x="2573405" y="3604113"/>
            <a:ext cx="1376062" cy="137329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39" name="任意多边形 83"/>
          <p:cNvSpPr/>
          <p:nvPr/>
        </p:nvSpPr>
        <p:spPr bwMode="auto">
          <a:xfrm flipH="1" rot="5222763">
            <a:off x="2577518" y="5091672"/>
            <a:ext cx="331780" cy="331112"/>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40" name="任意多边形 83"/>
          <p:cNvSpPr/>
          <p:nvPr/>
        </p:nvSpPr>
        <p:spPr bwMode="auto">
          <a:xfrm rot="16377237">
            <a:off x="2028912" y="4611730"/>
            <a:ext cx="392102" cy="39131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41" name="TextBox 40"/>
          <p:cNvSpPr txBox="1"/>
          <p:nvPr/>
        </p:nvSpPr>
        <p:spPr>
          <a:xfrm>
            <a:off x="2985778" y="2837520"/>
            <a:ext cx="2196988" cy="1005840"/>
          </a:xfrm>
          <a:prstGeom prst="rect">
            <a:avLst/>
          </a:prstGeom>
          <a:noFill/>
        </p:spPr>
        <p:txBody>
          <a:bodyPr rtlCol="0" wrap="square">
            <a:spAutoFit/>
          </a:bodyPr>
          <a:lstStyle/>
          <a:p>
            <a:pPr algn="ctr"/>
            <a:r>
              <a:rPr altLang="en-US" b="1" lang="zh-CN" smtClean="0" spc="-300" sz="6000">
                <a:solidFill>
                  <a:schemeClr val="bg1"/>
                </a:solidFill>
                <a:latin charset="-122" pitchFamily="34" typeface="微软雅黑"/>
                <a:ea charset="-122" pitchFamily="34" typeface="微软雅黑"/>
              </a:rPr>
              <a:t>目录</a:t>
            </a:r>
          </a:p>
        </p:txBody>
      </p:sp>
      <p:grpSp>
        <p:nvGrpSpPr>
          <p:cNvPr id="2" name="组合 1"/>
          <p:cNvGrpSpPr/>
          <p:nvPr/>
        </p:nvGrpSpPr>
        <p:grpSpPr>
          <a:xfrm>
            <a:off x="6432565" y="1225382"/>
            <a:ext cx="1201290" cy="755738"/>
            <a:chOff x="6432565" y="1211527"/>
            <a:chExt cx="1201290" cy="755738"/>
          </a:xfrm>
        </p:grpSpPr>
        <p:sp>
          <p:nvSpPr>
            <p:cNvPr id="42" name="任意多边形 83"/>
            <p:cNvSpPr/>
            <p:nvPr/>
          </p:nvSpPr>
          <p:spPr bwMode="auto">
            <a:xfrm rot="16377237">
              <a:off x="6641486" y="1212289"/>
              <a:ext cx="755738" cy="75421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48" name="TextBox 47"/>
            <p:cNvSpPr txBox="1"/>
            <p:nvPr/>
          </p:nvSpPr>
          <p:spPr>
            <a:xfrm>
              <a:off x="6432565" y="1239805"/>
              <a:ext cx="1201290" cy="640080"/>
            </a:xfrm>
            <a:prstGeom prst="rect">
              <a:avLst/>
            </a:prstGeom>
            <a:noFill/>
          </p:spPr>
          <p:txBody>
            <a:bodyPr rtlCol="0" wrap="square">
              <a:spAutoFit/>
            </a:bodyPr>
            <a:lstStyle/>
            <a:p>
              <a:pPr algn="ctr"/>
              <a:r>
                <a:rPr altLang="zh-CN" b="1" lang="en-US" smtClean="0" spc="-300" sz="3600">
                  <a:solidFill>
                    <a:schemeClr val="bg1"/>
                  </a:solidFill>
                  <a:latin charset="-122" pitchFamily="34" typeface="微软雅黑"/>
                  <a:ea charset="-122" pitchFamily="34" typeface="微软雅黑"/>
                </a:rPr>
                <a:t>A</a:t>
              </a:r>
            </a:p>
          </p:txBody>
        </p:sp>
      </p:grpSp>
      <p:grpSp>
        <p:nvGrpSpPr>
          <p:cNvPr id="50" name="组合 49"/>
          <p:cNvGrpSpPr/>
          <p:nvPr/>
        </p:nvGrpSpPr>
        <p:grpSpPr>
          <a:xfrm>
            <a:off x="6432565" y="2421929"/>
            <a:ext cx="1201290" cy="755738"/>
            <a:chOff x="6432565" y="1211527"/>
            <a:chExt cx="1201290" cy="755738"/>
          </a:xfrm>
        </p:grpSpPr>
        <p:sp>
          <p:nvSpPr>
            <p:cNvPr id="51" name="任意多边形 83"/>
            <p:cNvSpPr/>
            <p:nvPr/>
          </p:nvSpPr>
          <p:spPr bwMode="auto">
            <a:xfrm rot="16377237">
              <a:off x="6641486" y="1212289"/>
              <a:ext cx="755738" cy="75421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54" name="TextBox 53"/>
            <p:cNvSpPr txBox="1"/>
            <p:nvPr/>
          </p:nvSpPr>
          <p:spPr>
            <a:xfrm>
              <a:off x="6432565" y="1239805"/>
              <a:ext cx="1201290" cy="640080"/>
            </a:xfrm>
            <a:prstGeom prst="rect">
              <a:avLst/>
            </a:prstGeom>
            <a:noFill/>
          </p:spPr>
          <p:txBody>
            <a:bodyPr rtlCol="0" wrap="square">
              <a:spAutoFit/>
            </a:bodyPr>
            <a:lstStyle/>
            <a:p>
              <a:pPr algn="ctr"/>
              <a:r>
                <a:rPr altLang="zh-CN" b="1" lang="en-US" smtClean="0" spc="-300" sz="3600">
                  <a:solidFill>
                    <a:schemeClr val="bg1"/>
                  </a:solidFill>
                  <a:latin charset="-122" pitchFamily="34" typeface="微软雅黑"/>
                  <a:ea charset="-122" pitchFamily="34" typeface="微软雅黑"/>
                </a:rPr>
                <a:t>B</a:t>
              </a:r>
            </a:p>
          </p:txBody>
        </p:sp>
      </p:grpSp>
      <p:grpSp>
        <p:nvGrpSpPr>
          <p:cNvPr id="55" name="组合 54"/>
          <p:cNvGrpSpPr/>
          <p:nvPr/>
        </p:nvGrpSpPr>
        <p:grpSpPr>
          <a:xfrm>
            <a:off x="6432565" y="3618476"/>
            <a:ext cx="1201290" cy="755738"/>
            <a:chOff x="6432565" y="1211527"/>
            <a:chExt cx="1201290" cy="755738"/>
          </a:xfrm>
        </p:grpSpPr>
        <p:sp>
          <p:nvSpPr>
            <p:cNvPr id="56" name="任意多边形 83"/>
            <p:cNvSpPr/>
            <p:nvPr/>
          </p:nvSpPr>
          <p:spPr bwMode="auto">
            <a:xfrm rot="16377237">
              <a:off x="6641486" y="1212289"/>
              <a:ext cx="755738" cy="75421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57" name="TextBox 56"/>
            <p:cNvSpPr txBox="1"/>
            <p:nvPr/>
          </p:nvSpPr>
          <p:spPr>
            <a:xfrm>
              <a:off x="6432565" y="1239805"/>
              <a:ext cx="1201290" cy="640080"/>
            </a:xfrm>
            <a:prstGeom prst="rect">
              <a:avLst/>
            </a:prstGeom>
            <a:noFill/>
          </p:spPr>
          <p:txBody>
            <a:bodyPr rtlCol="0" wrap="square">
              <a:spAutoFit/>
            </a:bodyPr>
            <a:lstStyle/>
            <a:p>
              <a:pPr algn="ctr"/>
              <a:r>
                <a:rPr altLang="zh-CN" b="1" lang="en-US" smtClean="0" spc="-300" sz="3600">
                  <a:solidFill>
                    <a:schemeClr val="bg1"/>
                  </a:solidFill>
                  <a:latin charset="-122" pitchFamily="34" typeface="微软雅黑"/>
                  <a:ea charset="-122" pitchFamily="34" typeface="微软雅黑"/>
                </a:rPr>
                <a:t>C</a:t>
              </a:r>
            </a:p>
          </p:txBody>
        </p:sp>
      </p:grpSp>
      <p:grpSp>
        <p:nvGrpSpPr>
          <p:cNvPr id="58" name="组合 57"/>
          <p:cNvGrpSpPr/>
          <p:nvPr/>
        </p:nvGrpSpPr>
        <p:grpSpPr>
          <a:xfrm>
            <a:off x="6432565" y="4815022"/>
            <a:ext cx="1201290" cy="755738"/>
            <a:chOff x="6432565" y="1211527"/>
            <a:chExt cx="1201290" cy="755738"/>
          </a:xfrm>
        </p:grpSpPr>
        <p:sp>
          <p:nvSpPr>
            <p:cNvPr id="64" name="任意多边形 83"/>
            <p:cNvSpPr/>
            <p:nvPr/>
          </p:nvSpPr>
          <p:spPr bwMode="auto">
            <a:xfrm rot="16377237">
              <a:off x="6641486" y="1212289"/>
              <a:ext cx="755738" cy="75421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65" name="TextBox 64"/>
            <p:cNvSpPr txBox="1"/>
            <p:nvPr/>
          </p:nvSpPr>
          <p:spPr>
            <a:xfrm>
              <a:off x="6432565" y="1239806"/>
              <a:ext cx="1201290" cy="640080"/>
            </a:xfrm>
            <a:prstGeom prst="rect">
              <a:avLst/>
            </a:prstGeom>
            <a:noFill/>
          </p:spPr>
          <p:txBody>
            <a:bodyPr rtlCol="0" wrap="square">
              <a:spAutoFit/>
            </a:bodyPr>
            <a:lstStyle/>
            <a:p>
              <a:pPr algn="ctr"/>
              <a:r>
                <a:rPr altLang="zh-CN" b="1" lang="en-US" smtClean="0" spc="-300" sz="3600">
                  <a:solidFill>
                    <a:schemeClr val="bg1"/>
                  </a:solidFill>
                  <a:latin charset="-122" pitchFamily="34" typeface="微软雅黑"/>
                  <a:ea charset="-122" pitchFamily="34" typeface="微软雅黑"/>
                </a:rPr>
                <a:t>D</a:t>
              </a:r>
            </a:p>
          </p:txBody>
        </p:sp>
      </p:grpSp>
    </p:spTree>
    <p:extLst>
      <p:ext uri="{BB962C8B-B14F-4D97-AF65-F5344CB8AC3E}">
        <p14:creationId val="705372436"/>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p:cTn dur="1000" fill="hold" id="7"/>
                                        <p:tgtEl>
                                          <p:spTgt spid="32"/>
                                        </p:tgtEl>
                                        <p:attrNameLst>
                                          <p:attrName>ppt_w</p:attrName>
                                        </p:attrNameLst>
                                      </p:cBhvr>
                                      <p:tavLst>
                                        <p:tav tm="0">
                                          <p:val>
                                            <p:fltVal val="0"/>
                                          </p:val>
                                        </p:tav>
                                        <p:tav tm="100000">
                                          <p:val>
                                            <p:strVal val="#ppt_w"/>
                                          </p:val>
                                        </p:tav>
                                      </p:tavLst>
                                    </p:anim>
                                    <p:anim calcmode="lin" valueType="num">
                                      <p:cBhvr>
                                        <p:cTn dur="1000" fill="hold" id="8"/>
                                        <p:tgtEl>
                                          <p:spTgt spid="32"/>
                                        </p:tgtEl>
                                        <p:attrNameLst>
                                          <p:attrName>ppt_h</p:attrName>
                                        </p:attrNameLst>
                                      </p:cBhvr>
                                      <p:tavLst>
                                        <p:tav tm="0">
                                          <p:val>
                                            <p:fltVal val="0"/>
                                          </p:val>
                                        </p:tav>
                                        <p:tav tm="100000">
                                          <p:val>
                                            <p:strVal val="#ppt_h"/>
                                          </p:val>
                                        </p:tav>
                                      </p:tavLst>
                                    </p:anim>
                                    <p:animEffect filter="fade" transition="in">
                                      <p:cBhvr>
                                        <p:cTn dur="1000" id="9"/>
                                        <p:tgtEl>
                                          <p:spTgt spid="32"/>
                                        </p:tgtEl>
                                      </p:cBhvr>
                                    </p:animEffect>
                                  </p:childTnLst>
                                </p:cTn>
                              </p:par>
                              <p:par>
                                <p:cTn fill="hold" grpId="0" id="10" nodeType="withEffect" presetClass="entr" presetID="53" presetSubtype="0">
                                  <p:stCondLst>
                                    <p:cond delay="300"/>
                                  </p:stCondLst>
                                  <p:childTnLst>
                                    <p:set>
                                      <p:cBhvr>
                                        <p:cTn dur="1" fill="hold" id="11">
                                          <p:stCondLst>
                                            <p:cond delay="0"/>
                                          </p:stCondLst>
                                        </p:cTn>
                                        <p:tgtEl>
                                          <p:spTgt spid="33"/>
                                        </p:tgtEl>
                                        <p:attrNameLst>
                                          <p:attrName>style.visibility</p:attrName>
                                        </p:attrNameLst>
                                      </p:cBhvr>
                                      <p:to>
                                        <p:strVal val="visible"/>
                                      </p:to>
                                    </p:set>
                                    <p:anim calcmode="lin" valueType="num">
                                      <p:cBhvr>
                                        <p:cTn dur="1000" fill="hold" id="12"/>
                                        <p:tgtEl>
                                          <p:spTgt spid="33"/>
                                        </p:tgtEl>
                                        <p:attrNameLst>
                                          <p:attrName>ppt_w</p:attrName>
                                        </p:attrNameLst>
                                      </p:cBhvr>
                                      <p:tavLst>
                                        <p:tav tm="0">
                                          <p:val>
                                            <p:fltVal val="0"/>
                                          </p:val>
                                        </p:tav>
                                        <p:tav tm="100000">
                                          <p:val>
                                            <p:strVal val="#ppt_w"/>
                                          </p:val>
                                        </p:tav>
                                      </p:tavLst>
                                    </p:anim>
                                    <p:anim calcmode="lin" valueType="num">
                                      <p:cBhvr>
                                        <p:cTn dur="1000" fill="hold" id="13"/>
                                        <p:tgtEl>
                                          <p:spTgt spid="33"/>
                                        </p:tgtEl>
                                        <p:attrNameLst>
                                          <p:attrName>ppt_h</p:attrName>
                                        </p:attrNameLst>
                                      </p:cBhvr>
                                      <p:tavLst>
                                        <p:tav tm="0">
                                          <p:val>
                                            <p:fltVal val="0"/>
                                          </p:val>
                                        </p:tav>
                                        <p:tav tm="100000">
                                          <p:val>
                                            <p:strVal val="#ppt_h"/>
                                          </p:val>
                                        </p:tav>
                                      </p:tavLst>
                                    </p:anim>
                                    <p:animEffect filter="fade" transition="in">
                                      <p:cBhvr>
                                        <p:cTn dur="1000" id="14"/>
                                        <p:tgtEl>
                                          <p:spTgt spid="33"/>
                                        </p:tgtEl>
                                      </p:cBhvr>
                                    </p:animEffect>
                                  </p:childTnLst>
                                </p:cTn>
                              </p:par>
                              <p:par>
                                <p:cTn fill="hold" grpId="0" id="15" nodeType="withEffect" presetClass="entr" presetID="53" presetSubtype="0">
                                  <p:stCondLst>
                                    <p:cond delay="100"/>
                                  </p:stCondLst>
                                  <p:childTnLst>
                                    <p:set>
                                      <p:cBhvr>
                                        <p:cTn dur="1" fill="hold" id="16">
                                          <p:stCondLst>
                                            <p:cond delay="0"/>
                                          </p:stCondLst>
                                        </p:cTn>
                                        <p:tgtEl>
                                          <p:spTgt spid="34"/>
                                        </p:tgtEl>
                                        <p:attrNameLst>
                                          <p:attrName>style.visibility</p:attrName>
                                        </p:attrNameLst>
                                      </p:cBhvr>
                                      <p:to>
                                        <p:strVal val="visible"/>
                                      </p:to>
                                    </p:set>
                                    <p:anim calcmode="lin" valueType="num">
                                      <p:cBhvr>
                                        <p:cTn dur="1000" fill="hold" id="17"/>
                                        <p:tgtEl>
                                          <p:spTgt spid="34"/>
                                        </p:tgtEl>
                                        <p:attrNameLst>
                                          <p:attrName>ppt_w</p:attrName>
                                        </p:attrNameLst>
                                      </p:cBhvr>
                                      <p:tavLst>
                                        <p:tav tm="0">
                                          <p:val>
                                            <p:fltVal val="0"/>
                                          </p:val>
                                        </p:tav>
                                        <p:tav tm="100000">
                                          <p:val>
                                            <p:strVal val="#ppt_w"/>
                                          </p:val>
                                        </p:tav>
                                      </p:tavLst>
                                    </p:anim>
                                    <p:anim calcmode="lin" valueType="num">
                                      <p:cBhvr>
                                        <p:cTn dur="1000" fill="hold" id="18"/>
                                        <p:tgtEl>
                                          <p:spTgt spid="34"/>
                                        </p:tgtEl>
                                        <p:attrNameLst>
                                          <p:attrName>ppt_h</p:attrName>
                                        </p:attrNameLst>
                                      </p:cBhvr>
                                      <p:tavLst>
                                        <p:tav tm="0">
                                          <p:val>
                                            <p:fltVal val="0"/>
                                          </p:val>
                                        </p:tav>
                                        <p:tav tm="100000">
                                          <p:val>
                                            <p:strVal val="#ppt_h"/>
                                          </p:val>
                                        </p:tav>
                                      </p:tavLst>
                                    </p:anim>
                                    <p:animEffect filter="fade" transition="in">
                                      <p:cBhvr>
                                        <p:cTn dur="1000" id="19"/>
                                        <p:tgtEl>
                                          <p:spTgt spid="34"/>
                                        </p:tgtEl>
                                      </p:cBhvr>
                                    </p:animEffect>
                                  </p:childTnLst>
                                </p:cTn>
                              </p:par>
                              <p:par>
                                <p:cTn fill="hold" grpId="0" id="20" nodeType="withEffect" presetClass="entr" presetID="53" presetSubtype="0">
                                  <p:stCondLst>
                                    <p:cond delay="100"/>
                                  </p:stCondLst>
                                  <p:childTnLst>
                                    <p:set>
                                      <p:cBhvr>
                                        <p:cTn dur="1" fill="hold" id="21">
                                          <p:stCondLst>
                                            <p:cond delay="0"/>
                                          </p:stCondLst>
                                        </p:cTn>
                                        <p:tgtEl>
                                          <p:spTgt spid="35"/>
                                        </p:tgtEl>
                                        <p:attrNameLst>
                                          <p:attrName>style.visibility</p:attrName>
                                        </p:attrNameLst>
                                      </p:cBhvr>
                                      <p:to>
                                        <p:strVal val="visible"/>
                                      </p:to>
                                    </p:set>
                                    <p:anim calcmode="lin" valueType="num">
                                      <p:cBhvr>
                                        <p:cTn dur="1000" fill="hold" id="22"/>
                                        <p:tgtEl>
                                          <p:spTgt spid="35"/>
                                        </p:tgtEl>
                                        <p:attrNameLst>
                                          <p:attrName>ppt_w</p:attrName>
                                        </p:attrNameLst>
                                      </p:cBhvr>
                                      <p:tavLst>
                                        <p:tav tm="0">
                                          <p:val>
                                            <p:fltVal val="0"/>
                                          </p:val>
                                        </p:tav>
                                        <p:tav tm="100000">
                                          <p:val>
                                            <p:strVal val="#ppt_w"/>
                                          </p:val>
                                        </p:tav>
                                      </p:tavLst>
                                    </p:anim>
                                    <p:anim calcmode="lin" valueType="num">
                                      <p:cBhvr>
                                        <p:cTn dur="1000" fill="hold" id="23"/>
                                        <p:tgtEl>
                                          <p:spTgt spid="35"/>
                                        </p:tgtEl>
                                        <p:attrNameLst>
                                          <p:attrName>ppt_h</p:attrName>
                                        </p:attrNameLst>
                                      </p:cBhvr>
                                      <p:tavLst>
                                        <p:tav tm="0">
                                          <p:val>
                                            <p:fltVal val="0"/>
                                          </p:val>
                                        </p:tav>
                                        <p:tav tm="100000">
                                          <p:val>
                                            <p:strVal val="#ppt_h"/>
                                          </p:val>
                                        </p:tav>
                                      </p:tavLst>
                                    </p:anim>
                                    <p:animEffect filter="fade" transition="in">
                                      <p:cBhvr>
                                        <p:cTn dur="1000" id="24"/>
                                        <p:tgtEl>
                                          <p:spTgt spid="35"/>
                                        </p:tgtEl>
                                      </p:cBhvr>
                                    </p:animEffect>
                                  </p:childTnLst>
                                </p:cTn>
                              </p:par>
                              <p:par>
                                <p:cTn fill="hold" grpId="0" id="25" nodeType="withEffect" presetClass="entr" presetID="53" presetSubtype="0">
                                  <p:stCondLst>
                                    <p:cond delay="400"/>
                                  </p:stCondLst>
                                  <p:childTnLst>
                                    <p:set>
                                      <p:cBhvr>
                                        <p:cTn dur="1" fill="hold" id="26">
                                          <p:stCondLst>
                                            <p:cond delay="0"/>
                                          </p:stCondLst>
                                        </p:cTn>
                                        <p:tgtEl>
                                          <p:spTgt spid="36"/>
                                        </p:tgtEl>
                                        <p:attrNameLst>
                                          <p:attrName>style.visibility</p:attrName>
                                        </p:attrNameLst>
                                      </p:cBhvr>
                                      <p:to>
                                        <p:strVal val="visible"/>
                                      </p:to>
                                    </p:set>
                                    <p:anim calcmode="lin" valueType="num">
                                      <p:cBhvr>
                                        <p:cTn dur="1000" fill="hold" id="27"/>
                                        <p:tgtEl>
                                          <p:spTgt spid="36"/>
                                        </p:tgtEl>
                                        <p:attrNameLst>
                                          <p:attrName>ppt_w</p:attrName>
                                        </p:attrNameLst>
                                      </p:cBhvr>
                                      <p:tavLst>
                                        <p:tav tm="0">
                                          <p:val>
                                            <p:fltVal val="0"/>
                                          </p:val>
                                        </p:tav>
                                        <p:tav tm="100000">
                                          <p:val>
                                            <p:strVal val="#ppt_w"/>
                                          </p:val>
                                        </p:tav>
                                      </p:tavLst>
                                    </p:anim>
                                    <p:anim calcmode="lin" valueType="num">
                                      <p:cBhvr>
                                        <p:cTn dur="1000" fill="hold" id="28"/>
                                        <p:tgtEl>
                                          <p:spTgt spid="36"/>
                                        </p:tgtEl>
                                        <p:attrNameLst>
                                          <p:attrName>ppt_h</p:attrName>
                                        </p:attrNameLst>
                                      </p:cBhvr>
                                      <p:tavLst>
                                        <p:tav tm="0">
                                          <p:val>
                                            <p:fltVal val="0"/>
                                          </p:val>
                                        </p:tav>
                                        <p:tav tm="100000">
                                          <p:val>
                                            <p:strVal val="#ppt_h"/>
                                          </p:val>
                                        </p:tav>
                                      </p:tavLst>
                                    </p:anim>
                                    <p:animEffect filter="fade" transition="in">
                                      <p:cBhvr>
                                        <p:cTn dur="1000" id="29"/>
                                        <p:tgtEl>
                                          <p:spTgt spid="36"/>
                                        </p:tgtEl>
                                      </p:cBhvr>
                                    </p:animEffect>
                                  </p:childTnLst>
                                </p:cTn>
                              </p:par>
                              <p:par>
                                <p:cTn fill="hold" grpId="0" id="30" nodeType="withEffect" presetClass="entr" presetID="53" presetSubtype="0">
                                  <p:stCondLst>
                                    <p:cond delay="100"/>
                                  </p:stCondLst>
                                  <p:childTnLst>
                                    <p:set>
                                      <p:cBhvr>
                                        <p:cTn dur="1" fill="hold" id="31">
                                          <p:stCondLst>
                                            <p:cond delay="0"/>
                                          </p:stCondLst>
                                        </p:cTn>
                                        <p:tgtEl>
                                          <p:spTgt spid="37"/>
                                        </p:tgtEl>
                                        <p:attrNameLst>
                                          <p:attrName>style.visibility</p:attrName>
                                        </p:attrNameLst>
                                      </p:cBhvr>
                                      <p:to>
                                        <p:strVal val="visible"/>
                                      </p:to>
                                    </p:set>
                                    <p:anim calcmode="lin" valueType="num">
                                      <p:cBhvr>
                                        <p:cTn dur="1000" fill="hold" id="32"/>
                                        <p:tgtEl>
                                          <p:spTgt spid="37"/>
                                        </p:tgtEl>
                                        <p:attrNameLst>
                                          <p:attrName>ppt_w</p:attrName>
                                        </p:attrNameLst>
                                      </p:cBhvr>
                                      <p:tavLst>
                                        <p:tav tm="0">
                                          <p:val>
                                            <p:fltVal val="0"/>
                                          </p:val>
                                        </p:tav>
                                        <p:tav tm="100000">
                                          <p:val>
                                            <p:strVal val="#ppt_w"/>
                                          </p:val>
                                        </p:tav>
                                      </p:tavLst>
                                    </p:anim>
                                    <p:anim calcmode="lin" valueType="num">
                                      <p:cBhvr>
                                        <p:cTn dur="1000" fill="hold" id="33"/>
                                        <p:tgtEl>
                                          <p:spTgt spid="37"/>
                                        </p:tgtEl>
                                        <p:attrNameLst>
                                          <p:attrName>ppt_h</p:attrName>
                                        </p:attrNameLst>
                                      </p:cBhvr>
                                      <p:tavLst>
                                        <p:tav tm="0">
                                          <p:val>
                                            <p:fltVal val="0"/>
                                          </p:val>
                                        </p:tav>
                                        <p:tav tm="100000">
                                          <p:val>
                                            <p:strVal val="#ppt_h"/>
                                          </p:val>
                                        </p:tav>
                                      </p:tavLst>
                                    </p:anim>
                                    <p:animEffect filter="fade" transition="in">
                                      <p:cBhvr>
                                        <p:cTn dur="1000" id="34"/>
                                        <p:tgtEl>
                                          <p:spTgt spid="37"/>
                                        </p:tgtEl>
                                      </p:cBhvr>
                                    </p:animEffect>
                                  </p:childTnLst>
                                </p:cTn>
                              </p:par>
                              <p:par>
                                <p:cTn fill="hold" grpId="0" id="35" nodeType="withEffect" presetClass="entr" presetID="53" presetSubtype="0">
                                  <p:stCondLst>
                                    <p:cond delay="200"/>
                                  </p:stCondLst>
                                  <p:childTnLst>
                                    <p:set>
                                      <p:cBhvr>
                                        <p:cTn dur="1" fill="hold" id="36">
                                          <p:stCondLst>
                                            <p:cond delay="0"/>
                                          </p:stCondLst>
                                        </p:cTn>
                                        <p:tgtEl>
                                          <p:spTgt spid="38"/>
                                        </p:tgtEl>
                                        <p:attrNameLst>
                                          <p:attrName>style.visibility</p:attrName>
                                        </p:attrNameLst>
                                      </p:cBhvr>
                                      <p:to>
                                        <p:strVal val="visible"/>
                                      </p:to>
                                    </p:set>
                                    <p:anim calcmode="lin" valueType="num">
                                      <p:cBhvr>
                                        <p:cTn dur="1000" fill="hold" id="37"/>
                                        <p:tgtEl>
                                          <p:spTgt spid="38"/>
                                        </p:tgtEl>
                                        <p:attrNameLst>
                                          <p:attrName>ppt_w</p:attrName>
                                        </p:attrNameLst>
                                      </p:cBhvr>
                                      <p:tavLst>
                                        <p:tav tm="0">
                                          <p:val>
                                            <p:fltVal val="0"/>
                                          </p:val>
                                        </p:tav>
                                        <p:tav tm="100000">
                                          <p:val>
                                            <p:strVal val="#ppt_w"/>
                                          </p:val>
                                        </p:tav>
                                      </p:tavLst>
                                    </p:anim>
                                    <p:anim calcmode="lin" valueType="num">
                                      <p:cBhvr>
                                        <p:cTn dur="1000" fill="hold" id="38"/>
                                        <p:tgtEl>
                                          <p:spTgt spid="38"/>
                                        </p:tgtEl>
                                        <p:attrNameLst>
                                          <p:attrName>ppt_h</p:attrName>
                                        </p:attrNameLst>
                                      </p:cBhvr>
                                      <p:tavLst>
                                        <p:tav tm="0">
                                          <p:val>
                                            <p:fltVal val="0"/>
                                          </p:val>
                                        </p:tav>
                                        <p:tav tm="100000">
                                          <p:val>
                                            <p:strVal val="#ppt_h"/>
                                          </p:val>
                                        </p:tav>
                                      </p:tavLst>
                                    </p:anim>
                                    <p:animEffect filter="fade" transition="in">
                                      <p:cBhvr>
                                        <p:cTn dur="1000" id="39"/>
                                        <p:tgtEl>
                                          <p:spTgt spid="38"/>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39"/>
                                        </p:tgtEl>
                                        <p:attrNameLst>
                                          <p:attrName>style.visibility</p:attrName>
                                        </p:attrNameLst>
                                      </p:cBhvr>
                                      <p:to>
                                        <p:strVal val="visible"/>
                                      </p:to>
                                    </p:set>
                                    <p:anim calcmode="lin" valueType="num">
                                      <p:cBhvr>
                                        <p:cTn dur="1000" fill="hold" id="42"/>
                                        <p:tgtEl>
                                          <p:spTgt spid="39"/>
                                        </p:tgtEl>
                                        <p:attrNameLst>
                                          <p:attrName>ppt_w</p:attrName>
                                        </p:attrNameLst>
                                      </p:cBhvr>
                                      <p:tavLst>
                                        <p:tav tm="0">
                                          <p:val>
                                            <p:fltVal val="0"/>
                                          </p:val>
                                        </p:tav>
                                        <p:tav tm="100000">
                                          <p:val>
                                            <p:strVal val="#ppt_w"/>
                                          </p:val>
                                        </p:tav>
                                      </p:tavLst>
                                    </p:anim>
                                    <p:anim calcmode="lin" valueType="num">
                                      <p:cBhvr>
                                        <p:cTn dur="1000" fill="hold" id="43"/>
                                        <p:tgtEl>
                                          <p:spTgt spid="39"/>
                                        </p:tgtEl>
                                        <p:attrNameLst>
                                          <p:attrName>ppt_h</p:attrName>
                                        </p:attrNameLst>
                                      </p:cBhvr>
                                      <p:tavLst>
                                        <p:tav tm="0">
                                          <p:val>
                                            <p:fltVal val="0"/>
                                          </p:val>
                                        </p:tav>
                                        <p:tav tm="100000">
                                          <p:val>
                                            <p:strVal val="#ppt_h"/>
                                          </p:val>
                                        </p:tav>
                                      </p:tavLst>
                                    </p:anim>
                                    <p:animEffect filter="fade" transition="in">
                                      <p:cBhvr>
                                        <p:cTn dur="1000" id="44"/>
                                        <p:tgtEl>
                                          <p:spTgt spid="39"/>
                                        </p:tgtEl>
                                      </p:cBhvr>
                                    </p:animEffect>
                                  </p:childTnLst>
                                </p:cTn>
                              </p:par>
                              <p:par>
                                <p:cTn fill="hold" grpId="0" id="45" nodeType="withEffect" presetClass="entr" presetID="53" presetSubtype="0">
                                  <p:stCondLst>
                                    <p:cond delay="200"/>
                                  </p:stCondLst>
                                  <p:childTnLst>
                                    <p:set>
                                      <p:cBhvr>
                                        <p:cTn dur="1" fill="hold" id="46">
                                          <p:stCondLst>
                                            <p:cond delay="0"/>
                                          </p:stCondLst>
                                        </p:cTn>
                                        <p:tgtEl>
                                          <p:spTgt spid="40"/>
                                        </p:tgtEl>
                                        <p:attrNameLst>
                                          <p:attrName>style.visibility</p:attrName>
                                        </p:attrNameLst>
                                      </p:cBhvr>
                                      <p:to>
                                        <p:strVal val="visible"/>
                                      </p:to>
                                    </p:set>
                                    <p:anim calcmode="lin" valueType="num">
                                      <p:cBhvr>
                                        <p:cTn dur="1000" fill="hold" id="47"/>
                                        <p:tgtEl>
                                          <p:spTgt spid="40"/>
                                        </p:tgtEl>
                                        <p:attrNameLst>
                                          <p:attrName>ppt_w</p:attrName>
                                        </p:attrNameLst>
                                      </p:cBhvr>
                                      <p:tavLst>
                                        <p:tav tm="0">
                                          <p:val>
                                            <p:fltVal val="0"/>
                                          </p:val>
                                        </p:tav>
                                        <p:tav tm="100000">
                                          <p:val>
                                            <p:strVal val="#ppt_w"/>
                                          </p:val>
                                        </p:tav>
                                      </p:tavLst>
                                    </p:anim>
                                    <p:anim calcmode="lin" valueType="num">
                                      <p:cBhvr>
                                        <p:cTn dur="1000" fill="hold" id="48"/>
                                        <p:tgtEl>
                                          <p:spTgt spid="40"/>
                                        </p:tgtEl>
                                        <p:attrNameLst>
                                          <p:attrName>ppt_h</p:attrName>
                                        </p:attrNameLst>
                                      </p:cBhvr>
                                      <p:tavLst>
                                        <p:tav tm="0">
                                          <p:val>
                                            <p:fltVal val="0"/>
                                          </p:val>
                                        </p:tav>
                                        <p:tav tm="100000">
                                          <p:val>
                                            <p:strVal val="#ppt_h"/>
                                          </p:val>
                                        </p:tav>
                                      </p:tavLst>
                                    </p:anim>
                                    <p:animEffect filter="fade" transition="in">
                                      <p:cBhvr>
                                        <p:cTn dur="1000" id="49"/>
                                        <p:tgtEl>
                                          <p:spTgt spid="40"/>
                                        </p:tgtEl>
                                      </p:cBhvr>
                                    </p:animEffect>
                                  </p:childTnLst>
                                </p:cTn>
                              </p:par>
                            </p:childTnLst>
                          </p:cTn>
                        </p:par>
                        <p:par>
                          <p:cTn fill="hold" id="50" nodeType="afterGroup">
                            <p:stCondLst>
                              <p:cond delay="1400"/>
                            </p:stCondLst>
                            <p:childTnLst>
                              <p:par>
                                <p:cTn fill="hold" grpId="0" id="51" nodeType="afterEffect" presetClass="entr" presetID="31" presetSubtype="0">
                                  <p:stCondLst>
                                    <p:cond delay="0"/>
                                  </p:stCondLst>
                                  <p:iterate type="lt">
                                    <p:tmPct val="5000"/>
                                  </p:iterate>
                                  <p:childTnLst>
                                    <p:set>
                                      <p:cBhvr>
                                        <p:cTn dur="1" fill="hold" id="52">
                                          <p:stCondLst>
                                            <p:cond delay="0"/>
                                          </p:stCondLst>
                                        </p:cTn>
                                        <p:tgtEl>
                                          <p:spTgt spid="41"/>
                                        </p:tgtEl>
                                        <p:attrNameLst>
                                          <p:attrName>style.visibility</p:attrName>
                                        </p:attrNameLst>
                                      </p:cBhvr>
                                      <p:to>
                                        <p:strVal val="visible"/>
                                      </p:to>
                                    </p:set>
                                    <p:anim calcmode="lin" valueType="num">
                                      <p:cBhvr>
                                        <p:cTn dur="750" fill="hold" id="53"/>
                                        <p:tgtEl>
                                          <p:spTgt spid="41"/>
                                        </p:tgtEl>
                                        <p:attrNameLst>
                                          <p:attrName>ppt_w</p:attrName>
                                        </p:attrNameLst>
                                      </p:cBhvr>
                                      <p:tavLst>
                                        <p:tav tm="0">
                                          <p:val>
                                            <p:fltVal val="0"/>
                                          </p:val>
                                        </p:tav>
                                        <p:tav tm="100000">
                                          <p:val>
                                            <p:strVal val="#ppt_w"/>
                                          </p:val>
                                        </p:tav>
                                      </p:tavLst>
                                    </p:anim>
                                    <p:anim calcmode="lin" valueType="num">
                                      <p:cBhvr>
                                        <p:cTn dur="750" fill="hold" id="54"/>
                                        <p:tgtEl>
                                          <p:spTgt spid="41"/>
                                        </p:tgtEl>
                                        <p:attrNameLst>
                                          <p:attrName>ppt_h</p:attrName>
                                        </p:attrNameLst>
                                      </p:cBhvr>
                                      <p:tavLst>
                                        <p:tav tm="0">
                                          <p:val>
                                            <p:fltVal val="0"/>
                                          </p:val>
                                        </p:tav>
                                        <p:tav tm="100000">
                                          <p:val>
                                            <p:strVal val="#ppt_h"/>
                                          </p:val>
                                        </p:tav>
                                      </p:tavLst>
                                    </p:anim>
                                    <p:anim calcmode="lin" valueType="num">
                                      <p:cBhvr>
                                        <p:cTn dur="750" fill="hold" id="55"/>
                                        <p:tgtEl>
                                          <p:spTgt spid="41"/>
                                        </p:tgtEl>
                                        <p:attrNameLst>
                                          <p:attrName>style.rotation</p:attrName>
                                        </p:attrNameLst>
                                      </p:cBhvr>
                                      <p:tavLst>
                                        <p:tav tm="0">
                                          <p:val>
                                            <p:fltVal val="90"/>
                                          </p:val>
                                        </p:tav>
                                        <p:tav tm="100000">
                                          <p:val>
                                            <p:fltVal val="0"/>
                                          </p:val>
                                        </p:tav>
                                      </p:tavLst>
                                    </p:anim>
                                    <p:animEffect filter="fade" transition="in">
                                      <p:cBhvr>
                                        <p:cTn dur="750" id="56"/>
                                        <p:tgtEl>
                                          <p:spTgt spid="41"/>
                                        </p:tgtEl>
                                      </p:cBhvr>
                                    </p:animEffect>
                                  </p:childTnLst>
                                </p:cTn>
                              </p:par>
                            </p:childTnLst>
                          </p:cTn>
                        </p:par>
                        <p:par>
                          <p:cTn fill="hold" id="57" nodeType="afterGroup">
                            <p:stCondLst>
                              <p:cond delay="2150"/>
                            </p:stCondLst>
                            <p:childTnLst>
                              <p:par>
                                <p:cTn fill="hold" id="58" nodeType="afterEffect" presetClass="entr" presetID="53" presetSubtype="0">
                                  <p:stCondLst>
                                    <p:cond delay="0"/>
                                  </p:stCondLst>
                                  <p:childTnLst>
                                    <p:set>
                                      <p:cBhvr>
                                        <p:cTn dur="1" fill="hold" id="59">
                                          <p:stCondLst>
                                            <p:cond delay="0"/>
                                          </p:stCondLst>
                                        </p:cTn>
                                        <p:tgtEl>
                                          <p:spTgt spid="2"/>
                                        </p:tgtEl>
                                        <p:attrNameLst>
                                          <p:attrName>style.visibility</p:attrName>
                                        </p:attrNameLst>
                                      </p:cBhvr>
                                      <p:to>
                                        <p:strVal val="visible"/>
                                      </p:to>
                                    </p:set>
                                    <p:anim calcmode="lin" valueType="num">
                                      <p:cBhvr>
                                        <p:cTn dur="750" fill="hold" id="60"/>
                                        <p:tgtEl>
                                          <p:spTgt spid="2"/>
                                        </p:tgtEl>
                                        <p:attrNameLst>
                                          <p:attrName>ppt_w</p:attrName>
                                        </p:attrNameLst>
                                      </p:cBhvr>
                                      <p:tavLst>
                                        <p:tav tm="0">
                                          <p:val>
                                            <p:fltVal val="0"/>
                                          </p:val>
                                        </p:tav>
                                        <p:tav tm="100000">
                                          <p:val>
                                            <p:strVal val="#ppt_w"/>
                                          </p:val>
                                        </p:tav>
                                      </p:tavLst>
                                    </p:anim>
                                    <p:anim calcmode="lin" valueType="num">
                                      <p:cBhvr>
                                        <p:cTn dur="750" fill="hold" id="61"/>
                                        <p:tgtEl>
                                          <p:spTgt spid="2"/>
                                        </p:tgtEl>
                                        <p:attrNameLst>
                                          <p:attrName>ppt_h</p:attrName>
                                        </p:attrNameLst>
                                      </p:cBhvr>
                                      <p:tavLst>
                                        <p:tav tm="0">
                                          <p:val>
                                            <p:fltVal val="0"/>
                                          </p:val>
                                        </p:tav>
                                        <p:tav tm="100000">
                                          <p:val>
                                            <p:strVal val="#ppt_h"/>
                                          </p:val>
                                        </p:tav>
                                      </p:tavLst>
                                    </p:anim>
                                    <p:animEffect filter="fade" transition="in">
                                      <p:cBhvr>
                                        <p:cTn dur="750" id="62"/>
                                        <p:tgtEl>
                                          <p:spTgt spid="2"/>
                                        </p:tgtEl>
                                      </p:cBhvr>
                                    </p:animEffect>
                                  </p:childTnLst>
                                </p:cTn>
                              </p:par>
                              <p:par>
                                <p:cTn fill="hold" grpId="0" id="63" nodeType="withEffect" presetClass="entr" presetID="2" presetSubtype="2">
                                  <p:stCondLst>
                                    <p:cond delay="250"/>
                                  </p:stCondLst>
                                  <p:childTnLst>
                                    <p:set>
                                      <p:cBhvr>
                                        <p:cTn dur="1" fill="hold" id="64">
                                          <p:stCondLst>
                                            <p:cond delay="0"/>
                                          </p:stCondLst>
                                        </p:cTn>
                                        <p:tgtEl>
                                          <p:spTgt spid="28"/>
                                        </p:tgtEl>
                                        <p:attrNameLst>
                                          <p:attrName>style.visibility</p:attrName>
                                        </p:attrNameLst>
                                      </p:cBhvr>
                                      <p:to>
                                        <p:strVal val="visible"/>
                                      </p:to>
                                    </p:set>
                                    <p:anim calcmode="lin" valueType="num">
                                      <p:cBhvr additive="base">
                                        <p:cTn dur="750" fill="hold" id="65"/>
                                        <p:tgtEl>
                                          <p:spTgt spid="28"/>
                                        </p:tgtEl>
                                        <p:attrNameLst>
                                          <p:attrName>ppt_x</p:attrName>
                                        </p:attrNameLst>
                                      </p:cBhvr>
                                      <p:tavLst>
                                        <p:tav tm="0">
                                          <p:val>
                                            <p:strVal val="1+#ppt_w/2"/>
                                          </p:val>
                                        </p:tav>
                                        <p:tav tm="100000">
                                          <p:val>
                                            <p:strVal val="#ppt_x"/>
                                          </p:val>
                                        </p:tav>
                                      </p:tavLst>
                                    </p:anim>
                                    <p:anim calcmode="lin" valueType="num">
                                      <p:cBhvr additive="base">
                                        <p:cTn dur="750" fill="hold" id="66"/>
                                        <p:tgtEl>
                                          <p:spTgt spid="28"/>
                                        </p:tgtEl>
                                        <p:attrNameLst>
                                          <p:attrName>ppt_y</p:attrName>
                                        </p:attrNameLst>
                                      </p:cBhvr>
                                      <p:tavLst>
                                        <p:tav tm="0">
                                          <p:val>
                                            <p:strVal val="#ppt_y"/>
                                          </p:val>
                                        </p:tav>
                                        <p:tav tm="100000">
                                          <p:val>
                                            <p:strVal val="#ppt_y"/>
                                          </p:val>
                                        </p:tav>
                                      </p:tavLst>
                                    </p:anim>
                                  </p:childTnLst>
                                </p:cTn>
                              </p:par>
                              <p:par>
                                <p:cTn fill="hold" id="67" nodeType="withEffect" presetClass="entr" presetID="53" presetSubtype="0">
                                  <p:stCondLst>
                                    <p:cond delay="500"/>
                                  </p:stCondLst>
                                  <p:childTnLst>
                                    <p:set>
                                      <p:cBhvr>
                                        <p:cTn dur="1" fill="hold" id="68">
                                          <p:stCondLst>
                                            <p:cond delay="0"/>
                                          </p:stCondLst>
                                        </p:cTn>
                                        <p:tgtEl>
                                          <p:spTgt spid="50"/>
                                        </p:tgtEl>
                                        <p:attrNameLst>
                                          <p:attrName>style.visibility</p:attrName>
                                        </p:attrNameLst>
                                      </p:cBhvr>
                                      <p:to>
                                        <p:strVal val="visible"/>
                                      </p:to>
                                    </p:set>
                                    <p:anim calcmode="lin" valueType="num">
                                      <p:cBhvr>
                                        <p:cTn dur="750" fill="hold" id="69"/>
                                        <p:tgtEl>
                                          <p:spTgt spid="50"/>
                                        </p:tgtEl>
                                        <p:attrNameLst>
                                          <p:attrName>ppt_w</p:attrName>
                                        </p:attrNameLst>
                                      </p:cBhvr>
                                      <p:tavLst>
                                        <p:tav tm="0">
                                          <p:val>
                                            <p:fltVal val="0"/>
                                          </p:val>
                                        </p:tav>
                                        <p:tav tm="100000">
                                          <p:val>
                                            <p:strVal val="#ppt_w"/>
                                          </p:val>
                                        </p:tav>
                                      </p:tavLst>
                                    </p:anim>
                                    <p:anim calcmode="lin" valueType="num">
                                      <p:cBhvr>
                                        <p:cTn dur="750" fill="hold" id="70"/>
                                        <p:tgtEl>
                                          <p:spTgt spid="50"/>
                                        </p:tgtEl>
                                        <p:attrNameLst>
                                          <p:attrName>ppt_h</p:attrName>
                                        </p:attrNameLst>
                                      </p:cBhvr>
                                      <p:tavLst>
                                        <p:tav tm="0">
                                          <p:val>
                                            <p:fltVal val="0"/>
                                          </p:val>
                                        </p:tav>
                                        <p:tav tm="100000">
                                          <p:val>
                                            <p:strVal val="#ppt_h"/>
                                          </p:val>
                                        </p:tav>
                                      </p:tavLst>
                                    </p:anim>
                                    <p:animEffect filter="fade" transition="in">
                                      <p:cBhvr>
                                        <p:cTn dur="750" id="71"/>
                                        <p:tgtEl>
                                          <p:spTgt spid="50"/>
                                        </p:tgtEl>
                                      </p:cBhvr>
                                    </p:animEffect>
                                  </p:childTnLst>
                                </p:cTn>
                              </p:par>
                              <p:par>
                                <p:cTn fill="hold" grpId="0" id="72" nodeType="withEffect" presetClass="entr" presetID="2" presetSubtype="2">
                                  <p:stCondLst>
                                    <p:cond delay="750"/>
                                  </p:stCondLst>
                                  <p:childTnLst>
                                    <p:set>
                                      <p:cBhvr>
                                        <p:cTn dur="1" fill="hold" id="73">
                                          <p:stCondLst>
                                            <p:cond delay="0"/>
                                          </p:stCondLst>
                                        </p:cTn>
                                        <p:tgtEl>
                                          <p:spTgt spid="29"/>
                                        </p:tgtEl>
                                        <p:attrNameLst>
                                          <p:attrName>style.visibility</p:attrName>
                                        </p:attrNameLst>
                                      </p:cBhvr>
                                      <p:to>
                                        <p:strVal val="visible"/>
                                      </p:to>
                                    </p:set>
                                    <p:anim calcmode="lin" valueType="num">
                                      <p:cBhvr additive="base">
                                        <p:cTn dur="750" fill="hold" id="74"/>
                                        <p:tgtEl>
                                          <p:spTgt spid="29"/>
                                        </p:tgtEl>
                                        <p:attrNameLst>
                                          <p:attrName>ppt_x</p:attrName>
                                        </p:attrNameLst>
                                      </p:cBhvr>
                                      <p:tavLst>
                                        <p:tav tm="0">
                                          <p:val>
                                            <p:strVal val="1+#ppt_w/2"/>
                                          </p:val>
                                        </p:tav>
                                        <p:tav tm="100000">
                                          <p:val>
                                            <p:strVal val="#ppt_x"/>
                                          </p:val>
                                        </p:tav>
                                      </p:tavLst>
                                    </p:anim>
                                    <p:anim calcmode="lin" valueType="num">
                                      <p:cBhvr additive="base">
                                        <p:cTn dur="750" fill="hold" id="75"/>
                                        <p:tgtEl>
                                          <p:spTgt spid="29"/>
                                        </p:tgtEl>
                                        <p:attrNameLst>
                                          <p:attrName>ppt_y</p:attrName>
                                        </p:attrNameLst>
                                      </p:cBhvr>
                                      <p:tavLst>
                                        <p:tav tm="0">
                                          <p:val>
                                            <p:strVal val="#ppt_y"/>
                                          </p:val>
                                        </p:tav>
                                        <p:tav tm="100000">
                                          <p:val>
                                            <p:strVal val="#ppt_y"/>
                                          </p:val>
                                        </p:tav>
                                      </p:tavLst>
                                    </p:anim>
                                  </p:childTnLst>
                                </p:cTn>
                              </p:par>
                              <p:par>
                                <p:cTn fill="hold" id="76" nodeType="withEffect" presetClass="entr" presetID="53" presetSubtype="0">
                                  <p:stCondLst>
                                    <p:cond delay="1000"/>
                                  </p:stCondLst>
                                  <p:childTnLst>
                                    <p:set>
                                      <p:cBhvr>
                                        <p:cTn dur="1" fill="hold" id="77">
                                          <p:stCondLst>
                                            <p:cond delay="0"/>
                                          </p:stCondLst>
                                        </p:cTn>
                                        <p:tgtEl>
                                          <p:spTgt spid="55"/>
                                        </p:tgtEl>
                                        <p:attrNameLst>
                                          <p:attrName>style.visibility</p:attrName>
                                        </p:attrNameLst>
                                      </p:cBhvr>
                                      <p:to>
                                        <p:strVal val="visible"/>
                                      </p:to>
                                    </p:set>
                                    <p:anim calcmode="lin" valueType="num">
                                      <p:cBhvr>
                                        <p:cTn dur="750" fill="hold" id="78"/>
                                        <p:tgtEl>
                                          <p:spTgt spid="55"/>
                                        </p:tgtEl>
                                        <p:attrNameLst>
                                          <p:attrName>ppt_w</p:attrName>
                                        </p:attrNameLst>
                                      </p:cBhvr>
                                      <p:tavLst>
                                        <p:tav tm="0">
                                          <p:val>
                                            <p:fltVal val="0"/>
                                          </p:val>
                                        </p:tav>
                                        <p:tav tm="100000">
                                          <p:val>
                                            <p:strVal val="#ppt_w"/>
                                          </p:val>
                                        </p:tav>
                                      </p:tavLst>
                                    </p:anim>
                                    <p:anim calcmode="lin" valueType="num">
                                      <p:cBhvr>
                                        <p:cTn dur="750" fill="hold" id="79"/>
                                        <p:tgtEl>
                                          <p:spTgt spid="55"/>
                                        </p:tgtEl>
                                        <p:attrNameLst>
                                          <p:attrName>ppt_h</p:attrName>
                                        </p:attrNameLst>
                                      </p:cBhvr>
                                      <p:tavLst>
                                        <p:tav tm="0">
                                          <p:val>
                                            <p:fltVal val="0"/>
                                          </p:val>
                                        </p:tav>
                                        <p:tav tm="100000">
                                          <p:val>
                                            <p:strVal val="#ppt_h"/>
                                          </p:val>
                                        </p:tav>
                                      </p:tavLst>
                                    </p:anim>
                                    <p:animEffect filter="fade" transition="in">
                                      <p:cBhvr>
                                        <p:cTn dur="750" id="80"/>
                                        <p:tgtEl>
                                          <p:spTgt spid="55"/>
                                        </p:tgtEl>
                                      </p:cBhvr>
                                    </p:animEffect>
                                  </p:childTnLst>
                                </p:cTn>
                              </p:par>
                              <p:par>
                                <p:cTn fill="hold" grpId="0" id="81" nodeType="withEffect" presetClass="entr" presetID="2" presetSubtype="2">
                                  <p:stCondLst>
                                    <p:cond delay="1250"/>
                                  </p:stCondLst>
                                  <p:childTnLst>
                                    <p:set>
                                      <p:cBhvr>
                                        <p:cTn dur="1" fill="hold" id="82">
                                          <p:stCondLst>
                                            <p:cond delay="0"/>
                                          </p:stCondLst>
                                        </p:cTn>
                                        <p:tgtEl>
                                          <p:spTgt spid="30"/>
                                        </p:tgtEl>
                                        <p:attrNameLst>
                                          <p:attrName>style.visibility</p:attrName>
                                        </p:attrNameLst>
                                      </p:cBhvr>
                                      <p:to>
                                        <p:strVal val="visible"/>
                                      </p:to>
                                    </p:set>
                                    <p:anim calcmode="lin" valueType="num">
                                      <p:cBhvr additive="base">
                                        <p:cTn dur="750" fill="hold" id="83"/>
                                        <p:tgtEl>
                                          <p:spTgt spid="30"/>
                                        </p:tgtEl>
                                        <p:attrNameLst>
                                          <p:attrName>ppt_x</p:attrName>
                                        </p:attrNameLst>
                                      </p:cBhvr>
                                      <p:tavLst>
                                        <p:tav tm="0">
                                          <p:val>
                                            <p:strVal val="1+#ppt_w/2"/>
                                          </p:val>
                                        </p:tav>
                                        <p:tav tm="100000">
                                          <p:val>
                                            <p:strVal val="#ppt_x"/>
                                          </p:val>
                                        </p:tav>
                                      </p:tavLst>
                                    </p:anim>
                                    <p:anim calcmode="lin" valueType="num">
                                      <p:cBhvr additive="base">
                                        <p:cTn dur="750" fill="hold" id="84"/>
                                        <p:tgtEl>
                                          <p:spTgt spid="30"/>
                                        </p:tgtEl>
                                        <p:attrNameLst>
                                          <p:attrName>ppt_y</p:attrName>
                                        </p:attrNameLst>
                                      </p:cBhvr>
                                      <p:tavLst>
                                        <p:tav tm="0">
                                          <p:val>
                                            <p:strVal val="#ppt_y"/>
                                          </p:val>
                                        </p:tav>
                                        <p:tav tm="100000">
                                          <p:val>
                                            <p:strVal val="#ppt_y"/>
                                          </p:val>
                                        </p:tav>
                                      </p:tavLst>
                                    </p:anim>
                                  </p:childTnLst>
                                </p:cTn>
                              </p:par>
                              <p:par>
                                <p:cTn fill="hold" id="85" nodeType="withEffect" presetClass="entr" presetID="53" presetSubtype="0">
                                  <p:stCondLst>
                                    <p:cond delay="1500"/>
                                  </p:stCondLst>
                                  <p:childTnLst>
                                    <p:set>
                                      <p:cBhvr>
                                        <p:cTn dur="1" fill="hold" id="86">
                                          <p:stCondLst>
                                            <p:cond delay="0"/>
                                          </p:stCondLst>
                                        </p:cTn>
                                        <p:tgtEl>
                                          <p:spTgt spid="58"/>
                                        </p:tgtEl>
                                        <p:attrNameLst>
                                          <p:attrName>style.visibility</p:attrName>
                                        </p:attrNameLst>
                                      </p:cBhvr>
                                      <p:to>
                                        <p:strVal val="visible"/>
                                      </p:to>
                                    </p:set>
                                    <p:anim calcmode="lin" valueType="num">
                                      <p:cBhvr>
                                        <p:cTn dur="750" fill="hold" id="87"/>
                                        <p:tgtEl>
                                          <p:spTgt spid="58"/>
                                        </p:tgtEl>
                                        <p:attrNameLst>
                                          <p:attrName>ppt_w</p:attrName>
                                        </p:attrNameLst>
                                      </p:cBhvr>
                                      <p:tavLst>
                                        <p:tav tm="0">
                                          <p:val>
                                            <p:fltVal val="0"/>
                                          </p:val>
                                        </p:tav>
                                        <p:tav tm="100000">
                                          <p:val>
                                            <p:strVal val="#ppt_w"/>
                                          </p:val>
                                        </p:tav>
                                      </p:tavLst>
                                    </p:anim>
                                    <p:anim calcmode="lin" valueType="num">
                                      <p:cBhvr>
                                        <p:cTn dur="750" fill="hold" id="88"/>
                                        <p:tgtEl>
                                          <p:spTgt spid="58"/>
                                        </p:tgtEl>
                                        <p:attrNameLst>
                                          <p:attrName>ppt_h</p:attrName>
                                        </p:attrNameLst>
                                      </p:cBhvr>
                                      <p:tavLst>
                                        <p:tav tm="0">
                                          <p:val>
                                            <p:fltVal val="0"/>
                                          </p:val>
                                        </p:tav>
                                        <p:tav tm="100000">
                                          <p:val>
                                            <p:strVal val="#ppt_h"/>
                                          </p:val>
                                        </p:tav>
                                      </p:tavLst>
                                    </p:anim>
                                    <p:animEffect filter="fade" transition="in">
                                      <p:cBhvr>
                                        <p:cTn dur="750" id="89"/>
                                        <p:tgtEl>
                                          <p:spTgt spid="58"/>
                                        </p:tgtEl>
                                      </p:cBhvr>
                                    </p:animEffect>
                                  </p:childTnLst>
                                </p:cTn>
                              </p:par>
                              <p:par>
                                <p:cTn fill="hold" grpId="0" id="90" nodeType="withEffect" presetClass="entr" presetID="2" presetSubtype="2">
                                  <p:stCondLst>
                                    <p:cond delay="1750"/>
                                  </p:stCondLst>
                                  <p:childTnLst>
                                    <p:set>
                                      <p:cBhvr>
                                        <p:cTn dur="1" fill="hold" id="91">
                                          <p:stCondLst>
                                            <p:cond delay="0"/>
                                          </p:stCondLst>
                                        </p:cTn>
                                        <p:tgtEl>
                                          <p:spTgt spid="31"/>
                                        </p:tgtEl>
                                        <p:attrNameLst>
                                          <p:attrName>style.visibility</p:attrName>
                                        </p:attrNameLst>
                                      </p:cBhvr>
                                      <p:to>
                                        <p:strVal val="visible"/>
                                      </p:to>
                                    </p:set>
                                    <p:anim calcmode="lin" valueType="num">
                                      <p:cBhvr additive="base">
                                        <p:cTn dur="750" fill="hold" id="92"/>
                                        <p:tgtEl>
                                          <p:spTgt spid="31"/>
                                        </p:tgtEl>
                                        <p:attrNameLst>
                                          <p:attrName>ppt_x</p:attrName>
                                        </p:attrNameLst>
                                      </p:cBhvr>
                                      <p:tavLst>
                                        <p:tav tm="0">
                                          <p:val>
                                            <p:strVal val="1+#ppt_w/2"/>
                                          </p:val>
                                        </p:tav>
                                        <p:tav tm="100000">
                                          <p:val>
                                            <p:strVal val="#ppt_x"/>
                                          </p:val>
                                        </p:tav>
                                      </p:tavLst>
                                    </p:anim>
                                    <p:anim calcmode="lin" valueType="num">
                                      <p:cBhvr additive="base">
                                        <p:cTn dur="750" fill="hold" id="93"/>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任意多边形 83"/>
          <p:cNvSpPr/>
          <p:nvPr/>
        </p:nvSpPr>
        <p:spPr bwMode="auto">
          <a:xfrm rot="16377237">
            <a:off x="5502506" y="985759"/>
            <a:ext cx="1007498" cy="100546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27" name="任意多边形 83"/>
          <p:cNvSpPr/>
          <p:nvPr/>
        </p:nvSpPr>
        <p:spPr bwMode="auto">
          <a:xfrm rot="16377237">
            <a:off x="6445090" y="2659707"/>
            <a:ext cx="1004844" cy="100282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28" name="任意多边形 83"/>
          <p:cNvSpPr/>
          <p:nvPr/>
        </p:nvSpPr>
        <p:spPr bwMode="auto">
          <a:xfrm rot="16377237">
            <a:off x="4232652" y="1594334"/>
            <a:ext cx="1164522" cy="1162172"/>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29" name="任意多边形 83"/>
          <p:cNvSpPr/>
          <p:nvPr/>
        </p:nvSpPr>
        <p:spPr bwMode="auto">
          <a:xfrm rot="16377237">
            <a:off x="5324067" y="1662388"/>
            <a:ext cx="1635976" cy="163267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30" name="任意多边形 83"/>
          <p:cNvSpPr/>
          <p:nvPr/>
        </p:nvSpPr>
        <p:spPr bwMode="auto">
          <a:xfrm flipH="1" rot="5222763">
            <a:off x="7104582" y="1037585"/>
            <a:ext cx="242276" cy="241788"/>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31" name="任意多边形 83"/>
          <p:cNvSpPr/>
          <p:nvPr/>
        </p:nvSpPr>
        <p:spPr bwMode="auto">
          <a:xfrm rot="16377237">
            <a:off x="7359596" y="1476881"/>
            <a:ext cx="286326" cy="28575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32" name="任意多边形 83"/>
          <p:cNvSpPr/>
          <p:nvPr/>
        </p:nvSpPr>
        <p:spPr bwMode="auto">
          <a:xfrm rot="16377237">
            <a:off x="4819134" y="2881157"/>
            <a:ext cx="1004844" cy="100282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33" name="任意多边形 83"/>
          <p:cNvSpPr/>
          <p:nvPr/>
        </p:nvSpPr>
        <p:spPr bwMode="auto">
          <a:xfrm flipH="1" rot="5222763">
            <a:off x="4601899" y="3789267"/>
            <a:ext cx="242276" cy="241788"/>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34" name="任意多边形 83"/>
          <p:cNvSpPr/>
          <p:nvPr/>
        </p:nvSpPr>
        <p:spPr bwMode="auto">
          <a:xfrm rot="16377237">
            <a:off x="4061429" y="3317445"/>
            <a:ext cx="286326" cy="28575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35" name="TextBox 34"/>
          <p:cNvSpPr txBox="1"/>
          <p:nvPr/>
        </p:nvSpPr>
        <p:spPr>
          <a:xfrm>
            <a:off x="5340648" y="1838581"/>
            <a:ext cx="1604310" cy="1188720"/>
          </a:xfrm>
          <a:prstGeom prst="rect">
            <a:avLst/>
          </a:prstGeom>
          <a:noFill/>
        </p:spPr>
        <p:txBody>
          <a:bodyPr rtlCol="0" wrap="square">
            <a:spAutoFit/>
          </a:bodyPr>
          <a:lstStyle/>
          <a:p>
            <a:pPr algn="ctr"/>
            <a:r>
              <a:rPr altLang="zh-CN" b="1" lang="en-US" spc="-300" sz="7200">
                <a:solidFill>
                  <a:schemeClr val="bg1"/>
                </a:solidFill>
                <a:latin charset="-122" pitchFamily="34" typeface="微软雅黑"/>
                <a:ea charset="-122" pitchFamily="34" typeface="微软雅黑"/>
              </a:rPr>
              <a:t>A</a:t>
            </a:r>
          </a:p>
        </p:txBody>
      </p:sp>
      <p:sp>
        <p:nvSpPr>
          <p:cNvPr id="36" name="矩形 69"/>
          <p:cNvSpPr>
            <a:spLocks noChangeArrowheads="1"/>
          </p:cNvSpPr>
          <p:nvPr/>
        </p:nvSpPr>
        <p:spPr bwMode="auto">
          <a:xfrm>
            <a:off x="3520536" y="4267555"/>
            <a:ext cx="5137076"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buFont typeface="Arial"/>
              <a:buNone/>
            </a:pPr>
            <a:r>
              <a:rPr altLang="en-US" b="1" lang="zh-CN" smtClean="0" sz="4800">
                <a:solidFill>
                  <a:srgbClr val="00B0F0"/>
                </a:solidFill>
                <a:latin charset="-122" pitchFamily="34" typeface="微软雅黑"/>
                <a:ea charset="-122" pitchFamily="34" typeface="微软雅黑"/>
                <a:sym charset="-122" pitchFamily="34" typeface="微软雅黑"/>
              </a:rPr>
              <a:t>年度工作概述</a:t>
            </a:r>
          </a:p>
        </p:txBody>
      </p:sp>
      <p:sp>
        <p:nvSpPr>
          <p:cNvPr id="37" name="矩形 70"/>
          <p:cNvSpPr>
            <a:spLocks noChangeArrowheads="1"/>
          </p:cNvSpPr>
          <p:nvPr/>
        </p:nvSpPr>
        <p:spPr bwMode="auto">
          <a:xfrm>
            <a:off x="1303861" y="5163501"/>
            <a:ext cx="9570424"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r>
              <a:rPr altLang="en-US" lang="zh-CN" sz="2000">
                <a:solidFill>
                  <a:schemeClr val="bg1">
                    <a:lumMod val="50000"/>
                  </a:schemeClr>
                </a:solidFill>
                <a:latin charset="-122" pitchFamily="34" typeface="微软雅黑"/>
                <a:ea charset="-122" pitchFamily="34" typeface="微软雅黑"/>
              </a:rPr>
              <a:t>在此处添加文字，在此处添加文字，在此处添加文字在此处添加文字</a:t>
            </a:r>
          </a:p>
        </p:txBody>
      </p:sp>
      <p:cxnSp>
        <p:nvCxnSpPr>
          <p:cNvPr id="38" name="直接连接符 37"/>
          <p:cNvCxnSpPr/>
          <p:nvPr/>
        </p:nvCxnSpPr>
        <p:spPr>
          <a:xfrm>
            <a:off x="2355933" y="4840452"/>
            <a:ext cx="1456264"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8319033" y="4840452"/>
            <a:ext cx="1379619"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359151100"/>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750" fill="hold" id="7"/>
                                        <p:tgtEl>
                                          <p:spTgt spid="26"/>
                                        </p:tgtEl>
                                        <p:attrNameLst>
                                          <p:attrName>ppt_w</p:attrName>
                                        </p:attrNameLst>
                                      </p:cBhvr>
                                      <p:tavLst>
                                        <p:tav tm="0">
                                          <p:val>
                                            <p:fltVal val="0"/>
                                          </p:val>
                                        </p:tav>
                                        <p:tav tm="100000">
                                          <p:val>
                                            <p:strVal val="#ppt_w"/>
                                          </p:val>
                                        </p:tav>
                                      </p:tavLst>
                                    </p:anim>
                                    <p:anim calcmode="lin" valueType="num">
                                      <p:cBhvr>
                                        <p:cTn dur="750" fill="hold" id="8"/>
                                        <p:tgtEl>
                                          <p:spTgt spid="26"/>
                                        </p:tgtEl>
                                        <p:attrNameLst>
                                          <p:attrName>ppt_h</p:attrName>
                                        </p:attrNameLst>
                                      </p:cBhvr>
                                      <p:tavLst>
                                        <p:tav tm="0">
                                          <p:val>
                                            <p:fltVal val="0"/>
                                          </p:val>
                                        </p:tav>
                                        <p:tav tm="100000">
                                          <p:val>
                                            <p:strVal val="#ppt_h"/>
                                          </p:val>
                                        </p:tav>
                                      </p:tavLst>
                                    </p:anim>
                                    <p:animEffect filter="fade" transition="in">
                                      <p:cBhvr>
                                        <p:cTn dur="750" id="9"/>
                                        <p:tgtEl>
                                          <p:spTgt spid="26"/>
                                        </p:tgtEl>
                                      </p:cBhvr>
                                    </p:animEffect>
                                  </p:childTnLst>
                                </p:cTn>
                              </p:par>
                              <p:par>
                                <p:cTn fill="hold" grpId="0" id="10" nodeType="withEffect" presetClass="entr" presetID="53" presetSubtype="0">
                                  <p:stCondLst>
                                    <p:cond delay="200"/>
                                  </p:stCondLst>
                                  <p:childTnLst>
                                    <p:set>
                                      <p:cBhvr>
                                        <p:cTn dur="1" fill="hold" id="11">
                                          <p:stCondLst>
                                            <p:cond delay="0"/>
                                          </p:stCondLst>
                                        </p:cTn>
                                        <p:tgtEl>
                                          <p:spTgt spid="27"/>
                                        </p:tgtEl>
                                        <p:attrNameLst>
                                          <p:attrName>style.visibility</p:attrName>
                                        </p:attrNameLst>
                                      </p:cBhvr>
                                      <p:to>
                                        <p:strVal val="visible"/>
                                      </p:to>
                                    </p:set>
                                    <p:anim calcmode="lin" valueType="num">
                                      <p:cBhvr>
                                        <p:cTn dur="750" fill="hold" id="12"/>
                                        <p:tgtEl>
                                          <p:spTgt spid="27"/>
                                        </p:tgtEl>
                                        <p:attrNameLst>
                                          <p:attrName>ppt_w</p:attrName>
                                        </p:attrNameLst>
                                      </p:cBhvr>
                                      <p:tavLst>
                                        <p:tav tm="0">
                                          <p:val>
                                            <p:fltVal val="0"/>
                                          </p:val>
                                        </p:tav>
                                        <p:tav tm="100000">
                                          <p:val>
                                            <p:strVal val="#ppt_w"/>
                                          </p:val>
                                        </p:tav>
                                      </p:tavLst>
                                    </p:anim>
                                    <p:anim calcmode="lin" valueType="num">
                                      <p:cBhvr>
                                        <p:cTn dur="750" fill="hold" id="13"/>
                                        <p:tgtEl>
                                          <p:spTgt spid="27"/>
                                        </p:tgtEl>
                                        <p:attrNameLst>
                                          <p:attrName>ppt_h</p:attrName>
                                        </p:attrNameLst>
                                      </p:cBhvr>
                                      <p:tavLst>
                                        <p:tav tm="0">
                                          <p:val>
                                            <p:fltVal val="0"/>
                                          </p:val>
                                        </p:tav>
                                        <p:tav tm="100000">
                                          <p:val>
                                            <p:strVal val="#ppt_h"/>
                                          </p:val>
                                        </p:tav>
                                      </p:tavLst>
                                    </p:anim>
                                    <p:animEffect filter="fade" transition="in">
                                      <p:cBhvr>
                                        <p:cTn dur="750" id="14"/>
                                        <p:tgtEl>
                                          <p:spTgt spid="27"/>
                                        </p:tgtEl>
                                      </p:cBhvr>
                                    </p:animEffect>
                                  </p:childTnLst>
                                </p:cTn>
                              </p:par>
                              <p:par>
                                <p:cTn fill="hold" grpId="0" id="15" nodeType="withEffect" presetClass="entr" presetID="53" presetSubtype="0">
                                  <p:stCondLst>
                                    <p:cond delay="100"/>
                                  </p:stCondLst>
                                  <p:childTnLst>
                                    <p:set>
                                      <p:cBhvr>
                                        <p:cTn dur="1" fill="hold" id="16">
                                          <p:stCondLst>
                                            <p:cond delay="0"/>
                                          </p:stCondLst>
                                        </p:cTn>
                                        <p:tgtEl>
                                          <p:spTgt spid="28"/>
                                        </p:tgtEl>
                                        <p:attrNameLst>
                                          <p:attrName>style.visibility</p:attrName>
                                        </p:attrNameLst>
                                      </p:cBhvr>
                                      <p:to>
                                        <p:strVal val="visible"/>
                                      </p:to>
                                    </p:set>
                                    <p:anim calcmode="lin" valueType="num">
                                      <p:cBhvr>
                                        <p:cTn dur="750" fill="hold" id="17"/>
                                        <p:tgtEl>
                                          <p:spTgt spid="28"/>
                                        </p:tgtEl>
                                        <p:attrNameLst>
                                          <p:attrName>ppt_w</p:attrName>
                                        </p:attrNameLst>
                                      </p:cBhvr>
                                      <p:tavLst>
                                        <p:tav tm="0">
                                          <p:val>
                                            <p:fltVal val="0"/>
                                          </p:val>
                                        </p:tav>
                                        <p:tav tm="100000">
                                          <p:val>
                                            <p:strVal val="#ppt_w"/>
                                          </p:val>
                                        </p:tav>
                                      </p:tavLst>
                                    </p:anim>
                                    <p:anim calcmode="lin" valueType="num">
                                      <p:cBhvr>
                                        <p:cTn dur="750" fill="hold" id="18"/>
                                        <p:tgtEl>
                                          <p:spTgt spid="28"/>
                                        </p:tgtEl>
                                        <p:attrNameLst>
                                          <p:attrName>ppt_h</p:attrName>
                                        </p:attrNameLst>
                                      </p:cBhvr>
                                      <p:tavLst>
                                        <p:tav tm="0">
                                          <p:val>
                                            <p:fltVal val="0"/>
                                          </p:val>
                                        </p:tav>
                                        <p:tav tm="100000">
                                          <p:val>
                                            <p:strVal val="#ppt_h"/>
                                          </p:val>
                                        </p:tav>
                                      </p:tavLst>
                                    </p:anim>
                                    <p:animEffect filter="fade" transition="in">
                                      <p:cBhvr>
                                        <p:cTn dur="750" id="19"/>
                                        <p:tgtEl>
                                          <p:spTgt spid="28"/>
                                        </p:tgtEl>
                                      </p:cBhvr>
                                    </p:animEffect>
                                  </p:childTnLst>
                                </p:cTn>
                              </p:par>
                              <p:par>
                                <p:cTn fill="hold" grpId="0" id="20" nodeType="withEffect" presetClass="entr" presetID="53" presetSubtype="0">
                                  <p:stCondLst>
                                    <p:cond delay="100"/>
                                  </p:stCondLst>
                                  <p:childTnLst>
                                    <p:set>
                                      <p:cBhvr>
                                        <p:cTn dur="1" fill="hold" id="21">
                                          <p:stCondLst>
                                            <p:cond delay="0"/>
                                          </p:stCondLst>
                                        </p:cTn>
                                        <p:tgtEl>
                                          <p:spTgt spid="29"/>
                                        </p:tgtEl>
                                        <p:attrNameLst>
                                          <p:attrName>style.visibility</p:attrName>
                                        </p:attrNameLst>
                                      </p:cBhvr>
                                      <p:to>
                                        <p:strVal val="visible"/>
                                      </p:to>
                                    </p:set>
                                    <p:anim calcmode="lin" valueType="num">
                                      <p:cBhvr>
                                        <p:cTn dur="750" fill="hold" id="22"/>
                                        <p:tgtEl>
                                          <p:spTgt spid="29"/>
                                        </p:tgtEl>
                                        <p:attrNameLst>
                                          <p:attrName>ppt_w</p:attrName>
                                        </p:attrNameLst>
                                      </p:cBhvr>
                                      <p:tavLst>
                                        <p:tav tm="0">
                                          <p:val>
                                            <p:fltVal val="0"/>
                                          </p:val>
                                        </p:tav>
                                        <p:tav tm="100000">
                                          <p:val>
                                            <p:strVal val="#ppt_w"/>
                                          </p:val>
                                        </p:tav>
                                      </p:tavLst>
                                    </p:anim>
                                    <p:anim calcmode="lin" valueType="num">
                                      <p:cBhvr>
                                        <p:cTn dur="750" fill="hold" id="23"/>
                                        <p:tgtEl>
                                          <p:spTgt spid="29"/>
                                        </p:tgtEl>
                                        <p:attrNameLst>
                                          <p:attrName>ppt_h</p:attrName>
                                        </p:attrNameLst>
                                      </p:cBhvr>
                                      <p:tavLst>
                                        <p:tav tm="0">
                                          <p:val>
                                            <p:fltVal val="0"/>
                                          </p:val>
                                        </p:tav>
                                        <p:tav tm="100000">
                                          <p:val>
                                            <p:strVal val="#ppt_h"/>
                                          </p:val>
                                        </p:tav>
                                      </p:tavLst>
                                    </p:anim>
                                    <p:animEffect filter="fade" transition="in">
                                      <p:cBhvr>
                                        <p:cTn dur="750" id="24"/>
                                        <p:tgtEl>
                                          <p:spTgt spid="29"/>
                                        </p:tgtEl>
                                      </p:cBhvr>
                                    </p:animEffect>
                                  </p:childTnLst>
                                </p:cTn>
                              </p:par>
                              <p:par>
                                <p:cTn fill="hold" grpId="0" id="25" nodeType="withEffect" presetClass="entr" presetID="53" presetSubtype="0">
                                  <p:stCondLst>
                                    <p:cond delay="300"/>
                                  </p:stCondLst>
                                  <p:childTnLst>
                                    <p:set>
                                      <p:cBhvr>
                                        <p:cTn dur="1" fill="hold" id="26">
                                          <p:stCondLst>
                                            <p:cond delay="0"/>
                                          </p:stCondLst>
                                        </p:cTn>
                                        <p:tgtEl>
                                          <p:spTgt spid="30"/>
                                        </p:tgtEl>
                                        <p:attrNameLst>
                                          <p:attrName>style.visibility</p:attrName>
                                        </p:attrNameLst>
                                      </p:cBhvr>
                                      <p:to>
                                        <p:strVal val="visible"/>
                                      </p:to>
                                    </p:set>
                                    <p:anim calcmode="lin" valueType="num">
                                      <p:cBhvr>
                                        <p:cTn dur="750" fill="hold" id="27"/>
                                        <p:tgtEl>
                                          <p:spTgt spid="30"/>
                                        </p:tgtEl>
                                        <p:attrNameLst>
                                          <p:attrName>ppt_w</p:attrName>
                                        </p:attrNameLst>
                                      </p:cBhvr>
                                      <p:tavLst>
                                        <p:tav tm="0">
                                          <p:val>
                                            <p:fltVal val="0"/>
                                          </p:val>
                                        </p:tav>
                                        <p:tav tm="100000">
                                          <p:val>
                                            <p:strVal val="#ppt_w"/>
                                          </p:val>
                                        </p:tav>
                                      </p:tavLst>
                                    </p:anim>
                                    <p:anim calcmode="lin" valueType="num">
                                      <p:cBhvr>
                                        <p:cTn dur="750" fill="hold" id="28"/>
                                        <p:tgtEl>
                                          <p:spTgt spid="30"/>
                                        </p:tgtEl>
                                        <p:attrNameLst>
                                          <p:attrName>ppt_h</p:attrName>
                                        </p:attrNameLst>
                                      </p:cBhvr>
                                      <p:tavLst>
                                        <p:tav tm="0">
                                          <p:val>
                                            <p:fltVal val="0"/>
                                          </p:val>
                                        </p:tav>
                                        <p:tav tm="100000">
                                          <p:val>
                                            <p:strVal val="#ppt_h"/>
                                          </p:val>
                                        </p:tav>
                                      </p:tavLst>
                                    </p:anim>
                                    <p:animEffect filter="fade" transition="in">
                                      <p:cBhvr>
                                        <p:cTn dur="750" id="29"/>
                                        <p:tgtEl>
                                          <p:spTgt spid="30"/>
                                        </p:tgtEl>
                                      </p:cBhvr>
                                    </p:animEffect>
                                  </p:childTnLst>
                                </p:cTn>
                              </p:par>
                              <p:par>
                                <p:cTn fill="hold" grpId="0" id="30" nodeType="withEffect" presetClass="entr" presetID="53" presetSubtype="0">
                                  <p:stCondLst>
                                    <p:cond delay="100"/>
                                  </p:stCondLst>
                                  <p:childTnLst>
                                    <p:set>
                                      <p:cBhvr>
                                        <p:cTn dur="1" fill="hold" id="31">
                                          <p:stCondLst>
                                            <p:cond delay="0"/>
                                          </p:stCondLst>
                                        </p:cTn>
                                        <p:tgtEl>
                                          <p:spTgt spid="31"/>
                                        </p:tgtEl>
                                        <p:attrNameLst>
                                          <p:attrName>style.visibility</p:attrName>
                                        </p:attrNameLst>
                                      </p:cBhvr>
                                      <p:to>
                                        <p:strVal val="visible"/>
                                      </p:to>
                                    </p:set>
                                    <p:anim calcmode="lin" valueType="num">
                                      <p:cBhvr>
                                        <p:cTn dur="750" fill="hold" id="32"/>
                                        <p:tgtEl>
                                          <p:spTgt spid="31"/>
                                        </p:tgtEl>
                                        <p:attrNameLst>
                                          <p:attrName>ppt_w</p:attrName>
                                        </p:attrNameLst>
                                      </p:cBhvr>
                                      <p:tavLst>
                                        <p:tav tm="0">
                                          <p:val>
                                            <p:fltVal val="0"/>
                                          </p:val>
                                        </p:tav>
                                        <p:tav tm="100000">
                                          <p:val>
                                            <p:strVal val="#ppt_w"/>
                                          </p:val>
                                        </p:tav>
                                      </p:tavLst>
                                    </p:anim>
                                    <p:anim calcmode="lin" valueType="num">
                                      <p:cBhvr>
                                        <p:cTn dur="750" fill="hold" id="33"/>
                                        <p:tgtEl>
                                          <p:spTgt spid="31"/>
                                        </p:tgtEl>
                                        <p:attrNameLst>
                                          <p:attrName>ppt_h</p:attrName>
                                        </p:attrNameLst>
                                      </p:cBhvr>
                                      <p:tavLst>
                                        <p:tav tm="0">
                                          <p:val>
                                            <p:fltVal val="0"/>
                                          </p:val>
                                        </p:tav>
                                        <p:tav tm="100000">
                                          <p:val>
                                            <p:strVal val="#ppt_h"/>
                                          </p:val>
                                        </p:tav>
                                      </p:tavLst>
                                    </p:anim>
                                    <p:animEffect filter="fade" transition="in">
                                      <p:cBhvr>
                                        <p:cTn dur="750" id="34"/>
                                        <p:tgtEl>
                                          <p:spTgt spid="31"/>
                                        </p:tgtEl>
                                      </p:cBhvr>
                                    </p:animEffect>
                                  </p:childTnLst>
                                </p:cTn>
                              </p:par>
                              <p:par>
                                <p:cTn fill="hold" grpId="0" id="35" nodeType="withEffect" presetClass="entr" presetID="53" presetSubtype="0">
                                  <p:stCondLst>
                                    <p:cond delay="200"/>
                                  </p:stCondLst>
                                  <p:childTnLst>
                                    <p:set>
                                      <p:cBhvr>
                                        <p:cTn dur="1" fill="hold" id="36">
                                          <p:stCondLst>
                                            <p:cond delay="0"/>
                                          </p:stCondLst>
                                        </p:cTn>
                                        <p:tgtEl>
                                          <p:spTgt spid="32"/>
                                        </p:tgtEl>
                                        <p:attrNameLst>
                                          <p:attrName>style.visibility</p:attrName>
                                        </p:attrNameLst>
                                      </p:cBhvr>
                                      <p:to>
                                        <p:strVal val="visible"/>
                                      </p:to>
                                    </p:set>
                                    <p:anim calcmode="lin" valueType="num">
                                      <p:cBhvr>
                                        <p:cTn dur="750" fill="hold" id="37"/>
                                        <p:tgtEl>
                                          <p:spTgt spid="32"/>
                                        </p:tgtEl>
                                        <p:attrNameLst>
                                          <p:attrName>ppt_w</p:attrName>
                                        </p:attrNameLst>
                                      </p:cBhvr>
                                      <p:tavLst>
                                        <p:tav tm="0">
                                          <p:val>
                                            <p:fltVal val="0"/>
                                          </p:val>
                                        </p:tav>
                                        <p:tav tm="100000">
                                          <p:val>
                                            <p:strVal val="#ppt_w"/>
                                          </p:val>
                                        </p:tav>
                                      </p:tavLst>
                                    </p:anim>
                                    <p:anim calcmode="lin" valueType="num">
                                      <p:cBhvr>
                                        <p:cTn dur="750" fill="hold" id="38"/>
                                        <p:tgtEl>
                                          <p:spTgt spid="32"/>
                                        </p:tgtEl>
                                        <p:attrNameLst>
                                          <p:attrName>ppt_h</p:attrName>
                                        </p:attrNameLst>
                                      </p:cBhvr>
                                      <p:tavLst>
                                        <p:tav tm="0">
                                          <p:val>
                                            <p:fltVal val="0"/>
                                          </p:val>
                                        </p:tav>
                                        <p:tav tm="100000">
                                          <p:val>
                                            <p:strVal val="#ppt_h"/>
                                          </p:val>
                                        </p:tav>
                                      </p:tavLst>
                                    </p:anim>
                                    <p:animEffect filter="fade" transition="in">
                                      <p:cBhvr>
                                        <p:cTn dur="750" id="39"/>
                                        <p:tgtEl>
                                          <p:spTgt spid="32"/>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33"/>
                                        </p:tgtEl>
                                        <p:attrNameLst>
                                          <p:attrName>style.visibility</p:attrName>
                                        </p:attrNameLst>
                                      </p:cBhvr>
                                      <p:to>
                                        <p:strVal val="visible"/>
                                      </p:to>
                                    </p:set>
                                    <p:anim calcmode="lin" valueType="num">
                                      <p:cBhvr>
                                        <p:cTn dur="750" fill="hold" id="42"/>
                                        <p:tgtEl>
                                          <p:spTgt spid="33"/>
                                        </p:tgtEl>
                                        <p:attrNameLst>
                                          <p:attrName>ppt_w</p:attrName>
                                        </p:attrNameLst>
                                      </p:cBhvr>
                                      <p:tavLst>
                                        <p:tav tm="0">
                                          <p:val>
                                            <p:fltVal val="0"/>
                                          </p:val>
                                        </p:tav>
                                        <p:tav tm="100000">
                                          <p:val>
                                            <p:strVal val="#ppt_w"/>
                                          </p:val>
                                        </p:tav>
                                      </p:tavLst>
                                    </p:anim>
                                    <p:anim calcmode="lin" valueType="num">
                                      <p:cBhvr>
                                        <p:cTn dur="750" fill="hold" id="43"/>
                                        <p:tgtEl>
                                          <p:spTgt spid="33"/>
                                        </p:tgtEl>
                                        <p:attrNameLst>
                                          <p:attrName>ppt_h</p:attrName>
                                        </p:attrNameLst>
                                      </p:cBhvr>
                                      <p:tavLst>
                                        <p:tav tm="0">
                                          <p:val>
                                            <p:fltVal val="0"/>
                                          </p:val>
                                        </p:tav>
                                        <p:tav tm="100000">
                                          <p:val>
                                            <p:strVal val="#ppt_h"/>
                                          </p:val>
                                        </p:tav>
                                      </p:tavLst>
                                    </p:anim>
                                    <p:animEffect filter="fade" transition="in">
                                      <p:cBhvr>
                                        <p:cTn dur="750" id="44"/>
                                        <p:tgtEl>
                                          <p:spTgt spid="33"/>
                                        </p:tgtEl>
                                      </p:cBhvr>
                                    </p:animEffect>
                                  </p:childTnLst>
                                </p:cTn>
                              </p:par>
                              <p:par>
                                <p:cTn fill="hold" grpId="0" id="45" nodeType="withEffect" presetClass="entr" presetID="53" presetSubtype="0">
                                  <p:stCondLst>
                                    <p:cond delay="0"/>
                                  </p:stCondLst>
                                  <p:childTnLst>
                                    <p:set>
                                      <p:cBhvr>
                                        <p:cTn dur="1" fill="hold" id="46">
                                          <p:stCondLst>
                                            <p:cond delay="0"/>
                                          </p:stCondLst>
                                        </p:cTn>
                                        <p:tgtEl>
                                          <p:spTgt spid="34"/>
                                        </p:tgtEl>
                                        <p:attrNameLst>
                                          <p:attrName>style.visibility</p:attrName>
                                        </p:attrNameLst>
                                      </p:cBhvr>
                                      <p:to>
                                        <p:strVal val="visible"/>
                                      </p:to>
                                    </p:set>
                                    <p:anim calcmode="lin" valueType="num">
                                      <p:cBhvr>
                                        <p:cTn dur="750" fill="hold" id="47"/>
                                        <p:tgtEl>
                                          <p:spTgt spid="34"/>
                                        </p:tgtEl>
                                        <p:attrNameLst>
                                          <p:attrName>ppt_w</p:attrName>
                                        </p:attrNameLst>
                                      </p:cBhvr>
                                      <p:tavLst>
                                        <p:tav tm="0">
                                          <p:val>
                                            <p:fltVal val="0"/>
                                          </p:val>
                                        </p:tav>
                                        <p:tav tm="100000">
                                          <p:val>
                                            <p:strVal val="#ppt_w"/>
                                          </p:val>
                                        </p:tav>
                                      </p:tavLst>
                                    </p:anim>
                                    <p:anim calcmode="lin" valueType="num">
                                      <p:cBhvr>
                                        <p:cTn dur="750" fill="hold" id="48"/>
                                        <p:tgtEl>
                                          <p:spTgt spid="34"/>
                                        </p:tgtEl>
                                        <p:attrNameLst>
                                          <p:attrName>ppt_h</p:attrName>
                                        </p:attrNameLst>
                                      </p:cBhvr>
                                      <p:tavLst>
                                        <p:tav tm="0">
                                          <p:val>
                                            <p:fltVal val="0"/>
                                          </p:val>
                                        </p:tav>
                                        <p:tav tm="100000">
                                          <p:val>
                                            <p:strVal val="#ppt_h"/>
                                          </p:val>
                                        </p:tav>
                                      </p:tavLst>
                                    </p:anim>
                                    <p:animEffect filter="fade" transition="in">
                                      <p:cBhvr>
                                        <p:cTn dur="750" id="49"/>
                                        <p:tgtEl>
                                          <p:spTgt spid="34"/>
                                        </p:tgtEl>
                                      </p:cBhvr>
                                    </p:animEffect>
                                  </p:childTnLst>
                                </p:cTn>
                              </p:par>
                            </p:childTnLst>
                          </p:cTn>
                        </p:par>
                        <p:par>
                          <p:cTn fill="hold" id="50" nodeType="afterGroup">
                            <p:stCondLst>
                              <p:cond delay="1050"/>
                            </p:stCondLst>
                            <p:childTnLst>
                              <p:par>
                                <p:cTn fill="hold" grpId="0" id="51" nodeType="afterEffect" presetClass="entr" presetID="31" presetSubtype="0">
                                  <p:stCondLst>
                                    <p:cond delay="0"/>
                                  </p:stCondLst>
                                  <p:iterate type="lt">
                                    <p:tmPct val="5000"/>
                                  </p:iterate>
                                  <p:childTnLst>
                                    <p:set>
                                      <p:cBhvr>
                                        <p:cTn dur="1" fill="hold" id="52">
                                          <p:stCondLst>
                                            <p:cond delay="0"/>
                                          </p:stCondLst>
                                        </p:cTn>
                                        <p:tgtEl>
                                          <p:spTgt spid="35"/>
                                        </p:tgtEl>
                                        <p:attrNameLst>
                                          <p:attrName>style.visibility</p:attrName>
                                        </p:attrNameLst>
                                      </p:cBhvr>
                                      <p:to>
                                        <p:strVal val="visible"/>
                                      </p:to>
                                    </p:set>
                                    <p:anim calcmode="lin" valueType="num">
                                      <p:cBhvr>
                                        <p:cTn dur="750" fill="hold" id="53"/>
                                        <p:tgtEl>
                                          <p:spTgt spid="35"/>
                                        </p:tgtEl>
                                        <p:attrNameLst>
                                          <p:attrName>ppt_w</p:attrName>
                                        </p:attrNameLst>
                                      </p:cBhvr>
                                      <p:tavLst>
                                        <p:tav tm="0">
                                          <p:val>
                                            <p:fltVal val="0"/>
                                          </p:val>
                                        </p:tav>
                                        <p:tav tm="100000">
                                          <p:val>
                                            <p:strVal val="#ppt_w"/>
                                          </p:val>
                                        </p:tav>
                                      </p:tavLst>
                                    </p:anim>
                                    <p:anim calcmode="lin" valueType="num">
                                      <p:cBhvr>
                                        <p:cTn dur="750" fill="hold" id="54"/>
                                        <p:tgtEl>
                                          <p:spTgt spid="35"/>
                                        </p:tgtEl>
                                        <p:attrNameLst>
                                          <p:attrName>ppt_h</p:attrName>
                                        </p:attrNameLst>
                                      </p:cBhvr>
                                      <p:tavLst>
                                        <p:tav tm="0">
                                          <p:val>
                                            <p:fltVal val="0"/>
                                          </p:val>
                                        </p:tav>
                                        <p:tav tm="100000">
                                          <p:val>
                                            <p:strVal val="#ppt_h"/>
                                          </p:val>
                                        </p:tav>
                                      </p:tavLst>
                                    </p:anim>
                                    <p:anim calcmode="lin" valueType="num">
                                      <p:cBhvr>
                                        <p:cTn dur="750" fill="hold" id="55"/>
                                        <p:tgtEl>
                                          <p:spTgt spid="35"/>
                                        </p:tgtEl>
                                        <p:attrNameLst>
                                          <p:attrName>style.rotation</p:attrName>
                                        </p:attrNameLst>
                                      </p:cBhvr>
                                      <p:tavLst>
                                        <p:tav tm="0">
                                          <p:val>
                                            <p:fltVal val="90"/>
                                          </p:val>
                                        </p:tav>
                                        <p:tav tm="100000">
                                          <p:val>
                                            <p:fltVal val="0"/>
                                          </p:val>
                                        </p:tav>
                                      </p:tavLst>
                                    </p:anim>
                                    <p:animEffect filter="fade" transition="in">
                                      <p:cBhvr>
                                        <p:cTn dur="750" id="56"/>
                                        <p:tgtEl>
                                          <p:spTgt spid="35"/>
                                        </p:tgtEl>
                                      </p:cBhvr>
                                    </p:animEffect>
                                  </p:childTnLst>
                                </p:cTn>
                              </p:par>
                            </p:childTnLst>
                          </p:cTn>
                        </p:par>
                        <p:par>
                          <p:cTn fill="hold" id="57" nodeType="afterGroup">
                            <p:stCondLst>
                              <p:cond delay="1800"/>
                            </p:stCondLst>
                            <p:childTnLst>
                              <p:par>
                                <p:cTn fill="hold" id="58" nodeType="afterEffect" presetClass="entr" presetID="22" presetSubtype="8">
                                  <p:stCondLst>
                                    <p:cond delay="0"/>
                                  </p:stCondLst>
                                  <p:childTnLst>
                                    <p:set>
                                      <p:cBhvr>
                                        <p:cTn dur="1" fill="hold" id="59">
                                          <p:stCondLst>
                                            <p:cond delay="0"/>
                                          </p:stCondLst>
                                        </p:cTn>
                                        <p:tgtEl>
                                          <p:spTgt spid="38"/>
                                        </p:tgtEl>
                                        <p:attrNameLst>
                                          <p:attrName>style.visibility</p:attrName>
                                        </p:attrNameLst>
                                      </p:cBhvr>
                                      <p:to>
                                        <p:strVal val="visible"/>
                                      </p:to>
                                    </p:set>
                                    <p:animEffect filter="wipe(left)" transition="in">
                                      <p:cBhvr>
                                        <p:cTn dur="500" id="60"/>
                                        <p:tgtEl>
                                          <p:spTgt spid="38"/>
                                        </p:tgtEl>
                                      </p:cBhvr>
                                    </p:animEffect>
                                  </p:childTnLst>
                                </p:cTn>
                              </p:par>
                              <p:par>
                                <p:cTn fill="hold" id="61" nodeType="withEffect" presetClass="entr" presetID="22" presetSubtype="2">
                                  <p:stCondLst>
                                    <p:cond delay="0"/>
                                  </p:stCondLst>
                                  <p:childTnLst>
                                    <p:set>
                                      <p:cBhvr>
                                        <p:cTn dur="1" fill="hold" id="62">
                                          <p:stCondLst>
                                            <p:cond delay="0"/>
                                          </p:stCondLst>
                                        </p:cTn>
                                        <p:tgtEl>
                                          <p:spTgt spid="39"/>
                                        </p:tgtEl>
                                        <p:attrNameLst>
                                          <p:attrName>style.visibility</p:attrName>
                                        </p:attrNameLst>
                                      </p:cBhvr>
                                      <p:to>
                                        <p:strVal val="visible"/>
                                      </p:to>
                                    </p:set>
                                    <p:animEffect filter="wipe(right)" transition="in">
                                      <p:cBhvr>
                                        <p:cTn dur="500" id="63"/>
                                        <p:tgtEl>
                                          <p:spTgt spid="39"/>
                                        </p:tgtEl>
                                      </p:cBhvr>
                                    </p:animEffect>
                                  </p:childTnLst>
                                </p:cTn>
                              </p:par>
                              <p:par>
                                <p:cTn fill="hold" grpId="0" id="64" nodeType="withEffect" presetClass="entr" presetID="53" presetSubtype="0">
                                  <p:stCondLst>
                                    <p:cond delay="0"/>
                                  </p:stCondLst>
                                  <p:childTnLst>
                                    <p:set>
                                      <p:cBhvr>
                                        <p:cTn dur="1" fill="hold" id="65">
                                          <p:stCondLst>
                                            <p:cond delay="0"/>
                                          </p:stCondLst>
                                        </p:cTn>
                                        <p:tgtEl>
                                          <p:spTgt spid="36"/>
                                        </p:tgtEl>
                                        <p:attrNameLst>
                                          <p:attrName>style.visibility</p:attrName>
                                        </p:attrNameLst>
                                      </p:cBhvr>
                                      <p:to>
                                        <p:strVal val="visible"/>
                                      </p:to>
                                    </p:set>
                                    <p:anim calcmode="lin" valueType="num">
                                      <p:cBhvr>
                                        <p:cTn dur="500" fill="hold" id="66"/>
                                        <p:tgtEl>
                                          <p:spTgt spid="36"/>
                                        </p:tgtEl>
                                        <p:attrNameLst>
                                          <p:attrName>ppt_w</p:attrName>
                                        </p:attrNameLst>
                                      </p:cBhvr>
                                      <p:tavLst>
                                        <p:tav tm="0">
                                          <p:val>
                                            <p:fltVal val="0"/>
                                          </p:val>
                                        </p:tav>
                                        <p:tav tm="100000">
                                          <p:val>
                                            <p:strVal val="#ppt_w"/>
                                          </p:val>
                                        </p:tav>
                                      </p:tavLst>
                                    </p:anim>
                                    <p:anim calcmode="lin" valueType="num">
                                      <p:cBhvr>
                                        <p:cTn dur="500" fill="hold" id="67"/>
                                        <p:tgtEl>
                                          <p:spTgt spid="36"/>
                                        </p:tgtEl>
                                        <p:attrNameLst>
                                          <p:attrName>ppt_h</p:attrName>
                                        </p:attrNameLst>
                                      </p:cBhvr>
                                      <p:tavLst>
                                        <p:tav tm="0">
                                          <p:val>
                                            <p:fltVal val="0"/>
                                          </p:val>
                                        </p:tav>
                                        <p:tav tm="100000">
                                          <p:val>
                                            <p:strVal val="#ppt_h"/>
                                          </p:val>
                                        </p:tav>
                                      </p:tavLst>
                                    </p:anim>
                                    <p:animEffect filter="fade" transition="in">
                                      <p:cBhvr>
                                        <p:cTn dur="500" id="68"/>
                                        <p:tgtEl>
                                          <p:spTgt spid="36"/>
                                        </p:tgtEl>
                                      </p:cBhvr>
                                    </p:animEffect>
                                  </p:childTnLst>
                                </p:cTn>
                              </p:par>
                            </p:childTnLst>
                          </p:cTn>
                        </p:par>
                        <p:par>
                          <p:cTn fill="hold" id="69" nodeType="afterGroup">
                            <p:stCondLst>
                              <p:cond delay="2300"/>
                            </p:stCondLst>
                            <p:childTnLst>
                              <p:par>
                                <p:cTn fill="hold" grpId="0" id="70" nodeType="afterEffect" presetClass="entr" presetID="31" presetSubtype="0">
                                  <p:stCondLst>
                                    <p:cond delay="0"/>
                                  </p:stCondLst>
                                  <p:childTnLst>
                                    <p:set>
                                      <p:cBhvr>
                                        <p:cTn dur="1" fill="hold" id="71">
                                          <p:stCondLst>
                                            <p:cond delay="0"/>
                                          </p:stCondLst>
                                        </p:cTn>
                                        <p:tgtEl>
                                          <p:spTgt spid="37"/>
                                        </p:tgtEl>
                                        <p:attrNameLst>
                                          <p:attrName>style.visibility</p:attrName>
                                        </p:attrNameLst>
                                      </p:cBhvr>
                                      <p:to>
                                        <p:strVal val="visible"/>
                                      </p:to>
                                    </p:set>
                                    <p:anim calcmode="lin" valueType="num">
                                      <p:cBhvr>
                                        <p:cTn dur="1000" fill="hold" id="72"/>
                                        <p:tgtEl>
                                          <p:spTgt spid="37"/>
                                        </p:tgtEl>
                                        <p:attrNameLst>
                                          <p:attrName>ppt_w</p:attrName>
                                        </p:attrNameLst>
                                      </p:cBhvr>
                                      <p:tavLst>
                                        <p:tav tm="0">
                                          <p:val>
                                            <p:fltVal val="0"/>
                                          </p:val>
                                        </p:tav>
                                        <p:tav tm="100000">
                                          <p:val>
                                            <p:strVal val="#ppt_w"/>
                                          </p:val>
                                        </p:tav>
                                      </p:tavLst>
                                    </p:anim>
                                    <p:anim calcmode="lin" valueType="num">
                                      <p:cBhvr>
                                        <p:cTn dur="1000" fill="hold" id="73"/>
                                        <p:tgtEl>
                                          <p:spTgt spid="37"/>
                                        </p:tgtEl>
                                        <p:attrNameLst>
                                          <p:attrName>ppt_h</p:attrName>
                                        </p:attrNameLst>
                                      </p:cBhvr>
                                      <p:tavLst>
                                        <p:tav tm="0">
                                          <p:val>
                                            <p:fltVal val="0"/>
                                          </p:val>
                                        </p:tav>
                                        <p:tav tm="100000">
                                          <p:val>
                                            <p:strVal val="#ppt_h"/>
                                          </p:val>
                                        </p:tav>
                                      </p:tavLst>
                                    </p:anim>
                                    <p:anim calcmode="lin" valueType="num">
                                      <p:cBhvr>
                                        <p:cTn dur="1000" fill="hold" id="74"/>
                                        <p:tgtEl>
                                          <p:spTgt spid="37"/>
                                        </p:tgtEl>
                                        <p:attrNameLst>
                                          <p:attrName>style.rotation</p:attrName>
                                        </p:attrNameLst>
                                      </p:cBhvr>
                                      <p:tavLst>
                                        <p:tav tm="0">
                                          <p:val>
                                            <p:fltVal val="90"/>
                                          </p:val>
                                        </p:tav>
                                        <p:tav tm="100000">
                                          <p:val>
                                            <p:fltVal val="0"/>
                                          </p:val>
                                        </p:tav>
                                      </p:tavLst>
                                    </p:anim>
                                    <p:animEffect filter="fade" transition="in">
                                      <p:cBhvr>
                                        <p:cTn dur="1000" id="75"/>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P grpId="0" spid="28"/>
      <p:bldP grpId="0" spid="29"/>
      <p:bldP grpId="0" spid="30"/>
      <p:bldP grpId="0" spid="31"/>
      <p:bldP grpId="0" spid="32"/>
      <p:bldP grpId="0" spid="33"/>
      <p:bldP grpId="0" spid="34"/>
      <p:bldP grpId="0" spid="35"/>
      <p:bldP grpId="0" spid="36"/>
      <p:bldP grpId="0" spid="3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40"/>
          <p:cNvSpPr>
            <a:spLocks noChangeArrowheads="1"/>
          </p:cNvSpPr>
          <p:nvPr/>
        </p:nvSpPr>
        <p:spPr bwMode="auto">
          <a:xfrm>
            <a:off x="1850797" y="341873"/>
            <a:ext cx="2164080"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mtClean="0" sz="2600">
                <a:solidFill>
                  <a:srgbClr val="00B0F0"/>
                </a:solidFill>
                <a:latin charset="-122" pitchFamily="34" typeface="微软雅黑"/>
                <a:ea charset="-122" pitchFamily="34" typeface="微软雅黑"/>
                <a:cs charset="0" pitchFamily="34" typeface="Calibri"/>
                <a:sym charset="0" pitchFamily="34" typeface="Calibri"/>
              </a:rPr>
              <a:t>点击加入标题</a:t>
            </a: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fmla="val 16667" name="adj"/>
              </a:avLst>
            </a:prstGeom>
            <a:solidFill>
              <a:srgbClr val="00B0F0"/>
            </a:solidFill>
            <a:ln w="25400">
              <a:noFill/>
              <a:miter lim="800000"/>
            </a:ln>
          </p:spPr>
          <p:txBody>
            <a:bodyPr anchor="ctr"/>
            <a:lstStyle/>
            <a:p>
              <a:pPr algn="ctr"/>
              <a:endParaRPr altLang="zh-CN" lang="zh-CN">
                <a:solidFill>
                  <a:srgbClr val="FFFFFF"/>
                </a:solidFill>
                <a:latin charset="-122" pitchFamily="2" typeface="宋体"/>
                <a:sym charset="-122" pitchFamily="2" typeface="宋体"/>
              </a:endParaRPr>
            </a:p>
          </p:txBody>
        </p:sp>
        <p:sp>
          <p:nvSpPr>
            <p:cNvPr id="6" name="圆角矩形 39"/>
            <p:cNvSpPr>
              <a:spLocks noChangeArrowheads="1"/>
            </p:cNvSpPr>
            <p:nvPr/>
          </p:nvSpPr>
          <p:spPr bwMode="auto">
            <a:xfrm>
              <a:off x="0" y="542924"/>
              <a:ext cx="762000" cy="53181"/>
            </a:xfrm>
            <a:prstGeom prst="roundRect">
              <a:avLst>
                <a:gd fmla="val 16667" name="adj"/>
              </a:avLst>
            </a:prstGeom>
            <a:solidFill>
              <a:srgbClr val="00B0F0"/>
            </a:solidFill>
            <a:ln w="25400">
              <a:noFill/>
              <a:miter lim="800000"/>
            </a:ln>
          </p:spPr>
          <p:txBody>
            <a:bodyPr anchor="ctr"/>
            <a:lstStyle/>
            <a:p>
              <a:pPr algn="ctr"/>
              <a:endParaRPr altLang="zh-CN" lang="zh-CN">
                <a:solidFill>
                  <a:srgbClr val="FFFFFF"/>
                </a:solidFill>
                <a:latin charset="-122" pitchFamily="2" typeface="宋体"/>
                <a:sym charset="-122" pitchFamily="2" typeface="宋体"/>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9" name="TextBox 8"/>
            <p:cNvSpPr txBox="1"/>
            <p:nvPr/>
          </p:nvSpPr>
          <p:spPr>
            <a:xfrm>
              <a:off x="6404855" y="1253660"/>
              <a:ext cx="1201290" cy="640080"/>
            </a:xfrm>
            <a:prstGeom prst="rect">
              <a:avLst/>
            </a:prstGeom>
            <a:noFill/>
          </p:spPr>
          <p:txBody>
            <a:bodyPr rtlCol="0" wrap="square">
              <a:spAutoFit/>
            </a:bodyPr>
            <a:lstStyle/>
            <a:p>
              <a:pPr algn="ctr"/>
              <a:r>
                <a:rPr altLang="zh-CN" b="1" lang="en-US" smtClean="0" spc="-300" sz="3600">
                  <a:solidFill>
                    <a:schemeClr val="bg1"/>
                  </a:solidFill>
                  <a:latin charset="-122" pitchFamily="34" typeface="微软雅黑"/>
                  <a:ea charset="-122" pitchFamily="34" typeface="微软雅黑"/>
                </a:rPr>
                <a:t>1</a:t>
              </a:r>
            </a:p>
          </p:txBody>
        </p:sp>
      </p:grpSp>
      <p:sp>
        <p:nvSpPr>
          <p:cNvPr id="85" name="Freeform 6"/>
          <p:cNvSpPr/>
          <p:nvPr/>
        </p:nvSpPr>
        <p:spPr bwMode="auto">
          <a:xfrm flipH="1">
            <a:off x="3050766" y="5738609"/>
            <a:ext cx="893867" cy="192303"/>
          </a:xfrm>
          <a:custGeom>
            <a:gdLst>
              <a:gd fmla="*/ 20 w 23" name="T0"/>
              <a:gd fmla="*/ 0 h 5" name="T1"/>
              <a:gd fmla="*/ 3 w 23" name="T2"/>
              <a:gd fmla="*/ 0 h 5" name="T3"/>
              <a:gd fmla="*/ 0 w 23" name="T4"/>
              <a:gd fmla="*/ 2 h 5" name="T5"/>
              <a:gd fmla="*/ 3 w 23" name="T6"/>
              <a:gd fmla="*/ 5 h 5" name="T7"/>
              <a:gd fmla="*/ 20 w 23" name="T8"/>
              <a:gd fmla="*/ 5 h 5" name="T9"/>
              <a:gd fmla="*/ 23 w 23" name="T10"/>
              <a:gd fmla="*/ 2 h 5" name="T11"/>
              <a:gd fmla="*/ 20 w 23" name="T12"/>
              <a:gd fmla="*/ 0 h 5" name="T13"/>
            </a:gdLst>
            <a:cxnLst>
              <a:cxn ang="0">
                <a:pos x="T0" y="T1"/>
              </a:cxn>
              <a:cxn ang="0">
                <a:pos x="T2" y="T3"/>
              </a:cxn>
              <a:cxn ang="0">
                <a:pos x="T4" y="T5"/>
              </a:cxn>
              <a:cxn ang="0">
                <a:pos x="T6" y="T7"/>
              </a:cxn>
              <a:cxn ang="0">
                <a:pos x="T8" y="T9"/>
              </a:cxn>
              <a:cxn ang="0">
                <a:pos x="T10" y="T11"/>
              </a:cxn>
              <a:cxn ang="0">
                <a:pos x="T12" y="T13"/>
              </a:cxn>
            </a:cxnLst>
            <a:rect b="b" l="0" r="r" t="0"/>
            <a:pathLst>
              <a:path h="5" w="23">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00B0F0"/>
          </a:solidFill>
          <a:ln>
            <a:noFill/>
          </a:ln>
        </p:spPr>
        <p:txBody>
          <a:bodyPr anchor="t" anchorCtr="0" bIns="45720" compatLnSpc="1" lIns="91440" numCol="1" rIns="91440" tIns="45720" vert="horz" wrap="square">
            <a:prstTxWarp prst="textNoShape">
              <a:avLst/>
            </a:prstTxWarp>
          </a:bodyPr>
          <a:lstStyle/>
          <a:p>
            <a:endParaRPr lang="id-ID" sz="1351"/>
          </a:p>
        </p:txBody>
      </p:sp>
      <p:sp>
        <p:nvSpPr>
          <p:cNvPr id="86" name="Freeform 24"/>
          <p:cNvSpPr/>
          <p:nvPr/>
        </p:nvSpPr>
        <p:spPr>
          <a:xfrm flipH="1">
            <a:off x="2816479" y="5341433"/>
            <a:ext cx="1362439" cy="397176"/>
          </a:xfrm>
          <a:custGeom>
            <a:gdLst>
              <a:gd fmla="*/ 0 w 2645228" name="connsiteX0"/>
              <a:gd fmla="*/ 0 h 496975" name="connsiteY0"/>
              <a:gd fmla="*/ 2645228 w 2645228" name="connsiteX1"/>
              <a:gd fmla="*/ 0 h 496975" name="connsiteY1"/>
              <a:gd fmla="*/ 2645228 w 2645228" name="connsiteX2"/>
              <a:gd fmla="*/ 56095 h 496975" name="connsiteY2"/>
              <a:gd fmla="*/ 2204348 w 2645228" name="connsiteX3"/>
              <a:gd fmla="*/ 496975 h 496975" name="connsiteY3"/>
              <a:gd fmla="*/ 440880 w 2645228" name="connsiteX4"/>
              <a:gd fmla="*/ 496975 h 496975" name="connsiteY4"/>
              <a:gd fmla="*/ 0 w 2645228" name="connsiteX5"/>
              <a:gd fmla="*/ 56095 h 496975" name="connsiteY5"/>
              <a:gd fmla="*/ 0 w 2645228" name="connsiteX6"/>
              <a:gd fmla="*/ 0 h 496975"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96975" w="2645228">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87" name="Freeform 25"/>
          <p:cNvSpPr/>
          <p:nvPr/>
        </p:nvSpPr>
        <p:spPr>
          <a:xfrm flipH="1">
            <a:off x="3193817" y="6011077"/>
            <a:ext cx="607766" cy="129742"/>
          </a:xfrm>
          <a:custGeom>
            <a:gdLst>
              <a:gd fmla="*/ 0 w 694404" name="connsiteX0"/>
              <a:gd fmla="*/ 0 h 288475" name="connsiteY0"/>
              <a:gd fmla="*/ 694404 w 694404" name="connsiteX1"/>
              <a:gd fmla="*/ 0 h 288475" name="connsiteY1"/>
              <a:gd fmla="*/ 693800 w 694404" name="connsiteX2"/>
              <a:gd fmla="*/ 5989 h 288475" name="connsiteY2"/>
              <a:gd fmla="*/ 347202 w 694404" name="connsiteX3"/>
              <a:gd fmla="*/ 288475 h 288475" name="connsiteY3"/>
              <a:gd fmla="*/ 604 w 694404" name="connsiteX4"/>
              <a:gd fmla="*/ 5989 h 288475" name="connsiteY4"/>
              <a:gd fmla="*/ 0 w 694404" name="connsiteX5"/>
              <a:gd fmla="*/ 0 h 288475"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88475" w="694404">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88" name="Freeform 5"/>
          <p:cNvSpPr/>
          <p:nvPr/>
        </p:nvSpPr>
        <p:spPr bwMode="auto">
          <a:xfrm>
            <a:off x="3388366" y="4574017"/>
            <a:ext cx="177800" cy="525463"/>
          </a:xfrm>
          <a:custGeom>
            <a:gdLst>
              <a:gd fmla="*/ 77 w 112" name="T0"/>
              <a:gd fmla="*/ 270 h 331" name="T1"/>
              <a:gd fmla="*/ 44 w 112" name="T2"/>
              <a:gd fmla="*/ 331 h 331" name="T3"/>
              <a:gd fmla="*/ 15 w 112" name="T4"/>
              <a:gd fmla="*/ 328 h 331" name="T5"/>
              <a:gd fmla="*/ 0 w 112" name="T6"/>
              <a:gd fmla="*/ 261 h 331" name="T7"/>
              <a:gd fmla="*/ 35 w 112" name="T8"/>
              <a:gd fmla="*/ 0 h 331" name="T9"/>
              <a:gd fmla="*/ 112 w 112" name="T10"/>
              <a:gd fmla="*/ 11 h 331" name="T11"/>
              <a:gd fmla="*/ 77 w 112" name="T12"/>
              <a:gd fmla="*/ 270 h 331" name="T13"/>
            </a:gdLst>
            <a:cxnLst>
              <a:cxn ang="0">
                <a:pos x="T0" y="T1"/>
              </a:cxn>
              <a:cxn ang="0">
                <a:pos x="T2" y="T3"/>
              </a:cxn>
              <a:cxn ang="0">
                <a:pos x="T4" y="T5"/>
              </a:cxn>
              <a:cxn ang="0">
                <a:pos x="T6" y="T7"/>
              </a:cxn>
              <a:cxn ang="0">
                <a:pos x="T8" y="T9"/>
              </a:cxn>
              <a:cxn ang="0">
                <a:pos x="T10" y="T11"/>
              </a:cxn>
              <a:cxn ang="0">
                <a:pos x="T12" y="T13"/>
              </a:cxn>
            </a:cxnLst>
            <a:rect b="b" l="0" r="r" t="0"/>
            <a:pathLst>
              <a:path h="331" w="112">
                <a:moveTo>
                  <a:pt x="77" y="270"/>
                </a:moveTo>
                <a:lnTo>
                  <a:pt x="44" y="331"/>
                </a:lnTo>
                <a:lnTo>
                  <a:pt x="15" y="328"/>
                </a:lnTo>
                <a:lnTo>
                  <a:pt x="0" y="261"/>
                </a:lnTo>
                <a:lnTo>
                  <a:pt x="35" y="0"/>
                </a:lnTo>
                <a:lnTo>
                  <a:pt x="112" y="11"/>
                </a:lnTo>
                <a:lnTo>
                  <a:pt x="77" y="270"/>
                </a:lnTo>
                <a:close/>
              </a:path>
            </a:pathLst>
          </a:custGeom>
          <a:solidFill>
            <a:srgbClr val="FE978C"/>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89" name="Freeform 6"/>
          <p:cNvSpPr/>
          <p:nvPr/>
        </p:nvSpPr>
        <p:spPr bwMode="auto">
          <a:xfrm>
            <a:off x="3439166" y="4480354"/>
            <a:ext cx="139700" cy="161925"/>
          </a:xfrm>
          <a:custGeom>
            <a:gdLst>
              <a:gd fmla="*/ 58 w 64" name="T0"/>
              <a:gd fmla="*/ 48 h 74" name="T1"/>
              <a:gd fmla="*/ 27 w 64" name="T2"/>
              <a:gd fmla="*/ 72 h 74" name="T3"/>
              <a:gd fmla="*/ 26 w 64" name="T4"/>
              <a:gd fmla="*/ 72 h 74" name="T5"/>
              <a:gd fmla="*/ 2 w 64" name="T6"/>
              <a:gd fmla="*/ 41 h 74" name="T7"/>
              <a:gd fmla="*/ 6 w 64" name="T8"/>
              <a:gd fmla="*/ 15 h 74" name="T9"/>
              <a:gd fmla="*/ 35 w 64" name="T10"/>
              <a:gd fmla="*/ 7 h 74" name="T11"/>
              <a:gd fmla="*/ 36 w 64" name="T12"/>
              <a:gd fmla="*/ 7 h 74" name="T13"/>
              <a:gd fmla="*/ 62 w 64" name="T14"/>
              <a:gd fmla="*/ 22 h 74" name="T15"/>
              <a:gd fmla="*/ 58 w 64" name="T16"/>
              <a:gd fmla="*/ 48 h 7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4" w="6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90" name="Freeform 7"/>
          <p:cNvSpPr/>
          <p:nvPr/>
        </p:nvSpPr>
        <p:spPr bwMode="auto">
          <a:xfrm>
            <a:off x="3423291" y="4539092"/>
            <a:ext cx="152400" cy="147638"/>
          </a:xfrm>
          <a:custGeom>
            <a:gdLst>
              <a:gd fmla="*/ 85 w 96" name="T0"/>
              <a:gd fmla="*/ 93 h 93" name="T1"/>
              <a:gd fmla="*/ 0 w 96" name="T2"/>
              <a:gd fmla="*/ 81 h 93" name="T3"/>
              <a:gd fmla="*/ 11 w 96" name="T4"/>
              <a:gd fmla="*/ 0 h 93" name="T5"/>
              <a:gd fmla="*/ 96 w 96" name="T6"/>
              <a:gd fmla="*/ 12 h 93" name="T7"/>
              <a:gd fmla="*/ 85 w 96" name="T8"/>
              <a:gd fmla="*/ 93 h 93" name="T9"/>
            </a:gdLst>
            <a:cxnLst>
              <a:cxn ang="0">
                <a:pos x="T0" y="T1"/>
              </a:cxn>
              <a:cxn ang="0">
                <a:pos x="T2" y="T3"/>
              </a:cxn>
              <a:cxn ang="0">
                <a:pos x="T4" y="T5"/>
              </a:cxn>
              <a:cxn ang="0">
                <a:pos x="T6" y="T7"/>
              </a:cxn>
              <a:cxn ang="0">
                <a:pos x="T8" y="T9"/>
              </a:cxn>
            </a:cxnLst>
            <a:rect b="b" l="0" r="r" t="0"/>
            <a:pathLst>
              <a:path h="93" w="96">
                <a:moveTo>
                  <a:pt x="85" y="93"/>
                </a:moveTo>
                <a:lnTo>
                  <a:pt x="0" y="81"/>
                </a:lnTo>
                <a:lnTo>
                  <a:pt x="11" y="0"/>
                </a:lnTo>
                <a:lnTo>
                  <a:pt x="96" y="12"/>
                </a:lnTo>
                <a:lnTo>
                  <a:pt x="85" y="93"/>
                </a:lnTo>
                <a:close/>
              </a:path>
            </a:pathLst>
          </a:custGeom>
          <a:solidFill>
            <a:srgbClr val="FE978C"/>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91" name="Freeform 8"/>
          <p:cNvSpPr/>
          <p:nvPr/>
        </p:nvSpPr>
        <p:spPr bwMode="auto">
          <a:xfrm>
            <a:off x="3412179" y="5080429"/>
            <a:ext cx="46038" cy="76200"/>
          </a:xfrm>
          <a:custGeom>
            <a:gdLst>
              <a:gd fmla="*/ 0 w 21" name="T0"/>
              <a:gd fmla="*/ 5 h 35" name="T1"/>
              <a:gd fmla="*/ 5 w 21" name="T2"/>
              <a:gd fmla="*/ 26 h 35" name="T3"/>
              <a:gd fmla="*/ 21 w 21" name="T4"/>
              <a:gd fmla="*/ 9 h 35" name="T5"/>
              <a:gd fmla="*/ 0 w 21" name="T6"/>
              <a:gd fmla="*/ 5 h 35" name="T7"/>
            </a:gdLst>
            <a:cxnLst>
              <a:cxn ang="0">
                <a:pos x="T0" y="T1"/>
              </a:cxn>
              <a:cxn ang="0">
                <a:pos x="T2" y="T3"/>
              </a:cxn>
              <a:cxn ang="0">
                <a:pos x="T4" y="T5"/>
              </a:cxn>
              <a:cxn ang="0">
                <a:pos x="T6" y="T7"/>
              </a:cxn>
            </a:cxnLst>
            <a:rect b="b" l="0" r="r" t="0"/>
            <a:pathLst>
              <a:path h="35" w="21">
                <a:moveTo>
                  <a:pt x="0" y="5"/>
                </a:moveTo>
                <a:cubicBezTo>
                  <a:pt x="0" y="5"/>
                  <a:pt x="3" y="22"/>
                  <a:pt x="5" y="26"/>
                </a:cubicBezTo>
                <a:cubicBezTo>
                  <a:pt x="6" y="31"/>
                  <a:pt x="9" y="35"/>
                  <a:pt x="21" y="9"/>
                </a:cubicBezTo>
                <a:cubicBezTo>
                  <a:pt x="21" y="9"/>
                  <a:pt x="13" y="0"/>
                  <a:pt x="0" y="5"/>
                </a:cubicBezTo>
                <a:close/>
              </a:path>
            </a:pathLst>
          </a:cu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92" name="Freeform 9"/>
          <p:cNvSpPr/>
          <p:nvPr/>
        </p:nvSpPr>
        <p:spPr bwMode="auto">
          <a:xfrm>
            <a:off x="3572516" y="4572429"/>
            <a:ext cx="176213" cy="525463"/>
          </a:xfrm>
          <a:custGeom>
            <a:gdLst>
              <a:gd fmla="*/ 75 w 111" name="T0"/>
              <a:gd fmla="*/ 269 h 331" name="T1"/>
              <a:gd fmla="*/ 44 w 111" name="T2"/>
              <a:gd fmla="*/ 331 h 331" name="T3"/>
              <a:gd fmla="*/ 15 w 111" name="T4"/>
              <a:gd fmla="*/ 326 h 331" name="T5"/>
              <a:gd fmla="*/ 0 w 111" name="T6"/>
              <a:gd fmla="*/ 259 h 331" name="T7"/>
              <a:gd fmla="*/ 34 w 111" name="T8"/>
              <a:gd fmla="*/ 0 h 331" name="T9"/>
              <a:gd fmla="*/ 111 w 111" name="T10"/>
              <a:gd fmla="*/ 9 h 331" name="T11"/>
              <a:gd fmla="*/ 75 w 111" name="T12"/>
              <a:gd fmla="*/ 269 h 331" name="T13"/>
            </a:gdLst>
            <a:cxnLst>
              <a:cxn ang="0">
                <a:pos x="T0" y="T1"/>
              </a:cxn>
              <a:cxn ang="0">
                <a:pos x="T2" y="T3"/>
              </a:cxn>
              <a:cxn ang="0">
                <a:pos x="T4" y="T5"/>
              </a:cxn>
              <a:cxn ang="0">
                <a:pos x="T6" y="T7"/>
              </a:cxn>
              <a:cxn ang="0">
                <a:pos x="T8" y="T9"/>
              </a:cxn>
              <a:cxn ang="0">
                <a:pos x="T10" y="T11"/>
              </a:cxn>
              <a:cxn ang="0">
                <a:pos x="T12" y="T13"/>
              </a:cxn>
            </a:cxnLst>
            <a:rect b="b" l="0" r="r" t="0"/>
            <a:pathLst>
              <a:path h="331" w="110">
                <a:moveTo>
                  <a:pt x="75" y="269"/>
                </a:moveTo>
                <a:lnTo>
                  <a:pt x="44" y="331"/>
                </a:lnTo>
                <a:lnTo>
                  <a:pt x="15" y="326"/>
                </a:lnTo>
                <a:lnTo>
                  <a:pt x="0" y="259"/>
                </a:lnTo>
                <a:lnTo>
                  <a:pt x="34" y="0"/>
                </a:lnTo>
                <a:lnTo>
                  <a:pt x="111" y="9"/>
                </a:lnTo>
                <a:lnTo>
                  <a:pt x="75" y="269"/>
                </a:lnTo>
                <a:close/>
              </a:path>
            </a:pathLst>
          </a:custGeom>
          <a:solidFill>
            <a:srgbClr val="FE978C"/>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93" name="Freeform 10"/>
          <p:cNvSpPr/>
          <p:nvPr/>
        </p:nvSpPr>
        <p:spPr bwMode="auto">
          <a:xfrm>
            <a:off x="3621729" y="4475592"/>
            <a:ext cx="139700" cy="161925"/>
          </a:xfrm>
          <a:custGeom>
            <a:gdLst>
              <a:gd fmla="*/ 58 w 64" name="T0"/>
              <a:gd fmla="*/ 48 h 74" name="T1"/>
              <a:gd fmla="*/ 27 w 64" name="T2"/>
              <a:gd fmla="*/ 72 h 74" name="T3"/>
              <a:gd fmla="*/ 26 w 64" name="T4"/>
              <a:gd fmla="*/ 72 h 74" name="T5"/>
              <a:gd fmla="*/ 2 w 64" name="T6"/>
              <a:gd fmla="*/ 41 h 74" name="T7"/>
              <a:gd fmla="*/ 6 w 64" name="T8"/>
              <a:gd fmla="*/ 15 h 74" name="T9"/>
              <a:gd fmla="*/ 35 w 64" name="T10"/>
              <a:gd fmla="*/ 7 h 74" name="T11"/>
              <a:gd fmla="*/ 36 w 64" name="T12"/>
              <a:gd fmla="*/ 7 h 74" name="T13"/>
              <a:gd fmla="*/ 61 w 64" name="T14"/>
              <a:gd fmla="*/ 23 h 74" name="T15"/>
              <a:gd fmla="*/ 58 w 64" name="T16"/>
              <a:gd fmla="*/ 48 h 7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4" w="6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94" name="Freeform 11"/>
          <p:cNvSpPr/>
          <p:nvPr/>
        </p:nvSpPr>
        <p:spPr bwMode="auto">
          <a:xfrm>
            <a:off x="3607441" y="4537504"/>
            <a:ext cx="152400" cy="146050"/>
          </a:xfrm>
          <a:custGeom>
            <a:gdLst>
              <a:gd fmla="*/ 85 w 96" name="T0"/>
              <a:gd fmla="*/ 92 h 92" name="T1"/>
              <a:gd fmla="*/ 0 w 96" name="T2"/>
              <a:gd fmla="*/ 81 h 92" name="T3"/>
              <a:gd fmla="*/ 11 w 96" name="T4"/>
              <a:gd fmla="*/ 0 h 92" name="T5"/>
              <a:gd fmla="*/ 96 w 96" name="T6"/>
              <a:gd fmla="*/ 11 h 92" name="T7"/>
              <a:gd fmla="*/ 85 w 96" name="T8"/>
              <a:gd fmla="*/ 92 h 92" name="T9"/>
            </a:gdLst>
            <a:cxnLst>
              <a:cxn ang="0">
                <a:pos x="T0" y="T1"/>
              </a:cxn>
              <a:cxn ang="0">
                <a:pos x="T2" y="T3"/>
              </a:cxn>
              <a:cxn ang="0">
                <a:pos x="T4" y="T5"/>
              </a:cxn>
              <a:cxn ang="0">
                <a:pos x="T6" y="T7"/>
              </a:cxn>
              <a:cxn ang="0">
                <a:pos x="T8" y="T9"/>
              </a:cxn>
            </a:cxnLst>
            <a:rect b="b" l="0" r="r" t="0"/>
            <a:pathLst>
              <a:path h="92" w="96">
                <a:moveTo>
                  <a:pt x="85" y="92"/>
                </a:moveTo>
                <a:lnTo>
                  <a:pt x="0" y="81"/>
                </a:lnTo>
                <a:lnTo>
                  <a:pt x="11" y="0"/>
                </a:lnTo>
                <a:lnTo>
                  <a:pt x="96" y="11"/>
                </a:lnTo>
                <a:lnTo>
                  <a:pt x="85" y="92"/>
                </a:lnTo>
                <a:close/>
              </a:path>
            </a:pathLst>
          </a:custGeom>
          <a:solidFill>
            <a:srgbClr val="FE978C"/>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95" name="Freeform 12"/>
          <p:cNvSpPr/>
          <p:nvPr/>
        </p:nvSpPr>
        <p:spPr bwMode="auto">
          <a:xfrm>
            <a:off x="3596329" y="5075667"/>
            <a:ext cx="46038" cy="76200"/>
          </a:xfrm>
          <a:custGeom>
            <a:gdLst>
              <a:gd fmla="*/ 0 w 21" name="T0"/>
              <a:gd fmla="*/ 6 h 35" name="T1"/>
              <a:gd fmla="*/ 5 w 21" name="T2"/>
              <a:gd fmla="*/ 27 h 35" name="T3"/>
              <a:gd fmla="*/ 21 w 21" name="T4"/>
              <a:gd fmla="*/ 10 h 35" name="T5"/>
              <a:gd fmla="*/ 0 w 21" name="T6"/>
              <a:gd fmla="*/ 6 h 35" name="T7"/>
            </a:gdLst>
            <a:cxnLst>
              <a:cxn ang="0">
                <a:pos x="T0" y="T1"/>
              </a:cxn>
              <a:cxn ang="0">
                <a:pos x="T2" y="T3"/>
              </a:cxn>
              <a:cxn ang="0">
                <a:pos x="T4" y="T5"/>
              </a:cxn>
              <a:cxn ang="0">
                <a:pos x="T6" y="T7"/>
              </a:cxn>
            </a:cxnLst>
            <a:rect b="b" l="0" r="r" t="0"/>
            <a:pathLst>
              <a:path h="35" w="21">
                <a:moveTo>
                  <a:pt x="0" y="6"/>
                </a:moveTo>
                <a:cubicBezTo>
                  <a:pt x="0" y="6"/>
                  <a:pt x="3" y="22"/>
                  <a:pt x="5" y="27"/>
                </a:cubicBezTo>
                <a:cubicBezTo>
                  <a:pt x="6" y="31"/>
                  <a:pt x="9" y="35"/>
                  <a:pt x="21" y="10"/>
                </a:cubicBezTo>
                <a:cubicBezTo>
                  <a:pt x="21" y="10"/>
                  <a:pt x="13" y="0"/>
                  <a:pt x="0" y="6"/>
                </a:cubicBezTo>
                <a:close/>
              </a:path>
            </a:pathLst>
          </a:cu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96" name="Freeform 13"/>
          <p:cNvSpPr/>
          <p:nvPr/>
        </p:nvSpPr>
        <p:spPr bwMode="auto">
          <a:xfrm>
            <a:off x="3732854" y="4575604"/>
            <a:ext cx="41275" cy="266700"/>
          </a:xfrm>
          <a:custGeom>
            <a:gdLst>
              <a:gd fmla="*/ 4 w 19" name="T0"/>
              <a:gd fmla="*/ 0 h 122" name="T1"/>
              <a:gd fmla="*/ 19 w 19" name="T2"/>
              <a:gd fmla="*/ 16 h 122" name="T3"/>
              <a:gd fmla="*/ 7 w 19" name="T4"/>
              <a:gd fmla="*/ 115 h 122" name="T5"/>
              <a:gd fmla="*/ 0 w 19" name="T6"/>
              <a:gd fmla="*/ 121 h 122" name="T7"/>
              <a:gd fmla="*/ 10 w 19" name="T8"/>
              <a:gd fmla="*/ 43 h 122" name="T9"/>
              <a:gd fmla="*/ 5 w 19" name="T10"/>
              <a:gd fmla="*/ 34 h 122" name="T11"/>
              <a:gd fmla="*/ 4 w 19" name="T12"/>
              <a:gd fmla="*/ 0 h 122" name="T13"/>
            </a:gdLst>
            <a:cxnLst>
              <a:cxn ang="0">
                <a:pos x="T0" y="T1"/>
              </a:cxn>
              <a:cxn ang="0">
                <a:pos x="T2" y="T3"/>
              </a:cxn>
              <a:cxn ang="0">
                <a:pos x="T4" y="T5"/>
              </a:cxn>
              <a:cxn ang="0">
                <a:pos x="T6" y="T7"/>
              </a:cxn>
              <a:cxn ang="0">
                <a:pos x="T8" y="T9"/>
              </a:cxn>
              <a:cxn ang="0">
                <a:pos x="T10" y="T11"/>
              </a:cxn>
              <a:cxn ang="0">
                <a:pos x="T12" y="T13"/>
              </a:cxn>
            </a:cxnLst>
            <a:rect b="b" l="0" r="r" t="0"/>
            <a:pathLst>
              <a:path h="122" w="19">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grpSp>
        <p:nvGrpSpPr>
          <p:cNvPr id="97" name="Group 123"/>
          <p:cNvGrpSpPr/>
          <p:nvPr/>
        </p:nvGrpSpPr>
        <p:grpSpPr>
          <a:xfrm>
            <a:off x="2497779" y="4452972"/>
            <a:ext cx="817563" cy="620713"/>
            <a:chOff x="7170738" y="4168775"/>
            <a:chExt cx="817563" cy="620713"/>
          </a:xfrm>
          <a:solidFill>
            <a:srgbClr val="00B0F0"/>
          </a:solidFill>
        </p:grpSpPr>
        <p:sp>
          <p:nvSpPr>
            <p:cNvPr id="98" name="Freeform 14"/>
            <p:cNvSpPr/>
            <p:nvPr/>
          </p:nvSpPr>
          <p:spPr bwMode="auto">
            <a:xfrm>
              <a:off x="7170738" y="4168775"/>
              <a:ext cx="785813" cy="354013"/>
            </a:xfrm>
            <a:custGeom>
              <a:gdLst>
                <a:gd fmla="*/ 246 w 495" name="T0"/>
                <a:gd fmla="*/ 223 h 223" name="T1"/>
                <a:gd fmla="*/ 0 w 495" name="T2"/>
                <a:gd fmla="*/ 111 h 223" name="T3"/>
                <a:gd fmla="*/ 252 w 495" name="T4"/>
                <a:gd fmla="*/ 0 h 223" name="T5"/>
                <a:gd fmla="*/ 495 w 495" name="T6"/>
                <a:gd fmla="*/ 109 h 223" name="T7"/>
                <a:gd fmla="*/ 246 w 495" name="T8"/>
                <a:gd fmla="*/ 223 h 223" name="T9"/>
              </a:gdLst>
              <a:cxnLst>
                <a:cxn ang="0">
                  <a:pos x="T0" y="T1"/>
                </a:cxn>
                <a:cxn ang="0">
                  <a:pos x="T2" y="T3"/>
                </a:cxn>
                <a:cxn ang="0">
                  <a:pos x="T4" y="T5"/>
                </a:cxn>
                <a:cxn ang="0">
                  <a:pos x="T6" y="T7"/>
                </a:cxn>
                <a:cxn ang="0">
                  <a:pos x="T8" y="T9"/>
                </a:cxn>
              </a:cxnLst>
              <a:rect b="b" l="0" r="r" t="0"/>
              <a:pathLst>
                <a:path h="223" w="495">
                  <a:moveTo>
                    <a:pt x="246" y="223"/>
                  </a:moveTo>
                  <a:lnTo>
                    <a:pt x="0" y="111"/>
                  </a:lnTo>
                  <a:lnTo>
                    <a:pt x="252" y="0"/>
                  </a:lnTo>
                  <a:lnTo>
                    <a:pt x="495" y="109"/>
                  </a:lnTo>
                  <a:lnTo>
                    <a:pt x="246" y="22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99" name="Rectangle 15"/>
            <p:cNvSpPr>
              <a:spLocks noChangeArrowheads="1"/>
            </p:cNvSpPr>
            <p:nvPr/>
          </p:nvSpPr>
          <p:spPr bwMode="auto">
            <a:xfrm>
              <a:off x="7924800" y="4335463"/>
              <a:ext cx="23813" cy="2571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00" name="Oval 16"/>
            <p:cNvSpPr>
              <a:spLocks noChangeArrowheads="1"/>
            </p:cNvSpPr>
            <p:nvPr/>
          </p:nvSpPr>
          <p:spPr bwMode="auto">
            <a:xfrm>
              <a:off x="7897813" y="4564063"/>
              <a:ext cx="76200" cy="77788"/>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01" name="Freeform 17"/>
            <p:cNvSpPr/>
            <p:nvPr/>
          </p:nvSpPr>
          <p:spPr bwMode="auto">
            <a:xfrm>
              <a:off x="7888288" y="4605338"/>
              <a:ext cx="55563" cy="171450"/>
            </a:xfrm>
            <a:custGeom>
              <a:gdLst>
                <a:gd fmla="*/ 14 w 26" name="T0"/>
                <a:gd fmla="*/ 4 h 79" name="T1"/>
                <a:gd fmla="*/ 6 w 26" name="T2"/>
                <a:gd fmla="*/ 79 h 79" name="T3"/>
                <a:gd fmla="*/ 26 w 26" name="T4"/>
                <a:gd fmla="*/ 79 h 79" name="T5"/>
                <a:gd fmla="*/ 26 w 26" name="T6"/>
                <a:gd fmla="*/ 0 h 79" name="T7"/>
                <a:gd fmla="*/ 14 w 26" name="T8"/>
                <a:gd fmla="*/ 4 h 79" name="T9"/>
              </a:gdLst>
              <a:cxnLst>
                <a:cxn ang="0">
                  <a:pos x="T0" y="T1"/>
                </a:cxn>
                <a:cxn ang="0">
                  <a:pos x="T2" y="T3"/>
                </a:cxn>
                <a:cxn ang="0">
                  <a:pos x="T4" y="T5"/>
                </a:cxn>
                <a:cxn ang="0">
                  <a:pos x="T6" y="T7"/>
                </a:cxn>
                <a:cxn ang="0">
                  <a:pos x="T8" y="T9"/>
                </a:cxn>
              </a:cxnLst>
              <a:rect b="b" l="0" r="r" t="0"/>
              <a:pathLst>
                <a:path h="79" w="26">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02" name="Freeform 18"/>
            <p:cNvSpPr/>
            <p:nvPr/>
          </p:nvSpPr>
          <p:spPr bwMode="auto">
            <a:xfrm>
              <a:off x="7932738" y="4605338"/>
              <a:ext cx="55563" cy="171450"/>
            </a:xfrm>
            <a:custGeom>
              <a:gdLst>
                <a:gd fmla="*/ 11 w 25" name="T0"/>
                <a:gd fmla="*/ 4 h 79" name="T1"/>
                <a:gd fmla="*/ 20 w 25" name="T2"/>
                <a:gd fmla="*/ 79 h 79" name="T3"/>
                <a:gd fmla="*/ 0 w 25" name="T4"/>
                <a:gd fmla="*/ 79 h 79" name="T5"/>
                <a:gd fmla="*/ 0 w 25" name="T6"/>
                <a:gd fmla="*/ 0 h 79" name="T7"/>
                <a:gd fmla="*/ 11 w 25" name="T8"/>
                <a:gd fmla="*/ 4 h 79" name="T9"/>
              </a:gdLst>
              <a:cxnLst>
                <a:cxn ang="0">
                  <a:pos x="T0" y="T1"/>
                </a:cxn>
                <a:cxn ang="0">
                  <a:pos x="T2" y="T3"/>
                </a:cxn>
                <a:cxn ang="0">
                  <a:pos x="T4" y="T5"/>
                </a:cxn>
                <a:cxn ang="0">
                  <a:pos x="T6" y="T7"/>
                </a:cxn>
                <a:cxn ang="0">
                  <a:pos x="T8" y="T9"/>
                </a:cxn>
              </a:cxnLst>
              <a:rect b="b" l="0" r="r" t="0"/>
              <a:pathLst>
                <a:path h="79" w="25">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03" name="Freeform 19"/>
            <p:cNvSpPr/>
            <p:nvPr/>
          </p:nvSpPr>
          <p:spPr bwMode="auto">
            <a:xfrm>
              <a:off x="7327900" y="4449763"/>
              <a:ext cx="455613" cy="339725"/>
            </a:xfrm>
            <a:custGeom>
              <a:gdLst>
                <a:gd fmla="*/ 209 w 209" name="T0"/>
                <a:gd fmla="*/ 0 h 156" name="T1"/>
                <a:gd fmla="*/ 104 w 209" name="T2"/>
                <a:gd fmla="*/ 49 h 156" name="T3"/>
                <a:gd fmla="*/ 0 w 209" name="T4"/>
                <a:gd fmla="*/ 0 h 156" name="T5"/>
                <a:gd fmla="*/ 0 w 209" name="T6"/>
                <a:gd fmla="*/ 120 h 156" name="T7"/>
                <a:gd fmla="*/ 102 w 209" name="T8"/>
                <a:gd fmla="*/ 156 h 156" name="T9"/>
                <a:gd fmla="*/ 102 w 209" name="T10"/>
                <a:gd fmla="*/ 156 h 156" name="T11"/>
                <a:gd fmla="*/ 104 w 209" name="T12"/>
                <a:gd fmla="*/ 156 h 156" name="T13"/>
                <a:gd fmla="*/ 107 w 209" name="T14"/>
                <a:gd fmla="*/ 156 h 156" name="T15"/>
                <a:gd fmla="*/ 107 w 209" name="T16"/>
                <a:gd fmla="*/ 156 h 156" name="T17"/>
                <a:gd fmla="*/ 209 w 209" name="T18"/>
                <a:gd fmla="*/ 120 h 156" name="T19"/>
                <a:gd fmla="*/ 209 w 209" name="T20"/>
                <a:gd fmla="*/ 0 h 15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56" w="209">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grpSp>
      <p:sp>
        <p:nvSpPr>
          <p:cNvPr id="104" name="Freeform 20"/>
          <p:cNvSpPr>
            <a:spLocks noEditPoints="1"/>
          </p:cNvSpPr>
          <p:nvPr/>
        </p:nvSpPr>
        <p:spPr bwMode="auto">
          <a:xfrm>
            <a:off x="1832616" y="2334054"/>
            <a:ext cx="477838" cy="503238"/>
          </a:xfrm>
          <a:custGeom>
            <a:gdLst>
              <a:gd fmla="*/ 168 w 219" name="T0"/>
              <a:gd fmla="*/ 224 h 231" name="T1"/>
              <a:gd fmla="*/ 197 w 219" name="T2"/>
              <a:gd fmla="*/ 212 h 231" name="T3"/>
              <a:gd fmla="*/ 168 w 219" name="T4"/>
              <a:gd fmla="*/ 132 h 231" name="T5"/>
              <a:gd fmla="*/ 168 w 219" name="T6"/>
              <a:gd fmla="*/ 150 h 231" name="T7"/>
              <a:gd fmla="*/ 192 w 219" name="T8"/>
              <a:gd fmla="*/ 190 h 231" name="T9"/>
              <a:gd fmla="*/ 168 w 219" name="T10"/>
              <a:gd fmla="*/ 209 h 231" name="T11"/>
              <a:gd fmla="*/ 168 w 219" name="T12"/>
              <a:gd fmla="*/ 224 h 231" name="T13"/>
              <a:gd fmla="*/ 168 w 219" name="T14"/>
              <a:gd fmla="*/ 203 h 231" name="T15"/>
              <a:gd fmla="*/ 168 w 219" name="T16"/>
              <a:gd fmla="*/ 157 h 231" name="T17"/>
              <a:gd fmla="*/ 181 w 219" name="T18"/>
              <a:gd fmla="*/ 187 h 231" name="T19"/>
              <a:gd fmla="*/ 168 w 219" name="T20"/>
              <a:gd fmla="*/ 203 h 231" name="T21"/>
              <a:gd fmla="*/ 146 w 219" name="T22"/>
              <a:gd fmla="*/ 112 h 231" name="T23"/>
              <a:gd fmla="*/ 141 w 219" name="T24"/>
              <a:gd fmla="*/ 98 h 231" name="T25"/>
              <a:gd fmla="*/ 141 w 219" name="T26"/>
              <a:gd fmla="*/ 44 h 231" name="T27"/>
              <a:gd fmla="*/ 146 w 219" name="T28"/>
              <a:gd fmla="*/ 37 h 231" name="T29"/>
              <a:gd fmla="*/ 148 w 219" name="T30"/>
              <a:gd fmla="*/ 37 h 231" name="T31"/>
              <a:gd fmla="*/ 148 w 219" name="T32"/>
              <a:gd fmla="*/ 14 h 231" name="T33"/>
              <a:gd fmla="*/ 146 w 219" name="T34"/>
              <a:gd fmla="*/ 14 h 231" name="T35"/>
              <a:gd fmla="*/ 146 w 219" name="T36"/>
              <a:gd fmla="*/ 13 h 231" name="T37"/>
              <a:gd fmla="*/ 114 w 219" name="T38"/>
              <a:gd fmla="*/ 0 h 231" name="T39"/>
              <a:gd fmla="*/ 81 w 219" name="T40"/>
              <a:gd fmla="*/ 13 h 231" name="T41"/>
              <a:gd fmla="*/ 81 w 219" name="T42"/>
              <a:gd fmla="*/ 14 h 231" name="T43"/>
              <a:gd fmla="*/ 80 w 219" name="T44"/>
              <a:gd fmla="*/ 14 h 231" name="T45"/>
              <a:gd fmla="*/ 80 w 219" name="T46"/>
              <a:gd fmla="*/ 37 h 231" name="T47"/>
              <a:gd fmla="*/ 81 w 219" name="T48"/>
              <a:gd fmla="*/ 37 h 231" name="T49"/>
              <a:gd fmla="*/ 90 w 219" name="T50"/>
              <a:gd fmla="*/ 45 h 231" name="T51"/>
              <a:gd fmla="*/ 90 w 219" name="T52"/>
              <a:gd fmla="*/ 98 h 231" name="T53"/>
              <a:gd fmla="*/ 83 w 219" name="T54"/>
              <a:gd fmla="*/ 112 h 231" name="T55"/>
              <a:gd fmla="*/ 31 w 219" name="T56"/>
              <a:gd fmla="*/ 212 h 231" name="T57"/>
              <a:gd fmla="*/ 114 w 219" name="T58"/>
              <a:gd fmla="*/ 230 h 231" name="T59"/>
              <a:gd fmla="*/ 168 w 219" name="T60"/>
              <a:gd fmla="*/ 224 h 231" name="T61"/>
              <a:gd fmla="*/ 168 w 219" name="T62"/>
              <a:gd fmla="*/ 209 h 231" name="T63"/>
              <a:gd fmla="*/ 144 w 219" name="T64"/>
              <a:gd fmla="*/ 212 h 231" name="T65"/>
              <a:gd fmla="*/ 144 w 219" name="T66"/>
              <a:gd fmla="*/ 212 h 231" name="T67"/>
              <a:gd fmla="*/ 168 w 219" name="T68"/>
              <a:gd fmla="*/ 203 h 231" name="T69"/>
              <a:gd fmla="*/ 168 w 219" name="T70"/>
              <a:gd fmla="*/ 157 h 231" name="T71"/>
              <a:gd fmla="*/ 149 w 219" name="T72"/>
              <a:gd fmla="*/ 134 h 231" name="T73"/>
              <a:gd fmla="*/ 168 w 219" name="T74"/>
              <a:gd fmla="*/ 150 h 231" name="T75"/>
              <a:gd fmla="*/ 168 w 219" name="T76"/>
              <a:gd fmla="*/ 132 h 231" name="T77"/>
              <a:gd fmla="*/ 146 w 219" name="T78"/>
              <a:gd fmla="*/ 112 h 23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31" w="219">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FE978C"/>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05" name="Oval 21"/>
          <p:cNvSpPr>
            <a:spLocks noChangeArrowheads="1"/>
          </p:cNvSpPr>
          <p:nvPr/>
        </p:nvSpPr>
        <p:spPr bwMode="auto">
          <a:xfrm>
            <a:off x="4882204" y="2216579"/>
            <a:ext cx="141288" cy="141288"/>
          </a:xfrm>
          <a:prstGeom prst="ellipse">
            <a:avLst/>
          </a:pr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06" name="Freeform 22"/>
          <p:cNvSpPr/>
          <p:nvPr/>
        </p:nvSpPr>
        <p:spPr bwMode="auto">
          <a:xfrm>
            <a:off x="4933004" y="2321354"/>
            <a:ext cx="222250" cy="463550"/>
          </a:xfrm>
          <a:custGeom>
            <a:gdLst>
              <a:gd fmla="*/ 0 w 102" name="T0"/>
              <a:gd fmla="*/ 6 h 213" name="T1"/>
              <a:gd fmla="*/ 68 w 102" name="T2"/>
              <a:gd fmla="*/ 184 h 213" name="T3"/>
              <a:gd fmla="*/ 99 w 102" name="T4"/>
              <a:gd fmla="*/ 213 h 213" name="T5"/>
              <a:gd fmla="*/ 23 w 102" name="T6"/>
              <a:gd fmla="*/ 0 h 213" name="T7"/>
              <a:gd fmla="*/ 0 w 102" name="T8"/>
              <a:gd fmla="*/ 6 h 213" name="T9"/>
            </a:gdLst>
            <a:cxnLst>
              <a:cxn ang="0">
                <a:pos x="T0" y="T1"/>
              </a:cxn>
              <a:cxn ang="0">
                <a:pos x="T2" y="T3"/>
              </a:cxn>
              <a:cxn ang="0">
                <a:pos x="T4" y="T5"/>
              </a:cxn>
              <a:cxn ang="0">
                <a:pos x="T6" y="T7"/>
              </a:cxn>
              <a:cxn ang="0">
                <a:pos x="T8" y="T9"/>
              </a:cxn>
            </a:cxnLst>
            <a:rect b="b" l="0" r="r" t="0"/>
            <a:pathLst>
              <a:path h="213" w="102">
                <a:moveTo>
                  <a:pt x="0" y="6"/>
                </a:moveTo>
                <a:cubicBezTo>
                  <a:pt x="0" y="7"/>
                  <a:pt x="68" y="184"/>
                  <a:pt x="68" y="184"/>
                </a:cubicBezTo>
                <a:cubicBezTo>
                  <a:pt x="68" y="184"/>
                  <a:pt x="96" y="213"/>
                  <a:pt x="99" y="213"/>
                </a:cubicBezTo>
                <a:cubicBezTo>
                  <a:pt x="102" y="213"/>
                  <a:pt x="23" y="0"/>
                  <a:pt x="23" y="0"/>
                </a:cubicBezTo>
                <a:lnTo>
                  <a:pt x="0" y="6"/>
                </a:lnTo>
                <a:close/>
              </a:path>
            </a:pathLst>
          </a:cu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07" name="Freeform 23"/>
          <p:cNvSpPr/>
          <p:nvPr/>
        </p:nvSpPr>
        <p:spPr bwMode="auto">
          <a:xfrm>
            <a:off x="4737741" y="2321354"/>
            <a:ext cx="238125" cy="457200"/>
          </a:xfrm>
          <a:custGeom>
            <a:gdLst>
              <a:gd fmla="*/ 149 w 150" name="T0"/>
              <a:gd fmla="*/ 14 h 288" name="T1"/>
              <a:gd fmla="*/ 40 w 150" name="T2"/>
              <a:gd fmla="*/ 248 h 288" name="T3"/>
              <a:gd fmla="*/ 0 w 150" name="T4"/>
              <a:gd fmla="*/ 288 h 288" name="T5"/>
              <a:gd fmla="*/ 11 w 150" name="T6"/>
              <a:gd fmla="*/ 233 h 288" name="T7"/>
              <a:gd fmla="*/ 117 w 150" name="T8"/>
              <a:gd fmla="*/ 0 h 288" name="T9"/>
              <a:gd fmla="*/ 150 w 150" name="T10"/>
              <a:gd fmla="*/ 11 h 288" name="T11"/>
              <a:gd fmla="*/ 149 w 150" name="T12"/>
              <a:gd fmla="*/ 14 h 288" name="T13"/>
            </a:gdLst>
            <a:cxnLst>
              <a:cxn ang="0">
                <a:pos x="T0" y="T1"/>
              </a:cxn>
              <a:cxn ang="0">
                <a:pos x="T2" y="T3"/>
              </a:cxn>
              <a:cxn ang="0">
                <a:pos x="T4" y="T5"/>
              </a:cxn>
              <a:cxn ang="0">
                <a:pos x="T6" y="T7"/>
              </a:cxn>
              <a:cxn ang="0">
                <a:pos x="T8" y="T9"/>
              </a:cxn>
              <a:cxn ang="0">
                <a:pos x="T10" y="T11"/>
              </a:cxn>
              <a:cxn ang="0">
                <a:pos x="T12" y="T13"/>
              </a:cxn>
            </a:cxnLst>
            <a:rect b="b" l="0" r="r" t="0"/>
            <a:pathLst>
              <a:path h="288" w="150">
                <a:moveTo>
                  <a:pt x="149" y="14"/>
                </a:moveTo>
                <a:lnTo>
                  <a:pt x="40" y="248"/>
                </a:lnTo>
                <a:lnTo>
                  <a:pt x="0" y="288"/>
                </a:lnTo>
                <a:lnTo>
                  <a:pt x="11" y="233"/>
                </a:lnTo>
                <a:lnTo>
                  <a:pt x="117" y="0"/>
                </a:lnTo>
                <a:lnTo>
                  <a:pt x="150" y="11"/>
                </a:lnTo>
                <a:lnTo>
                  <a:pt x="149" y="14"/>
                </a:lnTo>
                <a:close/>
              </a:path>
            </a:pathLst>
          </a:cu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08" name="Freeform 24"/>
          <p:cNvSpPr/>
          <p:nvPr/>
        </p:nvSpPr>
        <p:spPr bwMode="auto">
          <a:xfrm>
            <a:off x="4945704" y="2165779"/>
            <a:ext cx="25400" cy="79375"/>
          </a:xfrm>
          <a:custGeom>
            <a:gdLst>
              <a:gd fmla="*/ 12 w 12" name="T0"/>
              <a:gd fmla="*/ 30 h 36" name="T1"/>
              <a:gd fmla="*/ 6 w 12" name="T2"/>
              <a:gd fmla="*/ 36 h 36" name="T3"/>
              <a:gd fmla="*/ 0 w 12" name="T4"/>
              <a:gd fmla="*/ 30 h 36" name="T5"/>
              <a:gd fmla="*/ 0 w 12" name="T6"/>
              <a:gd fmla="*/ 6 h 36" name="T7"/>
              <a:gd fmla="*/ 6 w 12" name="T8"/>
              <a:gd fmla="*/ 0 h 36" name="T9"/>
              <a:gd fmla="*/ 12 w 12" name="T10"/>
              <a:gd fmla="*/ 6 h 36" name="T11"/>
              <a:gd fmla="*/ 12 w 12" name="T12"/>
              <a:gd fmla="*/ 30 h 36" name="T13"/>
            </a:gdLst>
            <a:cxnLst>
              <a:cxn ang="0">
                <a:pos x="T0" y="T1"/>
              </a:cxn>
              <a:cxn ang="0">
                <a:pos x="T2" y="T3"/>
              </a:cxn>
              <a:cxn ang="0">
                <a:pos x="T4" y="T5"/>
              </a:cxn>
              <a:cxn ang="0">
                <a:pos x="T6" y="T7"/>
              </a:cxn>
              <a:cxn ang="0">
                <a:pos x="T8" y="T9"/>
              </a:cxn>
              <a:cxn ang="0">
                <a:pos x="T10" y="T11"/>
              </a:cxn>
              <a:cxn ang="0">
                <a:pos x="T12" y="T13"/>
              </a:cxn>
            </a:cxnLst>
            <a:rect b="b" l="0" r="r" t="0"/>
            <a:pathLst>
              <a:path h="36" w="12">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09" name="Freeform 25"/>
          <p:cNvSpPr>
            <a:spLocks noEditPoints="1"/>
          </p:cNvSpPr>
          <p:nvPr/>
        </p:nvSpPr>
        <p:spPr bwMode="auto">
          <a:xfrm>
            <a:off x="3809054" y="1824467"/>
            <a:ext cx="225425" cy="609600"/>
          </a:xfrm>
          <a:custGeom>
            <a:gdLst>
              <a:gd fmla="*/ 51 w 103" name="T0"/>
              <a:gd fmla="*/ 280 h 280" name="T1"/>
              <a:gd fmla="*/ 103 w 103" name="T2"/>
              <a:gd fmla="*/ 140 h 280" name="T3"/>
              <a:gd fmla="*/ 51 w 103" name="T4"/>
              <a:gd fmla="*/ 0 h 280" name="T5"/>
              <a:gd fmla="*/ 51 w 103" name="T6"/>
              <a:gd fmla="*/ 22 h 280" name="T7"/>
              <a:gd fmla="*/ 94 w 103" name="T8"/>
              <a:gd fmla="*/ 140 h 280" name="T9"/>
              <a:gd fmla="*/ 51 w 103" name="T10"/>
              <a:gd fmla="*/ 257 h 280" name="T11"/>
              <a:gd fmla="*/ 51 w 103" name="T12"/>
              <a:gd fmla="*/ 280 h 280" name="T13"/>
              <a:gd fmla="*/ 51 w 103" name="T14"/>
              <a:gd fmla="*/ 0 h 280" name="T15"/>
              <a:gd fmla="*/ 0 w 103" name="T16"/>
              <a:gd fmla="*/ 140 h 280" name="T17"/>
              <a:gd fmla="*/ 51 w 103" name="T18"/>
              <a:gd fmla="*/ 280 h 280" name="T19"/>
              <a:gd fmla="*/ 51 w 103" name="T20"/>
              <a:gd fmla="*/ 280 h 280" name="T21"/>
              <a:gd fmla="*/ 51 w 103" name="T22"/>
              <a:gd fmla="*/ 257 h 280" name="T23"/>
              <a:gd fmla="*/ 51 w 103" name="T24"/>
              <a:gd fmla="*/ 257 h 280" name="T25"/>
              <a:gd fmla="*/ 51 w 103" name="T26"/>
              <a:gd fmla="*/ 257 h 280" name="T27"/>
              <a:gd fmla="*/ 8 w 103" name="T28"/>
              <a:gd fmla="*/ 140 h 280" name="T29"/>
              <a:gd fmla="*/ 51 w 103" name="T30"/>
              <a:gd fmla="*/ 22 h 280" name="T31"/>
              <a:gd fmla="*/ 51 w 103" name="T32"/>
              <a:gd fmla="*/ 22 h 280" name="T33"/>
              <a:gd fmla="*/ 51 w 103" name="T34"/>
              <a:gd fmla="*/ 0 h 28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80" w="103">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FE978C"/>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10" name="Freeform 26"/>
          <p:cNvSpPr>
            <a:spLocks noEditPoints="1"/>
          </p:cNvSpPr>
          <p:nvPr/>
        </p:nvSpPr>
        <p:spPr bwMode="auto">
          <a:xfrm>
            <a:off x="3615379" y="2016554"/>
            <a:ext cx="611188" cy="223838"/>
          </a:xfrm>
          <a:custGeom>
            <a:gdLst>
              <a:gd fmla="*/ 280 w 280" name="T0"/>
              <a:gd fmla="*/ 52 h 103" name="T1"/>
              <a:gd fmla="*/ 140 w 280" name="T2"/>
              <a:gd fmla="*/ 0 h 103" name="T3"/>
              <a:gd fmla="*/ 140 w 280" name="T4"/>
              <a:gd fmla="*/ 8 h 103" name="T5"/>
              <a:gd fmla="*/ 257 w 280" name="T6"/>
              <a:gd fmla="*/ 52 h 103" name="T7"/>
              <a:gd fmla="*/ 140 w 280" name="T8"/>
              <a:gd fmla="*/ 95 h 103" name="T9"/>
              <a:gd fmla="*/ 140 w 280" name="T10"/>
              <a:gd fmla="*/ 103 h 103" name="T11"/>
              <a:gd fmla="*/ 280 w 280" name="T12"/>
              <a:gd fmla="*/ 52 h 103" name="T13"/>
              <a:gd fmla="*/ 140 w 280" name="T14"/>
              <a:gd fmla="*/ 0 h 103" name="T15"/>
              <a:gd fmla="*/ 140 w 280" name="T16"/>
              <a:gd fmla="*/ 0 h 103" name="T17"/>
              <a:gd fmla="*/ 0 w 280" name="T18"/>
              <a:gd fmla="*/ 52 h 103" name="T19"/>
              <a:gd fmla="*/ 140 w 280" name="T20"/>
              <a:gd fmla="*/ 103 h 103" name="T21"/>
              <a:gd fmla="*/ 140 w 280" name="T22"/>
              <a:gd fmla="*/ 103 h 103" name="T23"/>
              <a:gd fmla="*/ 140 w 280" name="T24"/>
              <a:gd fmla="*/ 95 h 103" name="T25"/>
              <a:gd fmla="*/ 140 w 280" name="T26"/>
              <a:gd fmla="*/ 95 h 103" name="T27"/>
              <a:gd fmla="*/ 23 w 280" name="T28"/>
              <a:gd fmla="*/ 52 h 103" name="T29"/>
              <a:gd fmla="*/ 23 w 280" name="T30"/>
              <a:gd fmla="*/ 52 h 103" name="T31"/>
              <a:gd fmla="*/ 140 w 280" name="T32"/>
              <a:gd fmla="*/ 8 h 103" name="T33"/>
              <a:gd fmla="*/ 140 w 280" name="T34"/>
              <a:gd fmla="*/ 8 h 103" name="T35"/>
              <a:gd fmla="*/ 140 w 280" name="T36"/>
              <a:gd fmla="*/ 0 h 10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03" w="280">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FE978C"/>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11" name="Freeform 27"/>
          <p:cNvSpPr>
            <a:spLocks noEditPoints="1"/>
          </p:cNvSpPr>
          <p:nvPr/>
        </p:nvSpPr>
        <p:spPr bwMode="auto">
          <a:xfrm>
            <a:off x="3661416" y="1878442"/>
            <a:ext cx="519113" cy="498475"/>
          </a:xfrm>
          <a:custGeom>
            <a:gdLst>
              <a:gd fmla="*/ 218 w 238" name="T0"/>
              <a:gd fmla="*/ 16 h 229" name="T1"/>
              <a:gd fmla="*/ 119 w 238" name="T2"/>
              <a:gd fmla="*/ 46 h 229" name="T3"/>
              <a:gd fmla="*/ 119 w 238" name="T4"/>
              <a:gd fmla="*/ 57 h 229" name="T5"/>
              <a:gd fmla="*/ 202 w 238" name="T6"/>
              <a:gd fmla="*/ 32 h 229" name="T7"/>
              <a:gd fmla="*/ 150 w 238" name="T8"/>
              <a:gd fmla="*/ 145 h 229" name="T9"/>
              <a:gd fmla="*/ 119 w 238" name="T10"/>
              <a:gd fmla="*/ 172 h 229" name="T11"/>
              <a:gd fmla="*/ 119 w 238" name="T12"/>
              <a:gd fmla="*/ 183 h 229" name="T13"/>
              <a:gd fmla="*/ 156 w 238" name="T14"/>
              <a:gd fmla="*/ 151 h 229" name="T15"/>
              <a:gd fmla="*/ 218 w 238" name="T16"/>
              <a:gd fmla="*/ 16 h 229" name="T17"/>
              <a:gd fmla="*/ 119 w 238" name="T18"/>
              <a:gd fmla="*/ 46 h 229" name="T19"/>
              <a:gd fmla="*/ 83 w 238" name="T20"/>
              <a:gd fmla="*/ 78 h 229" name="T21"/>
              <a:gd fmla="*/ 20 w 238" name="T22"/>
              <a:gd fmla="*/ 214 h 229" name="T23"/>
              <a:gd fmla="*/ 119 w 238" name="T24"/>
              <a:gd fmla="*/ 183 h 229" name="T25"/>
              <a:gd fmla="*/ 119 w 238" name="T26"/>
              <a:gd fmla="*/ 172 h 229" name="T27"/>
              <a:gd fmla="*/ 36 w 238" name="T28"/>
              <a:gd fmla="*/ 197 h 229" name="T29"/>
              <a:gd fmla="*/ 36 w 238" name="T30"/>
              <a:gd fmla="*/ 197 h 229" name="T31"/>
              <a:gd fmla="*/ 89 w 238" name="T32"/>
              <a:gd fmla="*/ 84 h 229" name="T33"/>
              <a:gd fmla="*/ 119 w 238" name="T34"/>
              <a:gd fmla="*/ 57 h 229" name="T35"/>
              <a:gd fmla="*/ 119 w 238" name="T36"/>
              <a:gd fmla="*/ 46 h 22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29" w="238">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FE978C"/>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12" name="Freeform 28"/>
          <p:cNvSpPr>
            <a:spLocks noEditPoints="1"/>
          </p:cNvSpPr>
          <p:nvPr/>
        </p:nvSpPr>
        <p:spPr bwMode="auto">
          <a:xfrm>
            <a:off x="3661416" y="1878442"/>
            <a:ext cx="519113" cy="498475"/>
          </a:xfrm>
          <a:custGeom>
            <a:gdLst>
              <a:gd fmla="*/ 218 w 238" name="T0"/>
              <a:gd fmla="*/ 214 h 229" name="T1"/>
              <a:gd fmla="*/ 156 w 238" name="T2"/>
              <a:gd fmla="*/ 78 h 229" name="T3"/>
              <a:gd fmla="*/ 119 w 238" name="T4"/>
              <a:gd fmla="*/ 46 h 229" name="T5"/>
              <a:gd fmla="*/ 119 w 238" name="T6"/>
              <a:gd fmla="*/ 57 h 229" name="T7"/>
              <a:gd fmla="*/ 150 w 238" name="T8"/>
              <a:gd fmla="*/ 84 h 229" name="T9"/>
              <a:gd fmla="*/ 202 w 238" name="T10"/>
              <a:gd fmla="*/ 197 h 229" name="T11"/>
              <a:gd fmla="*/ 119 w 238" name="T12"/>
              <a:gd fmla="*/ 172 h 229" name="T13"/>
              <a:gd fmla="*/ 119 w 238" name="T14"/>
              <a:gd fmla="*/ 183 h 229" name="T15"/>
              <a:gd fmla="*/ 218 w 238" name="T16"/>
              <a:gd fmla="*/ 214 h 229" name="T17"/>
              <a:gd fmla="*/ 119 w 238" name="T18"/>
              <a:gd fmla="*/ 46 h 229" name="T19"/>
              <a:gd fmla="*/ 20 w 238" name="T20"/>
              <a:gd fmla="*/ 16 h 229" name="T21"/>
              <a:gd fmla="*/ 83 w 238" name="T22"/>
              <a:gd fmla="*/ 151 h 229" name="T23"/>
              <a:gd fmla="*/ 119 w 238" name="T24"/>
              <a:gd fmla="*/ 183 h 229" name="T25"/>
              <a:gd fmla="*/ 119 w 238" name="T26"/>
              <a:gd fmla="*/ 172 h 229" name="T27"/>
              <a:gd fmla="*/ 89 w 238" name="T28"/>
              <a:gd fmla="*/ 145 h 229" name="T29"/>
              <a:gd fmla="*/ 36 w 238" name="T30"/>
              <a:gd fmla="*/ 32 h 229" name="T31"/>
              <a:gd fmla="*/ 36 w 238" name="T32"/>
              <a:gd fmla="*/ 32 h 229" name="T33"/>
              <a:gd fmla="*/ 119 w 238" name="T34"/>
              <a:gd fmla="*/ 57 h 229" name="T35"/>
              <a:gd fmla="*/ 119 w 238" name="T36"/>
              <a:gd fmla="*/ 46 h 22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29" w="238">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FE978C"/>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13" name="Oval 29"/>
          <p:cNvSpPr>
            <a:spLocks noChangeArrowheads="1"/>
          </p:cNvSpPr>
          <p:nvPr/>
        </p:nvSpPr>
        <p:spPr bwMode="auto">
          <a:xfrm>
            <a:off x="3875729" y="2081642"/>
            <a:ext cx="93663" cy="93663"/>
          </a:xfrm>
          <a:prstGeom prst="ellipse">
            <a:avLst/>
          </a:prstGeom>
          <a:solidFill>
            <a:srgbClr val="FE978C"/>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14" name="Freeform 30"/>
          <p:cNvSpPr>
            <a:spLocks noEditPoints="1"/>
          </p:cNvSpPr>
          <p:nvPr/>
        </p:nvSpPr>
        <p:spPr bwMode="auto">
          <a:xfrm>
            <a:off x="4594866" y="1651429"/>
            <a:ext cx="257175" cy="487363"/>
          </a:xfrm>
          <a:custGeom>
            <a:gdLst>
              <a:gd fmla="*/ 67 w 162" name="T0"/>
              <a:gd fmla="*/ 307 h 307" name="T1"/>
              <a:gd fmla="*/ 162 w 162" name="T2"/>
              <a:gd fmla="*/ 307 h 307" name="T3"/>
              <a:gd fmla="*/ 67 w 162" name="T4"/>
              <a:gd fmla="*/ 127 h 307" name="T5"/>
              <a:gd fmla="*/ 67 w 162" name="T6"/>
              <a:gd fmla="*/ 193 h 307" name="T7"/>
              <a:gd fmla="*/ 110 w 162" name="T8"/>
              <a:gd fmla="*/ 267 h 307" name="T9"/>
              <a:gd fmla="*/ 67 w 162" name="T10"/>
              <a:gd fmla="*/ 267 h 307" name="T11"/>
              <a:gd fmla="*/ 67 w 162" name="T12"/>
              <a:gd fmla="*/ 307 h 307" name="T13"/>
              <a:gd fmla="*/ 0 w 162" name="T14"/>
              <a:gd fmla="*/ 0 h 307" name="T15"/>
              <a:gd fmla="*/ 0 w 162" name="T16"/>
              <a:gd fmla="*/ 307 h 307" name="T17"/>
              <a:gd fmla="*/ 67 w 162" name="T18"/>
              <a:gd fmla="*/ 307 h 307" name="T19"/>
              <a:gd fmla="*/ 67 w 162" name="T20"/>
              <a:gd fmla="*/ 267 h 307" name="T21"/>
              <a:gd fmla="*/ 24 w 162" name="T22"/>
              <a:gd fmla="*/ 267 h 307" name="T23"/>
              <a:gd fmla="*/ 24 w 162" name="T24"/>
              <a:gd fmla="*/ 120 h 307" name="T25"/>
              <a:gd fmla="*/ 24 w 162" name="T26"/>
              <a:gd fmla="*/ 120 h 307" name="T27"/>
              <a:gd fmla="*/ 67 w 162" name="T28"/>
              <a:gd fmla="*/ 193 h 307" name="T29"/>
              <a:gd fmla="*/ 67 w 162" name="T30"/>
              <a:gd fmla="*/ 127 h 307" name="T31"/>
              <a:gd fmla="*/ 0 w 162" name="T32"/>
              <a:gd fmla="*/ 0 h 30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07" w="162">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FE978C"/>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15" name="Rectangle 31"/>
          <p:cNvSpPr>
            <a:spLocks noChangeArrowheads="1"/>
          </p:cNvSpPr>
          <p:nvPr/>
        </p:nvSpPr>
        <p:spPr bwMode="auto">
          <a:xfrm>
            <a:off x="4466279" y="1649842"/>
            <a:ext cx="65088" cy="474663"/>
          </a:xfrm>
          <a:prstGeom prst="rect">
            <a:avLst/>
          </a:pr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16" name="Freeform 32"/>
          <p:cNvSpPr>
            <a:spLocks noEditPoints="1"/>
          </p:cNvSpPr>
          <p:nvPr/>
        </p:nvSpPr>
        <p:spPr bwMode="auto">
          <a:xfrm>
            <a:off x="2358079" y="4040617"/>
            <a:ext cx="561975" cy="411163"/>
          </a:xfrm>
          <a:custGeom>
            <a:gdLst>
              <a:gd fmla="*/ 213 w 258" name="T0"/>
              <a:gd fmla="*/ 31 h 189" name="T1"/>
              <a:gd fmla="*/ 204 w 258" name="T2"/>
              <a:gd fmla="*/ 69 h 189" name="T3"/>
              <a:gd fmla="*/ 228 w 258" name="T4"/>
              <a:gd fmla="*/ 109 h 189" name="T5"/>
              <a:gd fmla="*/ 204 w 258" name="T6"/>
              <a:gd fmla="*/ 146 h 189" name="T7"/>
              <a:gd fmla="*/ 204 w 258" name="T8"/>
              <a:gd fmla="*/ 27 h 189" name="T9"/>
              <a:gd fmla="*/ 91 w 258" name="T10"/>
              <a:gd fmla="*/ 14 h 189" name="T11"/>
              <a:gd fmla="*/ 97 w 258" name="T12"/>
              <a:gd fmla="*/ 15 h 189" name="T13"/>
              <a:gd fmla="*/ 91 w 258" name="T14"/>
              <a:gd fmla="*/ 42 h 189" name="T15"/>
              <a:gd fmla="*/ 91 w 258" name="T16"/>
              <a:gd fmla="*/ 162 h 189" name="T17"/>
              <a:gd fmla="*/ 166 w 258" name="T18"/>
              <a:gd fmla="*/ 145 h 189" name="T19"/>
              <a:gd fmla="*/ 204 w 258" name="T20"/>
              <a:gd fmla="*/ 125 h 189" name="T21"/>
              <a:gd fmla="*/ 191 w 258" name="T22"/>
              <a:gd fmla="*/ 122 h 189" name="T23"/>
              <a:gd fmla="*/ 204 w 258" name="T24"/>
              <a:gd fmla="*/ 69 h 189" name="T25"/>
              <a:gd fmla="*/ 91 w 258" name="T26"/>
              <a:gd fmla="*/ 6 h 189" name="T27"/>
              <a:gd fmla="*/ 78 w 258" name="T28"/>
              <a:gd fmla="*/ 24 h 189" name="T29"/>
              <a:gd fmla="*/ 91 w 258" name="T30"/>
              <a:gd fmla="*/ 14 h 189" name="T31"/>
              <a:gd fmla="*/ 78 w 258" name="T32"/>
              <a:gd fmla="*/ 188 h 189" name="T33"/>
              <a:gd fmla="*/ 91 w 258" name="T34"/>
              <a:gd fmla="*/ 162 h 189" name="T35"/>
              <a:gd fmla="*/ 78 w 258" name="T36"/>
              <a:gd fmla="*/ 176 h 189" name="T37"/>
              <a:gd fmla="*/ 91 w 258" name="T38"/>
              <a:gd fmla="*/ 42 h 189" name="T39"/>
              <a:gd fmla="*/ 80 w 258" name="T40"/>
              <a:gd fmla="*/ 134 h 189" name="T41"/>
              <a:gd fmla="*/ 78 w 258" name="T42"/>
              <a:gd fmla="*/ 64 h 189" name="T43"/>
              <a:gd fmla="*/ 78 w 258" name="T44"/>
              <a:gd fmla="*/ 33 h 189" name="T45"/>
              <a:gd fmla="*/ 91 w 258" name="T46"/>
              <a:gd fmla="*/ 42 h 189" name="T47"/>
              <a:gd fmla="*/ 60 w 258" name="T48"/>
              <a:gd fmla="*/ 18 h 189" name="T49"/>
              <a:gd fmla="*/ 68 w 258" name="T50"/>
              <a:gd fmla="*/ 42 h 189" name="T51"/>
              <a:gd fmla="*/ 78 w 258" name="T52"/>
              <a:gd fmla="*/ 33 h 189" name="T53"/>
              <a:gd fmla="*/ 78 w 258" name="T54"/>
              <a:gd fmla="*/ 9 h 189" name="T55"/>
              <a:gd fmla="*/ 78 w 258" name="T56"/>
              <a:gd fmla="*/ 188 h 189" name="T57"/>
              <a:gd fmla="*/ 60 w 258" name="T58"/>
              <a:gd fmla="*/ 176 h 189" name="T59"/>
              <a:gd fmla="*/ 78 w 258" name="T60"/>
              <a:gd fmla="*/ 64 h 189" name="T61"/>
              <a:gd fmla="*/ 60 w 258" name="T62"/>
              <a:gd fmla="*/ 134 h 189" name="T63"/>
              <a:gd fmla="*/ 70 w 258" name="T64"/>
              <a:gd fmla="*/ 116 h 189" name="T65"/>
              <a:gd fmla="*/ 60 w 258" name="T66"/>
              <a:gd fmla="*/ 87 h 189" name="T67"/>
              <a:gd fmla="*/ 76 w 258" name="T68"/>
              <a:gd fmla="*/ 68 h 189" name="T69"/>
              <a:gd fmla="*/ 60 w 258" name="T70"/>
              <a:gd fmla="*/ 18 h 189" name="T71"/>
              <a:gd fmla="*/ 60 w 258" name="T72"/>
              <a:gd fmla="*/ 187 h 189" name="T73"/>
              <a:gd fmla="*/ 59 w 258" name="T74"/>
              <a:gd fmla="*/ 175 h 189" name="T75"/>
              <a:gd fmla="*/ 49 w 258" name="T76"/>
              <a:gd fmla="*/ 144 h 189" name="T77"/>
              <a:gd fmla="*/ 60 w 258" name="T78"/>
              <a:gd fmla="*/ 125 h 189" name="T79"/>
              <a:gd fmla="*/ 41 w 258" name="T80"/>
              <a:gd fmla="*/ 125 h 189" name="T81"/>
              <a:gd fmla="*/ 60 w 258" name="T82"/>
              <a:gd fmla="*/ 87 h 189" name="T83"/>
              <a:gd fmla="*/ 51 w 258" name="T84"/>
              <a:gd fmla="*/ 76 h 189" name="T85"/>
              <a:gd fmla="*/ 43 w 258" name="T86"/>
              <a:gd fmla="*/ 51 h 189" name="T87"/>
              <a:gd fmla="*/ 60 w 258" name="T88"/>
              <a:gd fmla="*/ 18 h 189"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89" w="258">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FE978C"/>
          </a:solidFill>
          <a:ln>
            <a:noFill/>
          </a:ln>
          <a:extLst/>
        </p:spPr>
        <p:txBody>
          <a:bodyPr anchor="t" anchorCtr="0" bIns="45720" compatLnSpc="1" lIns="91440" numCol="1" rIns="91440" tIns="45720" vert="horz" wrap="square">
            <a:prstTxWarp prst="textNoShape">
              <a:avLst/>
            </a:prstTxWarp>
          </a:bodyPr>
          <a:lstStyle/>
          <a:p>
            <a:endParaRPr lang="id-ID"/>
          </a:p>
        </p:txBody>
      </p:sp>
      <p:grpSp>
        <p:nvGrpSpPr>
          <p:cNvPr id="117" name="Group 127"/>
          <p:cNvGrpSpPr/>
          <p:nvPr/>
        </p:nvGrpSpPr>
        <p:grpSpPr>
          <a:xfrm>
            <a:off x="3937641" y="4451779"/>
            <a:ext cx="508001" cy="654050"/>
            <a:chOff x="8610600" y="4127500"/>
            <a:chExt cx="508001" cy="654050"/>
          </a:xfrm>
          <a:solidFill>
            <a:srgbClr val="00B0F0"/>
          </a:solidFill>
        </p:grpSpPr>
        <p:sp>
          <p:nvSpPr>
            <p:cNvPr id="118" name="Freeform 33"/>
            <p:cNvSpPr/>
            <p:nvPr/>
          </p:nvSpPr>
          <p:spPr bwMode="auto">
            <a:xfrm>
              <a:off x="8618538" y="4127500"/>
              <a:ext cx="500063" cy="503238"/>
            </a:xfrm>
            <a:custGeom>
              <a:gdLst>
                <a:gd fmla="*/ 169 w 230" name="T0"/>
                <a:gd fmla="*/ 12 h 231" name="T1"/>
                <a:gd fmla="*/ 215 w 230" name="T2"/>
                <a:gd fmla="*/ 103 h 231" name="T3"/>
                <a:gd fmla="*/ 102 w 230" name="T4"/>
                <a:gd fmla="*/ 216 h 231" name="T5"/>
                <a:gd fmla="*/ 12 w 230" name="T6"/>
                <a:gd fmla="*/ 171 h 231" name="T7"/>
                <a:gd fmla="*/ 0 w 230" name="T8"/>
                <a:gd fmla="*/ 181 h 231" name="T9"/>
                <a:gd fmla="*/ 102 w 230" name="T10"/>
                <a:gd fmla="*/ 231 h 231" name="T11"/>
                <a:gd fmla="*/ 230 w 230" name="T12"/>
                <a:gd fmla="*/ 103 h 231" name="T13"/>
                <a:gd fmla="*/ 178 w 230" name="T14"/>
                <a:gd fmla="*/ 0 h 231" name="T15"/>
                <a:gd fmla="*/ 169 w 230" name="T16"/>
                <a:gd fmla="*/ 12 h 2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1" w="230">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19" name="Freeform 34"/>
            <p:cNvSpPr>
              <a:spLocks noEditPoints="1"/>
            </p:cNvSpPr>
            <p:nvPr/>
          </p:nvSpPr>
          <p:spPr bwMode="auto">
            <a:xfrm>
              <a:off x="8621713" y="4137025"/>
              <a:ext cx="442913" cy="441325"/>
            </a:xfrm>
            <a:custGeom>
              <a:gdLst>
                <a:gd fmla="*/ 102 w 203" name="T0"/>
                <a:gd fmla="*/ 203 h 203" name="T1"/>
                <a:gd fmla="*/ 203 w 203" name="T2"/>
                <a:gd fmla="*/ 101 h 203" name="T3"/>
                <a:gd fmla="*/ 102 w 203" name="T4"/>
                <a:gd fmla="*/ 0 h 203" name="T5"/>
                <a:gd fmla="*/ 102 w 203" name="T6"/>
                <a:gd fmla="*/ 5 h 203" name="T7"/>
                <a:gd fmla="*/ 198 w 203" name="T8"/>
                <a:gd fmla="*/ 101 h 203" name="T9"/>
                <a:gd fmla="*/ 102 w 203" name="T10"/>
                <a:gd fmla="*/ 198 h 203" name="T11"/>
                <a:gd fmla="*/ 102 w 203" name="T12"/>
                <a:gd fmla="*/ 203 h 203" name="T13"/>
                <a:gd fmla="*/ 102 w 203" name="T14"/>
                <a:gd fmla="*/ 0 h 203" name="T15"/>
                <a:gd fmla="*/ 0 w 203" name="T16"/>
                <a:gd fmla="*/ 101 h 203" name="T17"/>
                <a:gd fmla="*/ 102 w 203" name="T18"/>
                <a:gd fmla="*/ 203 h 203" name="T19"/>
                <a:gd fmla="*/ 102 w 203" name="T20"/>
                <a:gd fmla="*/ 203 h 203" name="T21"/>
                <a:gd fmla="*/ 102 w 203" name="T22"/>
                <a:gd fmla="*/ 198 h 203" name="T23"/>
                <a:gd fmla="*/ 102 w 203" name="T24"/>
                <a:gd fmla="*/ 198 h 203" name="T25"/>
                <a:gd fmla="*/ 102 w 203" name="T26"/>
                <a:gd fmla="*/ 198 h 203" name="T27"/>
                <a:gd fmla="*/ 5 w 203" name="T28"/>
                <a:gd fmla="*/ 101 h 203" name="T29"/>
                <a:gd fmla="*/ 102 w 203" name="T30"/>
                <a:gd fmla="*/ 5 h 203" name="T31"/>
                <a:gd fmla="*/ 102 w 203" name="T32"/>
                <a:gd fmla="*/ 5 h 203" name="T33"/>
                <a:gd fmla="*/ 102 w 203" name="T34"/>
                <a:gd fmla="*/ 0 h 20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3" w="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20" name="Freeform 35"/>
            <p:cNvSpPr/>
            <p:nvPr/>
          </p:nvSpPr>
          <p:spPr bwMode="auto">
            <a:xfrm>
              <a:off x="8610600" y="4144963"/>
              <a:ext cx="496888" cy="433388"/>
            </a:xfrm>
            <a:custGeom>
              <a:gdLst>
                <a:gd fmla="*/ 65 w 228" name="T0"/>
                <a:gd fmla="*/ 15 h 199" name="T1"/>
                <a:gd fmla="*/ 61 w 228" name="T2"/>
                <a:gd fmla="*/ 23 h 199" name="T3"/>
                <a:gd fmla="*/ 57 w 228" name="T4"/>
                <a:gd fmla="*/ 29 h 199" name="T5"/>
                <a:gd fmla="*/ 54 w 228" name="T6"/>
                <a:gd fmla="*/ 26 h 199" name="T7"/>
                <a:gd fmla="*/ 52 w 228" name="T8"/>
                <a:gd fmla="*/ 32 h 199" name="T9"/>
                <a:gd fmla="*/ 42 w 228" name="T10"/>
                <a:gd fmla="*/ 34 h 199" name="T11"/>
                <a:gd fmla="*/ 36 w 228" name="T12"/>
                <a:gd fmla="*/ 41 h 199" name="T13"/>
                <a:gd fmla="*/ 27 w 228" name="T14"/>
                <a:gd fmla="*/ 53 h 199" name="T15"/>
                <a:gd fmla="*/ 21 w 228" name="T16"/>
                <a:gd fmla="*/ 61 h 199" name="T17"/>
                <a:gd fmla="*/ 27 w 228" name="T18"/>
                <a:gd fmla="*/ 67 h 199" name="T19"/>
                <a:gd fmla="*/ 27 w 228" name="T20"/>
                <a:gd fmla="*/ 70 h 199" name="T21"/>
                <a:gd fmla="*/ 22 w 228" name="T22"/>
                <a:gd fmla="*/ 65 h 199" name="T23"/>
                <a:gd fmla="*/ 18 w 228" name="T24"/>
                <a:gd fmla="*/ 60 h 199" name="T25"/>
                <a:gd fmla="*/ 16 w 228" name="T26"/>
                <a:gd fmla="*/ 69 h 199" name="T27"/>
                <a:gd fmla="*/ 17 w 228" name="T28"/>
                <a:gd fmla="*/ 83 h 199" name="T29"/>
                <a:gd fmla="*/ 24 w 228" name="T30"/>
                <a:gd fmla="*/ 80 h 199" name="T31"/>
                <a:gd fmla="*/ 32 w 228" name="T32"/>
                <a:gd fmla="*/ 88 h 199" name="T33"/>
                <a:gd fmla="*/ 41 w 228" name="T34"/>
                <a:gd fmla="*/ 98 h 199" name="T35"/>
                <a:gd fmla="*/ 50 w 228" name="T36"/>
                <a:gd fmla="*/ 105 h 199" name="T37"/>
                <a:gd fmla="*/ 61 w 228" name="T38"/>
                <a:gd fmla="*/ 117 h 199" name="T39"/>
                <a:gd fmla="*/ 58 w 228" name="T40"/>
                <a:gd fmla="*/ 134 h 199" name="T41"/>
                <a:gd fmla="*/ 49 w 228" name="T42"/>
                <a:gd fmla="*/ 155 h 199" name="T43"/>
                <a:gd fmla="*/ 52 w 228" name="T44"/>
                <a:gd fmla="*/ 170 h 199" name="T45"/>
                <a:gd fmla="*/ 46 w 228" name="T46"/>
                <a:gd fmla="*/ 171 h 199" name="T47"/>
                <a:gd fmla="*/ 32 w 228" name="T48"/>
                <a:gd fmla="*/ 148 h 199" name="T49"/>
                <a:gd fmla="*/ 16 w 228" name="T50"/>
                <a:gd fmla="*/ 113 h 199" name="T51"/>
                <a:gd fmla="*/ 11 w 228" name="T52"/>
                <a:gd fmla="*/ 87 h 199" name="T53"/>
                <a:gd fmla="*/ 73 w 228" name="T54"/>
                <a:gd fmla="*/ 183 h 199" name="T55"/>
                <a:gd fmla="*/ 89 w 228" name="T56"/>
                <a:gd fmla="*/ 181 h 199" name="T57"/>
                <a:gd fmla="*/ 110 w 228" name="T58"/>
                <a:gd fmla="*/ 178 h 199" name="T59"/>
                <a:gd fmla="*/ 108 w 228" name="T60"/>
                <a:gd fmla="*/ 187 h 199" name="T61"/>
                <a:gd fmla="*/ 121 w 228" name="T62"/>
                <a:gd fmla="*/ 186 h 199" name="T63"/>
                <a:gd fmla="*/ 139 w 228" name="T64"/>
                <a:gd fmla="*/ 184 h 199" name="T65"/>
                <a:gd fmla="*/ 137 w 228" name="T66"/>
                <a:gd fmla="*/ 3 h 199" name="T67"/>
                <a:gd fmla="*/ 197 w 228" name="T68"/>
                <a:gd fmla="*/ 64 h 199" name="T69"/>
                <a:gd fmla="*/ 189 w 228" name="T70"/>
                <a:gd fmla="*/ 58 h 199" name="T71"/>
                <a:gd fmla="*/ 181 w 228" name="T72"/>
                <a:gd fmla="*/ 74 h 199" name="T73"/>
                <a:gd fmla="*/ 170 w 228" name="T74"/>
                <a:gd fmla="*/ 59 h 199" name="T75"/>
                <a:gd fmla="*/ 174 w 228" name="T76"/>
                <a:gd fmla="*/ 75 h 199" name="T77"/>
                <a:gd fmla="*/ 186 w 228" name="T78"/>
                <a:gd fmla="*/ 79 h 199" name="T79"/>
                <a:gd fmla="*/ 181 w 228" name="T80"/>
                <a:gd fmla="*/ 100 h 199" name="T81"/>
                <a:gd fmla="*/ 175 w 228" name="T82"/>
                <a:gd fmla="*/ 122 h 199" name="T83"/>
                <a:gd fmla="*/ 168 w 228" name="T84"/>
                <a:gd fmla="*/ 137 h 199" name="T85"/>
                <a:gd fmla="*/ 147 w 228" name="T86"/>
                <a:gd fmla="*/ 154 h 199" name="T87"/>
                <a:gd fmla="*/ 141 w 228" name="T88"/>
                <a:gd fmla="*/ 139 h 199" name="T89"/>
                <a:gd fmla="*/ 142 w 228" name="T90"/>
                <a:gd fmla="*/ 121 h 199" name="T91"/>
                <a:gd fmla="*/ 135 w 228" name="T92"/>
                <a:gd fmla="*/ 101 h 199" name="T93"/>
                <a:gd fmla="*/ 125 w 228" name="T94"/>
                <a:gd fmla="*/ 89 h 199" name="T95"/>
                <a:gd fmla="*/ 99 w 228" name="T96"/>
                <a:gd fmla="*/ 90 h 199" name="T97"/>
                <a:gd fmla="*/ 89 w 228" name="T98"/>
                <a:gd fmla="*/ 76 h 199" name="T99"/>
                <a:gd fmla="*/ 100 w 228" name="T100"/>
                <a:gd fmla="*/ 49 h 199" name="T101"/>
                <a:gd fmla="*/ 119 w 228" name="T102"/>
                <a:gd fmla="*/ 41 h 199" name="T103"/>
                <a:gd fmla="*/ 130 w 228" name="T104"/>
                <a:gd fmla="*/ 46 h 199" name="T105"/>
                <a:gd fmla="*/ 146 w 228" name="T106"/>
                <a:gd fmla="*/ 46 h 199" name="T107"/>
                <a:gd fmla="*/ 162 w 228" name="T108"/>
                <a:gd fmla="*/ 44 h 199" name="T109"/>
                <a:gd fmla="*/ 147 w 228" name="T110"/>
                <a:gd fmla="*/ 37 h 199" name="T111"/>
                <a:gd fmla="*/ 146 w 228" name="T112"/>
                <a:gd fmla="*/ 32 h 199" name="T113"/>
                <a:gd fmla="*/ 127 w 228" name="T114"/>
                <a:gd fmla="*/ 32 h 199" name="T115"/>
                <a:gd fmla="*/ 111 w 228" name="T116"/>
                <a:gd fmla="*/ 37 h 199" name="T117"/>
                <a:gd fmla="*/ 107 w 228" name="T118"/>
                <a:gd fmla="*/ 21 h 199" name="T119"/>
                <a:gd fmla="*/ 96 w 228" name="T120"/>
                <a:gd fmla="*/ 11 h 199" name="T121"/>
                <a:gd fmla="*/ 109 w 228" name="T122"/>
                <a:gd fmla="*/ 3 h 19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99" w="228">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21" name="Freeform 36"/>
            <p:cNvSpPr/>
            <p:nvPr/>
          </p:nvSpPr>
          <p:spPr bwMode="auto">
            <a:xfrm>
              <a:off x="8729663" y="4613275"/>
              <a:ext cx="141288" cy="168275"/>
            </a:xfrm>
            <a:custGeom>
              <a:gdLst>
                <a:gd fmla="*/ 45 w 65" name="T0"/>
                <a:gd fmla="*/ 5 h 77" name="T1"/>
                <a:gd fmla="*/ 45 w 65" name="T2"/>
                <a:gd fmla="*/ 28 h 77" name="T3"/>
                <a:gd fmla="*/ 25 w 65" name="T4"/>
                <a:gd fmla="*/ 45 h 77" name="T5"/>
                <a:gd fmla="*/ 1 w 65" name="T6"/>
                <a:gd fmla="*/ 64 h 77" name="T7"/>
                <a:gd fmla="*/ 65 w 65" name="T8"/>
                <a:gd fmla="*/ 77 h 77" name="T9"/>
                <a:gd fmla="*/ 65 w 65" name="T10"/>
                <a:gd fmla="*/ 0 h 77" name="T11"/>
                <a:gd fmla="*/ 45 w 65" name="T12"/>
                <a:gd fmla="*/ 5 h 77" name="T13"/>
              </a:gdLst>
              <a:cxnLst>
                <a:cxn ang="0">
                  <a:pos x="T0" y="T1"/>
                </a:cxn>
                <a:cxn ang="0">
                  <a:pos x="T2" y="T3"/>
                </a:cxn>
                <a:cxn ang="0">
                  <a:pos x="T4" y="T5"/>
                </a:cxn>
                <a:cxn ang="0">
                  <a:pos x="T6" y="T7"/>
                </a:cxn>
                <a:cxn ang="0">
                  <a:pos x="T8" y="T9"/>
                </a:cxn>
                <a:cxn ang="0">
                  <a:pos x="T10" y="T11"/>
                </a:cxn>
                <a:cxn ang="0">
                  <a:pos x="T12" y="T13"/>
                </a:cxn>
              </a:cxnLst>
              <a:rect b="b" l="0" r="r" t="0"/>
              <a:pathLst>
                <a:path h="77" w="65">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22" name="Freeform 37"/>
            <p:cNvSpPr/>
            <p:nvPr/>
          </p:nvSpPr>
          <p:spPr bwMode="auto">
            <a:xfrm>
              <a:off x="8855075" y="4613275"/>
              <a:ext cx="134938" cy="168275"/>
            </a:xfrm>
            <a:custGeom>
              <a:gdLst>
                <a:gd fmla="*/ 14 w 62" name="T0"/>
                <a:gd fmla="*/ 5 h 77" name="T1"/>
                <a:gd fmla="*/ 14 w 62" name="T2"/>
                <a:gd fmla="*/ 28 h 77" name="T3"/>
                <a:gd fmla="*/ 32 w 62" name="T4"/>
                <a:gd fmla="*/ 45 h 77" name="T5"/>
                <a:gd fmla="*/ 61 w 62" name="T6"/>
                <a:gd fmla="*/ 64 h 77" name="T7"/>
                <a:gd fmla="*/ 0 w 62" name="T8"/>
                <a:gd fmla="*/ 77 h 77" name="T9"/>
                <a:gd fmla="*/ 0 w 62" name="T10"/>
                <a:gd fmla="*/ 0 h 77" name="T11"/>
                <a:gd fmla="*/ 14 w 62" name="T12"/>
                <a:gd fmla="*/ 5 h 77" name="T13"/>
              </a:gdLst>
              <a:cxnLst>
                <a:cxn ang="0">
                  <a:pos x="T0" y="T1"/>
                </a:cxn>
                <a:cxn ang="0">
                  <a:pos x="T2" y="T3"/>
                </a:cxn>
                <a:cxn ang="0">
                  <a:pos x="T4" y="T5"/>
                </a:cxn>
                <a:cxn ang="0">
                  <a:pos x="T6" y="T7"/>
                </a:cxn>
                <a:cxn ang="0">
                  <a:pos x="T8" y="T9"/>
                </a:cxn>
                <a:cxn ang="0">
                  <a:pos x="T10" y="T11"/>
                </a:cxn>
                <a:cxn ang="0">
                  <a:pos x="T12" y="T13"/>
                </a:cxn>
              </a:cxnLst>
              <a:rect b="b" l="0" r="r" t="0"/>
              <a:pathLst>
                <a:path h="77" w="62">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23" name="Freeform 38"/>
            <p:cNvSpPr/>
            <p:nvPr/>
          </p:nvSpPr>
          <p:spPr bwMode="auto">
            <a:xfrm>
              <a:off x="8618538" y="4127500"/>
              <a:ext cx="500063" cy="503238"/>
            </a:xfrm>
            <a:custGeom>
              <a:gdLst>
                <a:gd fmla="*/ 169 w 230" name="T0"/>
                <a:gd fmla="*/ 12 h 231" name="T1"/>
                <a:gd fmla="*/ 215 w 230" name="T2"/>
                <a:gd fmla="*/ 103 h 231" name="T3"/>
                <a:gd fmla="*/ 102 w 230" name="T4"/>
                <a:gd fmla="*/ 216 h 231" name="T5"/>
                <a:gd fmla="*/ 12 w 230" name="T6"/>
                <a:gd fmla="*/ 171 h 231" name="T7"/>
                <a:gd fmla="*/ 0 w 230" name="T8"/>
                <a:gd fmla="*/ 181 h 231" name="T9"/>
                <a:gd fmla="*/ 102 w 230" name="T10"/>
                <a:gd fmla="*/ 231 h 231" name="T11"/>
                <a:gd fmla="*/ 230 w 230" name="T12"/>
                <a:gd fmla="*/ 103 h 231" name="T13"/>
                <a:gd fmla="*/ 178 w 230" name="T14"/>
                <a:gd fmla="*/ 0 h 231" name="T15"/>
                <a:gd fmla="*/ 169 w 230" name="T16"/>
                <a:gd fmla="*/ 12 h 2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1" w="230">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24" name="Freeform 39"/>
            <p:cNvSpPr>
              <a:spLocks noEditPoints="1"/>
            </p:cNvSpPr>
            <p:nvPr/>
          </p:nvSpPr>
          <p:spPr bwMode="auto">
            <a:xfrm>
              <a:off x="8621713" y="4137025"/>
              <a:ext cx="442913" cy="441325"/>
            </a:xfrm>
            <a:custGeom>
              <a:gdLst>
                <a:gd fmla="*/ 102 w 203" name="T0"/>
                <a:gd fmla="*/ 203 h 203" name="T1"/>
                <a:gd fmla="*/ 203 w 203" name="T2"/>
                <a:gd fmla="*/ 101 h 203" name="T3"/>
                <a:gd fmla="*/ 102 w 203" name="T4"/>
                <a:gd fmla="*/ 0 h 203" name="T5"/>
                <a:gd fmla="*/ 102 w 203" name="T6"/>
                <a:gd fmla="*/ 5 h 203" name="T7"/>
                <a:gd fmla="*/ 198 w 203" name="T8"/>
                <a:gd fmla="*/ 101 h 203" name="T9"/>
                <a:gd fmla="*/ 102 w 203" name="T10"/>
                <a:gd fmla="*/ 198 h 203" name="T11"/>
                <a:gd fmla="*/ 102 w 203" name="T12"/>
                <a:gd fmla="*/ 203 h 203" name="T13"/>
                <a:gd fmla="*/ 102 w 203" name="T14"/>
                <a:gd fmla="*/ 0 h 203" name="T15"/>
                <a:gd fmla="*/ 0 w 203" name="T16"/>
                <a:gd fmla="*/ 101 h 203" name="T17"/>
                <a:gd fmla="*/ 102 w 203" name="T18"/>
                <a:gd fmla="*/ 203 h 203" name="T19"/>
                <a:gd fmla="*/ 102 w 203" name="T20"/>
                <a:gd fmla="*/ 203 h 203" name="T21"/>
                <a:gd fmla="*/ 102 w 203" name="T22"/>
                <a:gd fmla="*/ 198 h 203" name="T23"/>
                <a:gd fmla="*/ 102 w 203" name="T24"/>
                <a:gd fmla="*/ 198 h 203" name="T25"/>
                <a:gd fmla="*/ 102 w 203" name="T26"/>
                <a:gd fmla="*/ 198 h 203" name="T27"/>
                <a:gd fmla="*/ 5 w 203" name="T28"/>
                <a:gd fmla="*/ 101 h 203" name="T29"/>
                <a:gd fmla="*/ 102 w 203" name="T30"/>
                <a:gd fmla="*/ 5 h 203" name="T31"/>
                <a:gd fmla="*/ 102 w 203" name="T32"/>
                <a:gd fmla="*/ 5 h 203" name="T33"/>
                <a:gd fmla="*/ 102 w 203" name="T34"/>
                <a:gd fmla="*/ 0 h 20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3" w="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25" name="Freeform 40"/>
            <p:cNvSpPr/>
            <p:nvPr/>
          </p:nvSpPr>
          <p:spPr bwMode="auto">
            <a:xfrm>
              <a:off x="8610600" y="4144963"/>
              <a:ext cx="496888" cy="433388"/>
            </a:xfrm>
            <a:custGeom>
              <a:gdLst>
                <a:gd fmla="*/ 65 w 228" name="T0"/>
                <a:gd fmla="*/ 15 h 199" name="T1"/>
                <a:gd fmla="*/ 61 w 228" name="T2"/>
                <a:gd fmla="*/ 23 h 199" name="T3"/>
                <a:gd fmla="*/ 57 w 228" name="T4"/>
                <a:gd fmla="*/ 29 h 199" name="T5"/>
                <a:gd fmla="*/ 54 w 228" name="T6"/>
                <a:gd fmla="*/ 26 h 199" name="T7"/>
                <a:gd fmla="*/ 52 w 228" name="T8"/>
                <a:gd fmla="*/ 32 h 199" name="T9"/>
                <a:gd fmla="*/ 42 w 228" name="T10"/>
                <a:gd fmla="*/ 34 h 199" name="T11"/>
                <a:gd fmla="*/ 36 w 228" name="T12"/>
                <a:gd fmla="*/ 41 h 199" name="T13"/>
                <a:gd fmla="*/ 27 w 228" name="T14"/>
                <a:gd fmla="*/ 53 h 199" name="T15"/>
                <a:gd fmla="*/ 21 w 228" name="T16"/>
                <a:gd fmla="*/ 61 h 199" name="T17"/>
                <a:gd fmla="*/ 27 w 228" name="T18"/>
                <a:gd fmla="*/ 67 h 199" name="T19"/>
                <a:gd fmla="*/ 27 w 228" name="T20"/>
                <a:gd fmla="*/ 70 h 199" name="T21"/>
                <a:gd fmla="*/ 22 w 228" name="T22"/>
                <a:gd fmla="*/ 65 h 199" name="T23"/>
                <a:gd fmla="*/ 18 w 228" name="T24"/>
                <a:gd fmla="*/ 60 h 199" name="T25"/>
                <a:gd fmla="*/ 16 w 228" name="T26"/>
                <a:gd fmla="*/ 69 h 199" name="T27"/>
                <a:gd fmla="*/ 17 w 228" name="T28"/>
                <a:gd fmla="*/ 83 h 199" name="T29"/>
                <a:gd fmla="*/ 24 w 228" name="T30"/>
                <a:gd fmla="*/ 80 h 199" name="T31"/>
                <a:gd fmla="*/ 32 w 228" name="T32"/>
                <a:gd fmla="*/ 88 h 199" name="T33"/>
                <a:gd fmla="*/ 41 w 228" name="T34"/>
                <a:gd fmla="*/ 98 h 199" name="T35"/>
                <a:gd fmla="*/ 50 w 228" name="T36"/>
                <a:gd fmla="*/ 105 h 199" name="T37"/>
                <a:gd fmla="*/ 61 w 228" name="T38"/>
                <a:gd fmla="*/ 117 h 199" name="T39"/>
                <a:gd fmla="*/ 58 w 228" name="T40"/>
                <a:gd fmla="*/ 134 h 199" name="T41"/>
                <a:gd fmla="*/ 49 w 228" name="T42"/>
                <a:gd fmla="*/ 155 h 199" name="T43"/>
                <a:gd fmla="*/ 52 w 228" name="T44"/>
                <a:gd fmla="*/ 170 h 199" name="T45"/>
                <a:gd fmla="*/ 46 w 228" name="T46"/>
                <a:gd fmla="*/ 171 h 199" name="T47"/>
                <a:gd fmla="*/ 32 w 228" name="T48"/>
                <a:gd fmla="*/ 148 h 199" name="T49"/>
                <a:gd fmla="*/ 16 w 228" name="T50"/>
                <a:gd fmla="*/ 113 h 199" name="T51"/>
                <a:gd fmla="*/ 11 w 228" name="T52"/>
                <a:gd fmla="*/ 87 h 199" name="T53"/>
                <a:gd fmla="*/ 73 w 228" name="T54"/>
                <a:gd fmla="*/ 183 h 199" name="T55"/>
                <a:gd fmla="*/ 89 w 228" name="T56"/>
                <a:gd fmla="*/ 181 h 199" name="T57"/>
                <a:gd fmla="*/ 110 w 228" name="T58"/>
                <a:gd fmla="*/ 178 h 199" name="T59"/>
                <a:gd fmla="*/ 108 w 228" name="T60"/>
                <a:gd fmla="*/ 187 h 199" name="T61"/>
                <a:gd fmla="*/ 121 w 228" name="T62"/>
                <a:gd fmla="*/ 186 h 199" name="T63"/>
                <a:gd fmla="*/ 139 w 228" name="T64"/>
                <a:gd fmla="*/ 184 h 199" name="T65"/>
                <a:gd fmla="*/ 137 w 228" name="T66"/>
                <a:gd fmla="*/ 3 h 199" name="T67"/>
                <a:gd fmla="*/ 197 w 228" name="T68"/>
                <a:gd fmla="*/ 64 h 199" name="T69"/>
                <a:gd fmla="*/ 189 w 228" name="T70"/>
                <a:gd fmla="*/ 58 h 199" name="T71"/>
                <a:gd fmla="*/ 181 w 228" name="T72"/>
                <a:gd fmla="*/ 74 h 199" name="T73"/>
                <a:gd fmla="*/ 170 w 228" name="T74"/>
                <a:gd fmla="*/ 59 h 199" name="T75"/>
                <a:gd fmla="*/ 174 w 228" name="T76"/>
                <a:gd fmla="*/ 75 h 199" name="T77"/>
                <a:gd fmla="*/ 186 w 228" name="T78"/>
                <a:gd fmla="*/ 79 h 199" name="T79"/>
                <a:gd fmla="*/ 181 w 228" name="T80"/>
                <a:gd fmla="*/ 100 h 199" name="T81"/>
                <a:gd fmla="*/ 175 w 228" name="T82"/>
                <a:gd fmla="*/ 122 h 199" name="T83"/>
                <a:gd fmla="*/ 168 w 228" name="T84"/>
                <a:gd fmla="*/ 137 h 199" name="T85"/>
                <a:gd fmla="*/ 147 w 228" name="T86"/>
                <a:gd fmla="*/ 154 h 199" name="T87"/>
                <a:gd fmla="*/ 141 w 228" name="T88"/>
                <a:gd fmla="*/ 139 h 199" name="T89"/>
                <a:gd fmla="*/ 142 w 228" name="T90"/>
                <a:gd fmla="*/ 121 h 199" name="T91"/>
                <a:gd fmla="*/ 135 w 228" name="T92"/>
                <a:gd fmla="*/ 101 h 199" name="T93"/>
                <a:gd fmla="*/ 125 w 228" name="T94"/>
                <a:gd fmla="*/ 89 h 199" name="T95"/>
                <a:gd fmla="*/ 99 w 228" name="T96"/>
                <a:gd fmla="*/ 90 h 199" name="T97"/>
                <a:gd fmla="*/ 89 w 228" name="T98"/>
                <a:gd fmla="*/ 76 h 199" name="T99"/>
                <a:gd fmla="*/ 100 w 228" name="T100"/>
                <a:gd fmla="*/ 49 h 199" name="T101"/>
                <a:gd fmla="*/ 119 w 228" name="T102"/>
                <a:gd fmla="*/ 41 h 199" name="T103"/>
                <a:gd fmla="*/ 130 w 228" name="T104"/>
                <a:gd fmla="*/ 46 h 199" name="T105"/>
                <a:gd fmla="*/ 146 w 228" name="T106"/>
                <a:gd fmla="*/ 46 h 199" name="T107"/>
                <a:gd fmla="*/ 162 w 228" name="T108"/>
                <a:gd fmla="*/ 44 h 199" name="T109"/>
                <a:gd fmla="*/ 147 w 228" name="T110"/>
                <a:gd fmla="*/ 37 h 199" name="T111"/>
                <a:gd fmla="*/ 146 w 228" name="T112"/>
                <a:gd fmla="*/ 32 h 199" name="T113"/>
                <a:gd fmla="*/ 127 w 228" name="T114"/>
                <a:gd fmla="*/ 32 h 199" name="T115"/>
                <a:gd fmla="*/ 111 w 228" name="T116"/>
                <a:gd fmla="*/ 37 h 199" name="T117"/>
                <a:gd fmla="*/ 107 w 228" name="T118"/>
                <a:gd fmla="*/ 21 h 199" name="T119"/>
                <a:gd fmla="*/ 96 w 228" name="T120"/>
                <a:gd fmla="*/ 11 h 199" name="T121"/>
                <a:gd fmla="*/ 109 w 228" name="T122"/>
                <a:gd fmla="*/ 3 h 19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99" w="228">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grpSp>
      <p:sp>
        <p:nvSpPr>
          <p:cNvPr id="126" name="Freeform 41"/>
          <p:cNvSpPr>
            <a:spLocks noEditPoints="1"/>
          </p:cNvSpPr>
          <p:nvPr/>
        </p:nvSpPr>
        <p:spPr bwMode="auto">
          <a:xfrm>
            <a:off x="4358329" y="3791379"/>
            <a:ext cx="428625" cy="390525"/>
          </a:xfrm>
          <a:custGeom>
            <a:gdLst>
              <a:gd fmla="*/ 116 w 196" name="T0"/>
              <a:gd fmla="*/ 2 h 179" name="T1"/>
              <a:gd fmla="*/ 98 w 196" name="T2"/>
              <a:gd fmla="*/ 0 h 179" name="T3"/>
              <a:gd fmla="*/ 98 w 196" name="T4"/>
              <a:gd fmla="*/ 17 h 179" name="T5"/>
              <a:gd fmla="*/ 113 w 196" name="T6"/>
              <a:gd fmla="*/ 18 h 179" name="T7"/>
              <a:gd fmla="*/ 169 w 196" name="T8"/>
              <a:gd fmla="*/ 105 h 179" name="T9"/>
              <a:gd fmla="*/ 98 w 196" name="T10"/>
              <a:gd fmla="*/ 163 h 179" name="T11"/>
              <a:gd fmla="*/ 98 w 196" name="T12"/>
              <a:gd fmla="*/ 179 h 179" name="T13"/>
              <a:gd fmla="*/ 185 w 196" name="T14"/>
              <a:gd fmla="*/ 108 h 179" name="T15"/>
              <a:gd fmla="*/ 116 w 196" name="T16"/>
              <a:gd fmla="*/ 2 h 179" name="T17"/>
              <a:gd fmla="*/ 98 w 196" name="T18"/>
              <a:gd fmla="*/ 0 h 179" name="T19"/>
              <a:gd fmla="*/ 10 w 196" name="T20"/>
              <a:gd fmla="*/ 71 h 179" name="T21"/>
              <a:gd fmla="*/ 79 w 196" name="T22"/>
              <a:gd fmla="*/ 177 h 179" name="T23"/>
              <a:gd fmla="*/ 98 w 196" name="T24"/>
              <a:gd fmla="*/ 179 h 179" name="T25"/>
              <a:gd fmla="*/ 98 w 196" name="T26"/>
              <a:gd fmla="*/ 163 h 179" name="T27"/>
              <a:gd fmla="*/ 83 w 196" name="T28"/>
              <a:gd fmla="*/ 161 h 179" name="T29"/>
              <a:gd fmla="*/ 83 w 196" name="T30"/>
              <a:gd fmla="*/ 161 h 179" name="T31"/>
              <a:gd fmla="*/ 26 w 196" name="T32"/>
              <a:gd fmla="*/ 75 h 179" name="T33"/>
              <a:gd fmla="*/ 98 w 196" name="T34"/>
              <a:gd fmla="*/ 17 h 179" name="T35"/>
              <a:gd fmla="*/ 98 w 196" name="T36"/>
              <a:gd fmla="*/ 0 h 17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79" w="196">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FE978C"/>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27" name="Freeform 42"/>
          <p:cNvSpPr/>
          <p:nvPr/>
        </p:nvSpPr>
        <p:spPr bwMode="auto">
          <a:xfrm>
            <a:off x="4469454" y="4151742"/>
            <a:ext cx="92075" cy="198438"/>
          </a:xfrm>
          <a:custGeom>
            <a:gdLst>
              <a:gd fmla="*/ 33 w 58" name="T0"/>
              <a:gd fmla="*/ 125 h 125" name="T1"/>
              <a:gd fmla="*/ 0 w 58" name="T2"/>
              <a:gd fmla="*/ 118 h 125" name="T3"/>
              <a:gd fmla="*/ 25 w 58" name="T4"/>
              <a:gd fmla="*/ 0 h 125" name="T5"/>
              <a:gd fmla="*/ 58 w 58" name="T6"/>
              <a:gd fmla="*/ 7 h 125" name="T7"/>
              <a:gd fmla="*/ 33 w 58" name="T8"/>
              <a:gd fmla="*/ 125 h 125" name="T9"/>
            </a:gdLst>
            <a:cxnLst>
              <a:cxn ang="0">
                <a:pos x="T0" y="T1"/>
              </a:cxn>
              <a:cxn ang="0">
                <a:pos x="T2" y="T3"/>
              </a:cxn>
              <a:cxn ang="0">
                <a:pos x="T4" y="T5"/>
              </a:cxn>
              <a:cxn ang="0">
                <a:pos x="T6" y="T7"/>
              </a:cxn>
              <a:cxn ang="0">
                <a:pos x="T8" y="T9"/>
              </a:cxn>
            </a:cxnLst>
            <a:rect b="b" l="0" r="r" t="0"/>
            <a:pathLst>
              <a:path h="125" w="57">
                <a:moveTo>
                  <a:pt x="33" y="125"/>
                </a:moveTo>
                <a:lnTo>
                  <a:pt x="0" y="118"/>
                </a:lnTo>
                <a:lnTo>
                  <a:pt x="25" y="0"/>
                </a:lnTo>
                <a:lnTo>
                  <a:pt x="58" y="7"/>
                </a:lnTo>
                <a:lnTo>
                  <a:pt x="33" y="125"/>
                </a:lnTo>
                <a:close/>
              </a:path>
            </a:pathLst>
          </a:cu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28" name="Freeform 43"/>
          <p:cNvSpPr/>
          <p:nvPr/>
        </p:nvSpPr>
        <p:spPr bwMode="auto">
          <a:xfrm>
            <a:off x="4431354" y="4212067"/>
            <a:ext cx="130175" cy="268288"/>
          </a:xfrm>
          <a:custGeom>
            <a:gdLst>
              <a:gd fmla="*/ 40 w 60" name="T0"/>
              <a:gd fmla="*/ 106 h 123" name="T1"/>
              <a:gd fmla="*/ 18 w 60" name="T2"/>
              <a:gd fmla="*/ 121 h 123" name="T3"/>
              <a:gd fmla="*/ 3 w 60" name="T4"/>
              <a:gd fmla="*/ 98 h 123" name="T5"/>
              <a:gd fmla="*/ 20 w 60" name="T6"/>
              <a:gd fmla="*/ 17 h 123" name="T7"/>
              <a:gd fmla="*/ 42 w 60" name="T8"/>
              <a:gd fmla="*/ 2 h 123" name="T9"/>
              <a:gd fmla="*/ 57 w 60" name="T10"/>
              <a:gd fmla="*/ 25 h 123" name="T11"/>
              <a:gd fmla="*/ 40 w 60" name="T12"/>
              <a:gd fmla="*/ 106 h 123" name="T13"/>
            </a:gdLst>
            <a:cxnLst>
              <a:cxn ang="0">
                <a:pos x="T0" y="T1"/>
              </a:cxn>
              <a:cxn ang="0">
                <a:pos x="T2" y="T3"/>
              </a:cxn>
              <a:cxn ang="0">
                <a:pos x="T4" y="T5"/>
              </a:cxn>
              <a:cxn ang="0">
                <a:pos x="T6" y="T7"/>
              </a:cxn>
              <a:cxn ang="0">
                <a:pos x="T8" y="T9"/>
              </a:cxn>
              <a:cxn ang="0">
                <a:pos x="T10" y="T11"/>
              </a:cxn>
              <a:cxn ang="0">
                <a:pos x="T12" y="T13"/>
              </a:cxn>
            </a:cxnLst>
            <a:rect b="b" l="0" r="r" t="0"/>
            <a:pathLst>
              <a:path h="123" w="60">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rgbClr val="FE978C"/>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29" name="Freeform 44"/>
          <p:cNvSpPr/>
          <p:nvPr/>
        </p:nvSpPr>
        <p:spPr bwMode="auto">
          <a:xfrm>
            <a:off x="3242316" y="1206929"/>
            <a:ext cx="523875" cy="479425"/>
          </a:xfrm>
          <a:custGeom>
            <a:gdLst>
              <a:gd fmla="*/ 117 w 240" name="T0"/>
              <a:gd fmla="*/ 220 h 220" name="T1"/>
              <a:gd fmla="*/ 0 w 240" name="T2"/>
              <a:gd fmla="*/ 219 h 220" name="T3"/>
              <a:gd fmla="*/ 0 w 240" name="T4"/>
              <a:gd fmla="*/ 44 h 220" name="T5"/>
              <a:gd fmla="*/ 120 w 240" name="T6"/>
              <a:gd fmla="*/ 44 h 220" name="T7"/>
              <a:gd fmla="*/ 240 w 240" name="T8"/>
              <a:gd fmla="*/ 44 h 220" name="T9"/>
              <a:gd fmla="*/ 240 w 240" name="T10"/>
              <a:gd fmla="*/ 219 h 220" name="T11"/>
              <a:gd fmla="*/ 117 w 240" name="T12"/>
              <a:gd fmla="*/ 220 h 220" name="T13"/>
            </a:gdLst>
            <a:cxnLst>
              <a:cxn ang="0">
                <a:pos x="T0" y="T1"/>
              </a:cxn>
              <a:cxn ang="0">
                <a:pos x="T2" y="T3"/>
              </a:cxn>
              <a:cxn ang="0">
                <a:pos x="T4" y="T5"/>
              </a:cxn>
              <a:cxn ang="0">
                <a:pos x="T6" y="T7"/>
              </a:cxn>
              <a:cxn ang="0">
                <a:pos x="T8" y="T9"/>
              </a:cxn>
              <a:cxn ang="0">
                <a:pos x="T10" y="T11"/>
              </a:cxn>
              <a:cxn ang="0">
                <a:pos x="T12" y="T13"/>
              </a:cxn>
            </a:cxnLst>
            <a:rect b="b" l="0" r="r" t="0"/>
            <a:pathLst>
              <a:path h="220" w="24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FE978C"/>
          </a:solidFill>
          <a:ln>
            <a:noFill/>
          </a:ln>
        </p:spPr>
        <p:txBody>
          <a:bodyPr anchor="t" anchorCtr="0" bIns="45720" compatLnSpc="1" lIns="91440" numCol="1" rIns="91440" tIns="45720" vert="horz" wrap="square">
            <a:prstTxWarp prst="textNoShape">
              <a:avLst/>
            </a:prstTxWarp>
          </a:bodyPr>
          <a:lstStyle/>
          <a:p>
            <a:endParaRPr lang="id-ID"/>
          </a:p>
        </p:txBody>
      </p:sp>
      <p:sp>
        <p:nvSpPr>
          <p:cNvPr id="130" name="Freeform 45"/>
          <p:cNvSpPr>
            <a:spLocks noEditPoints="1"/>
          </p:cNvSpPr>
          <p:nvPr/>
        </p:nvSpPr>
        <p:spPr bwMode="auto">
          <a:xfrm>
            <a:off x="3086741" y="3867579"/>
            <a:ext cx="638175" cy="528638"/>
          </a:xfrm>
          <a:custGeom>
            <a:gdLst>
              <a:gd fmla="*/ 199 w 293" name="T0"/>
              <a:gd fmla="*/ 192 h 242" name="T1"/>
              <a:gd fmla="*/ 219 w 293" name="T2"/>
              <a:gd fmla="*/ 205 h 242" name="T3"/>
              <a:gd fmla="*/ 219 w 293" name="T4"/>
              <a:gd fmla="*/ 214 h 242" name="T5"/>
              <a:gd fmla="*/ 199 w 293" name="T6"/>
              <a:gd fmla="*/ 214 h 242" name="T7"/>
              <a:gd fmla="*/ 219 w 293" name="T8"/>
              <a:gd fmla="*/ 242 h 242" name="T9"/>
              <a:gd fmla="*/ 242 w 293" name="T10"/>
              <a:gd fmla="*/ 216 h 242" name="T11"/>
              <a:gd fmla="*/ 199 w 293" name="T12"/>
              <a:gd fmla="*/ 170 h 242" name="T13"/>
              <a:gd fmla="*/ 293 w 293" name="T14"/>
              <a:gd fmla="*/ 147 h 242" name="T15"/>
              <a:gd fmla="*/ 269 w 293" name="T16"/>
              <a:gd fmla="*/ 0 h 242" name="T17"/>
              <a:gd fmla="*/ 199 w 293" name="T18"/>
              <a:gd fmla="*/ 16 h 242" name="T19"/>
              <a:gd fmla="*/ 275 w 293" name="T20"/>
              <a:gd fmla="*/ 35 h 242" name="T21"/>
              <a:gd fmla="*/ 256 w 293" name="T22"/>
              <a:gd fmla="*/ 154 h 242" name="T23"/>
              <a:gd fmla="*/ 199 w 293" name="T24"/>
              <a:gd fmla="*/ 170 h 242" name="T25"/>
              <a:gd fmla="*/ 175 w 293" name="T26"/>
              <a:gd fmla="*/ 192 h 242" name="T27"/>
              <a:gd fmla="*/ 199 w 293" name="T28"/>
              <a:gd fmla="*/ 170 h 242" name="T29"/>
              <a:gd fmla="*/ 146 w 293" name="T30"/>
              <a:gd fmla="*/ 154 h 242" name="T31"/>
              <a:gd fmla="*/ 199 w 293" name="T32"/>
              <a:gd fmla="*/ 242 h 242" name="T33"/>
              <a:gd fmla="*/ 179 w 293" name="T34"/>
              <a:gd fmla="*/ 214 h 242" name="T35"/>
              <a:gd fmla="*/ 179 w 293" name="T36"/>
              <a:gd fmla="*/ 205 h 242" name="T37"/>
              <a:gd fmla="*/ 199 w 293" name="T38"/>
              <a:gd fmla="*/ 192 h 242" name="T39"/>
              <a:gd fmla="*/ 146 w 293" name="T40"/>
              <a:gd fmla="*/ 0 h 242" name="T41"/>
              <a:gd fmla="*/ 199 w 293" name="T42"/>
              <a:gd fmla="*/ 16 h 242" name="T43"/>
              <a:gd fmla="*/ 146 w 293" name="T44"/>
              <a:gd fmla="*/ 0 h 242" name="T45"/>
              <a:gd fmla="*/ 0 w 293" name="T46"/>
              <a:gd fmla="*/ 24 h 242" name="T47"/>
              <a:gd fmla="*/ 23 w 293" name="T48"/>
              <a:gd fmla="*/ 170 h 242" name="T49"/>
              <a:gd fmla="*/ 117 w 293" name="T50"/>
              <a:gd fmla="*/ 192 h 242" name="T51"/>
              <a:gd fmla="*/ 52 w 293" name="T52"/>
              <a:gd fmla="*/ 216 h 242" name="T53"/>
              <a:gd fmla="*/ 75 w 293" name="T54"/>
              <a:gd fmla="*/ 242 h 242" name="T55"/>
              <a:gd fmla="*/ 146 w 293" name="T56"/>
              <a:gd fmla="*/ 154 h 242" name="T57"/>
              <a:gd fmla="*/ 37 w 293" name="T58"/>
              <a:gd fmla="*/ 154 h 242" name="T59"/>
              <a:gd fmla="*/ 17 w 293" name="T60"/>
              <a:gd fmla="*/ 35 h 242" name="T61"/>
              <a:gd fmla="*/ 146 w 293" name="T62"/>
              <a:gd fmla="*/ 16 h 24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41" w="293">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31" name="Freeform 46"/>
          <p:cNvSpPr>
            <a:spLocks noEditPoints="1"/>
          </p:cNvSpPr>
          <p:nvPr/>
        </p:nvSpPr>
        <p:spPr bwMode="auto">
          <a:xfrm>
            <a:off x="4215454" y="2815067"/>
            <a:ext cx="819150" cy="955675"/>
          </a:xfrm>
          <a:custGeom>
            <a:gdLst>
              <a:gd fmla="*/ 376 w 376" name="T0"/>
              <a:gd fmla="*/ 43 h 438" name="T1"/>
              <a:gd fmla="*/ 324 w 376" name="T2"/>
              <a:gd fmla="*/ 32 h 438" name="T3"/>
              <a:gd fmla="*/ 334 w 376" name="T4"/>
              <a:gd fmla="*/ 54 h 438" name="T5"/>
              <a:gd fmla="*/ 324 w 376" name="T6"/>
              <a:gd fmla="*/ 59 h 438" name="T7"/>
              <a:gd fmla="*/ 272 w 376" name="T8"/>
              <a:gd fmla="*/ 63 h 438" name="T9"/>
              <a:gd fmla="*/ 304 w 376" name="T10"/>
              <a:gd fmla="*/ 98 h 438" name="T11"/>
              <a:gd fmla="*/ 256 w 376" name="T12"/>
              <a:gd fmla="*/ 81 h 438" name="T13"/>
              <a:gd fmla="*/ 271 w 376" name="T14"/>
              <a:gd fmla="*/ 103 h 438" name="T15"/>
              <a:gd fmla="*/ 241 w 376" name="T16"/>
              <a:gd fmla="*/ 100 h 438" name="T17"/>
              <a:gd fmla="*/ 256 w 376" name="T18"/>
              <a:gd fmla="*/ 122 h 438" name="T19"/>
              <a:gd fmla="*/ 226 w 376" name="T20"/>
              <a:gd fmla="*/ 119 h 438" name="T21"/>
              <a:gd fmla="*/ 240 w 376" name="T22"/>
              <a:gd fmla="*/ 140 h 438" name="T23"/>
              <a:gd fmla="*/ 210 w 376" name="T24"/>
              <a:gd fmla="*/ 138 h 438" name="T25"/>
              <a:gd fmla="*/ 242 w 376" name="T26"/>
              <a:gd fmla="*/ 173 h 438" name="T27"/>
              <a:gd fmla="*/ 195 w 376" name="T28"/>
              <a:gd fmla="*/ 156 h 438" name="T29"/>
              <a:gd fmla="*/ 210 w 376" name="T30"/>
              <a:gd fmla="*/ 178 h 438" name="T31"/>
              <a:gd fmla="*/ 180 w 376" name="T32"/>
              <a:gd fmla="*/ 175 h 438" name="T33"/>
              <a:gd fmla="*/ 194 w 376" name="T34"/>
              <a:gd fmla="*/ 197 h 438" name="T35"/>
              <a:gd fmla="*/ 164 w 376" name="T36"/>
              <a:gd fmla="*/ 194 h 438" name="T37"/>
              <a:gd fmla="*/ 179 w 376" name="T38"/>
              <a:gd fmla="*/ 215 h 438" name="T39"/>
              <a:gd fmla="*/ 149 w 376" name="T40"/>
              <a:gd fmla="*/ 213 h 438" name="T41"/>
              <a:gd fmla="*/ 181 w 376" name="T42"/>
              <a:gd fmla="*/ 248 h 438" name="T43"/>
              <a:gd fmla="*/ 134 w 376" name="T44"/>
              <a:gd fmla="*/ 232 h 438" name="T45"/>
              <a:gd fmla="*/ 148 w 376" name="T46"/>
              <a:gd fmla="*/ 253 h 438" name="T47"/>
              <a:gd fmla="*/ 118 w 376" name="T48"/>
              <a:gd fmla="*/ 250 h 438" name="T49"/>
              <a:gd fmla="*/ 133 w 376" name="T50"/>
              <a:gd fmla="*/ 272 h 438" name="T51"/>
              <a:gd fmla="*/ 103 w 376" name="T52"/>
              <a:gd fmla="*/ 269 h 438" name="T53"/>
              <a:gd fmla="*/ 117 w 376" name="T54"/>
              <a:gd fmla="*/ 290 h 438" name="T55"/>
              <a:gd fmla="*/ 88 w 376" name="T56"/>
              <a:gd fmla="*/ 288 h 438" name="T57"/>
              <a:gd fmla="*/ 119 w 376" name="T58"/>
              <a:gd fmla="*/ 323 h 438" name="T59"/>
              <a:gd fmla="*/ 72 w 376" name="T60"/>
              <a:gd fmla="*/ 307 h 438" name="T61"/>
              <a:gd fmla="*/ 87 w 376" name="T62"/>
              <a:gd fmla="*/ 328 h 438" name="T63"/>
              <a:gd fmla="*/ 57 w 376" name="T64"/>
              <a:gd fmla="*/ 325 h 438" name="T65"/>
              <a:gd fmla="*/ 71 w 376" name="T66"/>
              <a:gd fmla="*/ 347 h 438" name="T67"/>
              <a:gd fmla="*/ 42 w 376" name="T68"/>
              <a:gd fmla="*/ 344 h 438" name="T69"/>
              <a:gd fmla="*/ 56 w 376" name="T70"/>
              <a:gd fmla="*/ 366 h 438" name="T71"/>
              <a:gd fmla="*/ 26 w 376" name="T72"/>
              <a:gd fmla="*/ 363 h 438" name="T73"/>
              <a:gd fmla="*/ 58 w 376" name="T74"/>
              <a:gd fmla="*/ 398 h 438" name="T75"/>
              <a:gd fmla="*/ 0 w 376" name="T76"/>
              <a:gd fmla="*/ 395 h 438" name="T77"/>
              <a:gd fmla="*/ 324 w 376" name="T78"/>
              <a:gd fmla="*/ 106 h 438" name="T79"/>
              <a:gd fmla="*/ 316 w 376" name="T80"/>
              <a:gd fmla="*/ 56 h 438" name="T81"/>
              <a:gd fmla="*/ 324 w 376" name="T82"/>
              <a:gd fmla="*/ 32 h 438" name="T83"/>
              <a:gd fmla="*/ 323 w 376" name="T84"/>
              <a:gd fmla="*/ 0 h 43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438" w="376">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00B0F0"/>
          </a:solidFill>
          <a:ln>
            <a:noFill/>
          </a:ln>
        </p:spPr>
        <p:txBody>
          <a:bodyPr anchor="t" anchorCtr="0" bIns="45720" compatLnSpc="1" lIns="91440" numCol="1" rIns="91440" tIns="45720" vert="horz" wrap="square">
            <a:prstTxWarp prst="textNoShape">
              <a:avLst/>
            </a:prstTxWarp>
          </a:bodyPr>
          <a:lstStyle/>
          <a:p>
            <a:endParaRPr lang="id-ID"/>
          </a:p>
        </p:txBody>
      </p:sp>
      <p:sp>
        <p:nvSpPr>
          <p:cNvPr id="132" name="Freeform 47"/>
          <p:cNvSpPr>
            <a:spLocks noEditPoints="1"/>
          </p:cNvSpPr>
          <p:nvPr/>
        </p:nvSpPr>
        <p:spPr bwMode="auto">
          <a:xfrm>
            <a:off x="4836166" y="3094467"/>
            <a:ext cx="354013" cy="695325"/>
          </a:xfrm>
          <a:custGeom>
            <a:gdLst>
              <a:gd fmla="*/ 121 w 162" name="T0"/>
              <a:gd fmla="*/ 144 h 319" name="T1"/>
              <a:gd fmla="*/ 128 w 162" name="T2"/>
              <a:gd fmla="*/ 138 h 319" name="T3"/>
              <a:gd fmla="*/ 150 w 162" name="T4"/>
              <a:gd fmla="*/ 80 h 319" name="T5"/>
              <a:gd fmla="*/ 147 w 162" name="T6"/>
              <a:gd fmla="*/ 69 h 319" name="T7"/>
              <a:gd fmla="*/ 156 w 162" name="T8"/>
              <a:gd fmla="*/ 46 h 319" name="T9"/>
              <a:gd fmla="*/ 137 w 162" name="T10"/>
              <a:gd fmla="*/ 3 h 319" name="T11"/>
              <a:gd fmla="*/ 121 w 162" name="T12"/>
              <a:gd fmla="*/ 1 h 319" name="T13"/>
              <a:gd fmla="*/ 121 w 162" name="T14"/>
              <a:gd fmla="*/ 58 h 319" name="T15"/>
              <a:gd fmla="*/ 126 w 162" name="T16"/>
              <a:gd fmla="*/ 61 h 319" name="T17"/>
              <a:gd fmla="*/ 121 w 162" name="T18"/>
              <a:gd fmla="*/ 59 h 319" name="T19"/>
              <a:gd fmla="*/ 121 w 162" name="T20"/>
              <a:gd fmla="*/ 85 h 319" name="T21"/>
              <a:gd fmla="*/ 125 w 162" name="T22"/>
              <a:gd fmla="*/ 75 h 319" name="T23"/>
              <a:gd fmla="*/ 123 w 162" name="T24"/>
              <a:gd fmla="*/ 66 h 319" name="T25"/>
              <a:gd fmla="*/ 139 w 162" name="T26"/>
              <a:gd fmla="*/ 72 h 319" name="T27"/>
              <a:gd fmla="*/ 144 w 162" name="T28"/>
              <a:gd fmla="*/ 83 h 319" name="T29"/>
              <a:gd fmla="*/ 125 w 162" name="T30"/>
              <a:gd fmla="*/ 132 h 319" name="T31"/>
              <a:gd fmla="*/ 121 w 162" name="T32"/>
              <a:gd fmla="*/ 136 h 319" name="T33"/>
              <a:gd fmla="*/ 121 w 162" name="T34"/>
              <a:gd fmla="*/ 144 h 319" name="T35"/>
              <a:gd fmla="*/ 66 w 162" name="T36"/>
              <a:gd fmla="*/ 284 h 319" name="T37"/>
              <a:gd fmla="*/ 121 w 162" name="T38"/>
              <a:gd fmla="*/ 144 h 319" name="T39"/>
              <a:gd fmla="*/ 121 w 162" name="T40"/>
              <a:gd fmla="*/ 144 h 319" name="T41"/>
              <a:gd fmla="*/ 121 w 162" name="T42"/>
              <a:gd fmla="*/ 136 h 319" name="T43"/>
              <a:gd fmla="*/ 114 w 162" name="T44"/>
              <a:gd fmla="*/ 137 h 319" name="T45"/>
              <a:gd fmla="*/ 98 w 162" name="T46"/>
              <a:gd fmla="*/ 130 h 319" name="T47"/>
              <a:gd fmla="*/ 98 w 162" name="T48"/>
              <a:gd fmla="*/ 130 h 319" name="T49"/>
              <a:gd fmla="*/ 106 w 162" name="T50"/>
              <a:gd fmla="*/ 125 h 319" name="T51"/>
              <a:gd fmla="*/ 121 w 162" name="T52"/>
              <a:gd fmla="*/ 85 h 319" name="T53"/>
              <a:gd fmla="*/ 121 w 162" name="T54"/>
              <a:gd fmla="*/ 59 h 319" name="T55"/>
              <a:gd fmla="*/ 85 w 162" name="T56"/>
              <a:gd fmla="*/ 45 h 319" name="T57"/>
              <a:gd fmla="*/ 74 w 162" name="T58"/>
              <a:gd fmla="*/ 51 h 319" name="T59"/>
              <a:gd fmla="*/ 52 w 162" name="T60"/>
              <a:gd fmla="*/ 108 h 319" name="T61"/>
              <a:gd fmla="*/ 54 w 162" name="T62"/>
              <a:gd fmla="*/ 118 h 319" name="T63"/>
              <a:gd fmla="*/ 35 w 162" name="T64"/>
              <a:gd fmla="*/ 168 h 319" name="T65"/>
              <a:gd fmla="*/ 35 w 162" name="T66"/>
              <a:gd fmla="*/ 256 h 319" name="T67"/>
              <a:gd fmla="*/ 39 w 162" name="T68"/>
              <a:gd fmla="*/ 257 h 319" name="T69"/>
              <a:gd fmla="*/ 45 w 162" name="T70"/>
              <a:gd fmla="*/ 268 h 319" name="T71"/>
              <a:gd fmla="*/ 58 w 162" name="T72"/>
              <a:gd fmla="*/ 264 h 319" name="T73"/>
              <a:gd fmla="*/ 64 w 162" name="T74"/>
              <a:gd fmla="*/ 278 h 319" name="T75"/>
              <a:gd fmla="*/ 63 w 162" name="T76"/>
              <a:gd fmla="*/ 281 h 319" name="T77"/>
              <a:gd fmla="*/ 35 w 162" name="T78"/>
              <a:gd fmla="*/ 300 h 319" name="T79"/>
              <a:gd fmla="*/ 35 w 162" name="T80"/>
              <a:gd fmla="*/ 306 h 319" name="T81"/>
              <a:gd fmla="*/ 66 w 162" name="T82"/>
              <a:gd fmla="*/ 284 h 319" name="T83"/>
              <a:gd fmla="*/ 121 w 162" name="T84"/>
              <a:gd fmla="*/ 1 h 319" name="T85"/>
              <a:gd fmla="*/ 121 w 162" name="T86"/>
              <a:gd fmla="*/ 58 h 319" name="T87"/>
              <a:gd fmla="*/ 88 w 162" name="T88"/>
              <a:gd fmla="*/ 36 h 319" name="T89"/>
              <a:gd fmla="*/ 94 w 162" name="T90"/>
              <a:gd fmla="*/ 22 h 319" name="T91"/>
              <a:gd fmla="*/ 121 w 162" name="T92"/>
              <a:gd fmla="*/ 1 h 319" name="T93"/>
              <a:gd fmla="*/ 35 w 162" name="T94"/>
              <a:gd fmla="*/ 168 h 319" name="T95"/>
              <a:gd fmla="*/ 0 w 162" name="T96"/>
              <a:gd fmla="*/ 258 h 319" name="T97"/>
              <a:gd fmla="*/ 15 w 162" name="T98"/>
              <a:gd fmla="*/ 319 h 319" name="T99"/>
              <a:gd fmla="*/ 35 w 162" name="T100"/>
              <a:gd fmla="*/ 306 h 319" name="T101"/>
              <a:gd fmla="*/ 35 w 162" name="T102"/>
              <a:gd fmla="*/ 300 h 319" name="T103"/>
              <a:gd fmla="*/ 33 w 162" name="T104"/>
              <a:gd fmla="*/ 301 h 319" name="T105"/>
              <a:gd fmla="*/ 13 w 162" name="T106"/>
              <a:gd fmla="*/ 294 h 319" name="T107"/>
              <a:gd fmla="*/ 5 w 162" name="T108"/>
              <a:gd fmla="*/ 259 h 319" name="T109"/>
              <a:gd fmla="*/ 5 w 162" name="T110"/>
              <a:gd fmla="*/ 259 h 319" name="T111"/>
              <a:gd fmla="*/ 6 w 162" name="T112"/>
              <a:gd fmla="*/ 256 h 319" name="T113"/>
              <a:gd fmla="*/ 19 w 162" name="T114"/>
              <a:gd fmla="*/ 250 h 319" name="T115"/>
              <a:gd fmla="*/ 26 w 162" name="T116"/>
              <a:gd fmla="*/ 261 h 319" name="T117"/>
              <a:gd fmla="*/ 35 w 162" name="T118"/>
              <a:gd fmla="*/ 256 h 319" name="T119"/>
              <a:gd fmla="*/ 35 w 162" name="T120"/>
              <a:gd fmla="*/ 168 h 319"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19" w="162">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00B0F0"/>
          </a:solidFill>
          <a:ln>
            <a:noFill/>
          </a:ln>
        </p:spPr>
        <p:txBody>
          <a:bodyPr anchor="t" anchorCtr="0" bIns="45720" compatLnSpc="1" lIns="91440" numCol="1" rIns="91440" tIns="45720" vert="horz" wrap="square">
            <a:prstTxWarp prst="textNoShape">
              <a:avLst/>
            </a:prstTxWarp>
          </a:bodyPr>
          <a:lstStyle/>
          <a:p>
            <a:endParaRPr lang="id-ID"/>
          </a:p>
        </p:txBody>
      </p:sp>
      <p:sp>
        <p:nvSpPr>
          <p:cNvPr id="133" name="Freeform 48"/>
          <p:cNvSpPr>
            <a:spLocks noEditPoints="1"/>
          </p:cNvSpPr>
          <p:nvPr/>
        </p:nvSpPr>
        <p:spPr bwMode="auto">
          <a:xfrm>
            <a:off x="3601091" y="3183367"/>
            <a:ext cx="579438" cy="579438"/>
          </a:xfrm>
          <a:custGeom>
            <a:gdLst>
              <a:gd fmla="*/ 133 w 266" name="T0"/>
              <a:gd fmla="*/ 0 h 266" name="T1"/>
              <a:gd fmla="*/ 133 w 266" name="T2"/>
              <a:gd fmla="*/ 0 h 266" name="T3"/>
              <a:gd fmla="*/ 133 w 266" name="T4"/>
              <a:gd fmla="*/ 35 h 266" name="T5"/>
              <a:gd fmla="*/ 150 w 266" name="T6"/>
              <a:gd fmla="*/ 24 h 266" name="T7"/>
              <a:gd fmla="*/ 242 w 266" name="T8"/>
              <a:gd fmla="*/ 117 h 266" name="T9"/>
              <a:gd fmla="*/ 231 w 266" name="T10"/>
              <a:gd fmla="*/ 133 h 266" name="T11"/>
              <a:gd fmla="*/ 242 w 266" name="T12"/>
              <a:gd fmla="*/ 149 h 266" name="T13"/>
              <a:gd fmla="*/ 150 w 266" name="T14"/>
              <a:gd fmla="*/ 242 h 266" name="T15"/>
              <a:gd fmla="*/ 150 w 266" name="T16"/>
              <a:gd fmla="*/ 242 h 266" name="T17"/>
              <a:gd fmla="*/ 133 w 266" name="T18"/>
              <a:gd fmla="*/ 231 h 266" name="T19"/>
              <a:gd fmla="*/ 133 w 266" name="T20"/>
              <a:gd fmla="*/ 266 h 266" name="T21"/>
              <a:gd fmla="*/ 133 w 266" name="T22"/>
              <a:gd fmla="*/ 266 h 266" name="T23"/>
              <a:gd fmla="*/ 266 w 266" name="T24"/>
              <a:gd fmla="*/ 133 h 266" name="T25"/>
              <a:gd fmla="*/ 133 w 266" name="T26"/>
              <a:gd fmla="*/ 0 h 266" name="T27"/>
              <a:gd fmla="*/ 133 w 266" name="T28"/>
              <a:gd fmla="*/ 0 h 266" name="T29"/>
              <a:gd fmla="*/ 133 w 266" name="T30"/>
              <a:gd fmla="*/ 0 h 266" name="T31"/>
              <a:gd fmla="*/ 0 w 266" name="T32"/>
              <a:gd fmla="*/ 133 h 266" name="T33"/>
              <a:gd fmla="*/ 133 w 266" name="T34"/>
              <a:gd fmla="*/ 266 h 266" name="T35"/>
              <a:gd fmla="*/ 133 w 266" name="T36"/>
              <a:gd fmla="*/ 266 h 266" name="T37"/>
              <a:gd fmla="*/ 133 w 266" name="T38"/>
              <a:gd fmla="*/ 231 h 266" name="T39"/>
              <a:gd fmla="*/ 133 w 266" name="T40"/>
              <a:gd fmla="*/ 231 h 266" name="T41"/>
              <a:gd fmla="*/ 117 w 266" name="T42"/>
              <a:gd fmla="*/ 242 h 266" name="T43"/>
              <a:gd fmla="*/ 24 w 266" name="T44"/>
              <a:gd fmla="*/ 149 h 266" name="T45"/>
              <a:gd fmla="*/ 35 w 266" name="T46"/>
              <a:gd fmla="*/ 133 h 266" name="T47"/>
              <a:gd fmla="*/ 24 w 266" name="T48"/>
              <a:gd fmla="*/ 117 h 266" name="T49"/>
              <a:gd fmla="*/ 117 w 266" name="T50"/>
              <a:gd fmla="*/ 24 h 266" name="T51"/>
              <a:gd fmla="*/ 133 w 266" name="T52"/>
              <a:gd fmla="*/ 35 h 266" name="T53"/>
              <a:gd fmla="*/ 133 w 266" name="T54"/>
              <a:gd fmla="*/ 35 h 266" name="T55"/>
              <a:gd fmla="*/ 133 w 266" name="T56"/>
              <a:gd fmla="*/ 0 h 26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66" w="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FE978C"/>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34" name="Freeform 49"/>
          <p:cNvSpPr/>
          <p:nvPr/>
        </p:nvSpPr>
        <p:spPr bwMode="auto">
          <a:xfrm>
            <a:off x="3707454" y="3367517"/>
            <a:ext cx="288925" cy="152400"/>
          </a:xfrm>
          <a:custGeom>
            <a:gdLst>
              <a:gd fmla="*/ 124 w 133" name="T0"/>
              <a:gd fmla="*/ 0 h 70" name="T1"/>
              <a:gd fmla="*/ 93 w 133" name="T2"/>
              <a:gd fmla="*/ 30 h 70" name="T3"/>
              <a:gd fmla="*/ 84 w 133" name="T4"/>
              <a:gd fmla="*/ 28 h 70" name="T5"/>
              <a:gd fmla="*/ 65 w 133" name="T6"/>
              <a:gd fmla="*/ 42 h 70" name="T7"/>
              <a:gd fmla="*/ 0 w 133" name="T8"/>
              <a:gd fmla="*/ 42 h 70" name="T9"/>
              <a:gd fmla="*/ 0 w 133" name="T10"/>
              <a:gd fmla="*/ 56 h 70" name="T11"/>
              <a:gd fmla="*/ 65 w 133" name="T12"/>
              <a:gd fmla="*/ 56 h 70" name="T13"/>
              <a:gd fmla="*/ 84 w 133" name="T14"/>
              <a:gd fmla="*/ 70 h 70" name="T15"/>
              <a:gd fmla="*/ 105 w 133" name="T16"/>
              <a:gd fmla="*/ 49 h 70" name="T17"/>
              <a:gd fmla="*/ 103 w 133" name="T18"/>
              <a:gd fmla="*/ 40 h 70" name="T19"/>
              <a:gd fmla="*/ 133 w 133" name="T20"/>
              <a:gd fmla="*/ 9 h 70" name="T21"/>
              <a:gd fmla="*/ 124 w 133" name="T22"/>
              <a:gd fmla="*/ 0 h 7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0" w="133">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FE978C"/>
          </a:solidFill>
          <a:ln>
            <a:noFill/>
          </a:ln>
          <a:extLst/>
        </p:spPr>
        <p:txBody>
          <a:bodyPr anchor="t" anchorCtr="0" bIns="45720" compatLnSpc="1" lIns="91440" numCol="1" rIns="91440" tIns="45720" vert="horz" wrap="square">
            <a:prstTxWarp prst="textNoShape">
              <a:avLst/>
            </a:prstTxWarp>
          </a:bodyPr>
          <a:lstStyle/>
          <a:p>
            <a:endParaRPr lang="id-ID"/>
          </a:p>
        </p:txBody>
      </p:sp>
      <p:grpSp>
        <p:nvGrpSpPr>
          <p:cNvPr id="135" name="Group 126"/>
          <p:cNvGrpSpPr/>
          <p:nvPr/>
        </p:nvGrpSpPr>
        <p:grpSpPr>
          <a:xfrm>
            <a:off x="3832866" y="3929492"/>
            <a:ext cx="454025" cy="431800"/>
            <a:chOff x="8505825" y="3605213"/>
            <a:chExt cx="454025" cy="431800"/>
          </a:xfrm>
          <a:solidFill>
            <a:srgbClr val="00B0F0"/>
          </a:solidFill>
        </p:grpSpPr>
        <p:sp>
          <p:nvSpPr>
            <p:cNvPr id="136" name="Freeform 50"/>
            <p:cNvSpPr/>
            <p:nvPr/>
          </p:nvSpPr>
          <p:spPr bwMode="auto">
            <a:xfrm>
              <a:off x="8505825" y="3694113"/>
              <a:ext cx="454025" cy="342900"/>
            </a:xfrm>
            <a:custGeom>
              <a:gdLst>
                <a:gd fmla="*/ 146 w 208" name="T0"/>
                <a:gd fmla="*/ 0 h 157" name="T1"/>
                <a:gd fmla="*/ 104 w 208" name="T2"/>
                <a:gd fmla="*/ 15 h 157" name="T3"/>
                <a:gd fmla="*/ 62 w 208" name="T4"/>
                <a:gd fmla="*/ 0 h 157" name="T5"/>
                <a:gd fmla="*/ 0 w 208" name="T6"/>
                <a:gd fmla="*/ 60 h 157" name="T7"/>
                <a:gd fmla="*/ 107 w 208" name="T8"/>
                <a:gd fmla="*/ 157 h 157" name="T9"/>
                <a:gd fmla="*/ 208 w 208" name="T10"/>
                <a:gd fmla="*/ 60 h 157" name="T11"/>
                <a:gd fmla="*/ 146 w 208" name="T12"/>
                <a:gd fmla="*/ 0 h 157" name="T13"/>
              </a:gdLst>
              <a:cxnLst>
                <a:cxn ang="0">
                  <a:pos x="T0" y="T1"/>
                </a:cxn>
                <a:cxn ang="0">
                  <a:pos x="T2" y="T3"/>
                </a:cxn>
                <a:cxn ang="0">
                  <a:pos x="T4" y="T5"/>
                </a:cxn>
                <a:cxn ang="0">
                  <a:pos x="T6" y="T7"/>
                </a:cxn>
                <a:cxn ang="0">
                  <a:pos x="T8" y="T9"/>
                </a:cxn>
                <a:cxn ang="0">
                  <a:pos x="T10" y="T11"/>
                </a:cxn>
                <a:cxn ang="0">
                  <a:pos x="T12" y="T13"/>
                </a:cxn>
              </a:cxnLst>
              <a:rect b="b" l="0" r="r" t="0"/>
              <a:pathLst>
                <a:path h="157" w="208">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37" name="Freeform 51"/>
            <p:cNvSpPr/>
            <p:nvPr/>
          </p:nvSpPr>
          <p:spPr bwMode="auto">
            <a:xfrm>
              <a:off x="8709025" y="3605213"/>
              <a:ext cx="123825" cy="157163"/>
            </a:xfrm>
            <a:custGeom>
              <a:gdLst>
                <a:gd fmla="*/ 12 w 57" name="T0"/>
                <a:gd fmla="*/ 72 h 72" name="T1"/>
                <a:gd fmla="*/ 27 w 57" name="T2"/>
                <a:gd fmla="*/ 0 h 72" name="T3"/>
                <a:gd fmla="*/ 57 w 57" name="T4"/>
                <a:gd fmla="*/ 6 h 72" name="T5"/>
                <a:gd fmla="*/ 12 w 57" name="T6"/>
                <a:gd fmla="*/ 72 h 72" name="T7"/>
              </a:gdLst>
              <a:cxnLst>
                <a:cxn ang="0">
                  <a:pos x="T0" y="T1"/>
                </a:cxn>
                <a:cxn ang="0">
                  <a:pos x="T2" y="T3"/>
                </a:cxn>
                <a:cxn ang="0">
                  <a:pos x="T4" y="T5"/>
                </a:cxn>
                <a:cxn ang="0">
                  <a:pos x="T6" y="T7"/>
                </a:cxn>
              </a:cxnLst>
              <a:rect b="b" l="0" r="r" t="0"/>
              <a:pathLst>
                <a:path h="72" w="57">
                  <a:moveTo>
                    <a:pt x="12" y="72"/>
                  </a:moveTo>
                  <a:cubicBezTo>
                    <a:pt x="0" y="48"/>
                    <a:pt x="7" y="20"/>
                    <a:pt x="27" y="0"/>
                  </a:cubicBezTo>
                  <a:cubicBezTo>
                    <a:pt x="57" y="6"/>
                    <a:pt x="57" y="6"/>
                    <a:pt x="57" y="6"/>
                  </a:cubicBezTo>
                  <a:cubicBezTo>
                    <a:pt x="29" y="21"/>
                    <a:pt x="12" y="37"/>
                    <a:pt x="12" y="7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grpSp>
      <p:sp>
        <p:nvSpPr>
          <p:cNvPr id="138" name="Freeform 52"/>
          <p:cNvSpPr/>
          <p:nvPr/>
        </p:nvSpPr>
        <p:spPr bwMode="auto">
          <a:xfrm>
            <a:off x="2432691" y="1359329"/>
            <a:ext cx="679450" cy="552450"/>
          </a:xfrm>
          <a:custGeom>
            <a:gdLst>
              <a:gd fmla="*/ 312 w 312" name="T0"/>
              <a:gd fmla="*/ 86 h 253" name="T1"/>
              <a:gd fmla="*/ 305 w 312" name="T2"/>
              <a:gd fmla="*/ 75 h 253" name="T3"/>
              <a:gd fmla="*/ 79 w 312" name="T4"/>
              <a:gd fmla="*/ 226 h 253" name="T5"/>
              <a:gd fmla="*/ 28 w 312" name="T6"/>
              <a:gd fmla="*/ 214 h 253" name="T7"/>
              <a:gd fmla="*/ 35 w 312" name="T8"/>
              <a:gd fmla="*/ 162 h 253" name="T9"/>
              <a:gd fmla="*/ 262 w 312" name="T10"/>
              <a:gd fmla="*/ 11 h 253" name="T11"/>
              <a:gd fmla="*/ 254 w 312" name="T12"/>
              <a:gd fmla="*/ 0 h 253" name="T13"/>
              <a:gd fmla="*/ 26 w 312" name="T14"/>
              <a:gd fmla="*/ 153 h 253" name="T15"/>
              <a:gd fmla="*/ 15 w 312" name="T16"/>
              <a:gd fmla="*/ 222 h 253" name="T17"/>
              <a:gd fmla="*/ 83 w 312" name="T18"/>
              <a:gd fmla="*/ 239 h 253" name="T19"/>
              <a:gd fmla="*/ 312 w 312" name="T20"/>
              <a:gd fmla="*/ 86 h 25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53" w="312">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39" name="Freeform 53"/>
          <p:cNvSpPr/>
          <p:nvPr/>
        </p:nvSpPr>
        <p:spPr bwMode="auto">
          <a:xfrm>
            <a:off x="2948629" y="1329167"/>
            <a:ext cx="187325" cy="257175"/>
          </a:xfrm>
          <a:custGeom>
            <a:gdLst>
              <a:gd fmla="*/ 80 w 86" name="T0"/>
              <a:gd fmla="*/ 115 h 118" name="T1"/>
              <a:gd fmla="*/ 68 w 86" name="T2"/>
              <a:gd fmla="*/ 113 h 118" name="T3"/>
              <a:gd fmla="*/ 3 w 86" name="T4"/>
              <a:gd fmla="*/ 16 h 118" name="T5"/>
              <a:gd fmla="*/ 6 w 86" name="T6"/>
              <a:gd fmla="*/ 3 h 118" name="T7"/>
              <a:gd fmla="*/ 19 w 86" name="T8"/>
              <a:gd fmla="*/ 6 h 118" name="T9"/>
              <a:gd fmla="*/ 83 w 86" name="T10"/>
              <a:gd fmla="*/ 102 h 118" name="T11"/>
              <a:gd fmla="*/ 80 w 86" name="T12"/>
              <a:gd fmla="*/ 115 h 118" name="T13"/>
            </a:gdLst>
            <a:cxnLst>
              <a:cxn ang="0">
                <a:pos x="T0" y="T1"/>
              </a:cxn>
              <a:cxn ang="0">
                <a:pos x="T2" y="T3"/>
              </a:cxn>
              <a:cxn ang="0">
                <a:pos x="T4" y="T5"/>
              </a:cxn>
              <a:cxn ang="0">
                <a:pos x="T6" y="T7"/>
              </a:cxn>
              <a:cxn ang="0">
                <a:pos x="T8" y="T9"/>
              </a:cxn>
              <a:cxn ang="0">
                <a:pos x="T10" y="T11"/>
              </a:cxn>
              <a:cxn ang="0">
                <a:pos x="T12" y="T13"/>
              </a:cxn>
            </a:cxnLst>
            <a:rect b="b" l="0" r="r" t="0"/>
            <a:pathLst>
              <a:path h="118" w="86">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40" name="Freeform 54"/>
          <p:cNvSpPr/>
          <p:nvPr/>
        </p:nvSpPr>
        <p:spPr bwMode="auto">
          <a:xfrm>
            <a:off x="2521591" y="1505379"/>
            <a:ext cx="514350" cy="336550"/>
          </a:xfrm>
          <a:custGeom>
            <a:gdLst>
              <a:gd fmla="*/ 236 w 236" name="T0"/>
              <a:gd fmla="*/ 13 h 154" name="T1"/>
              <a:gd fmla="*/ 227 w 236" name="T2"/>
              <a:gd fmla="*/ 0 h 154" name="T3"/>
              <a:gd fmla="*/ 25 w 236" name="T4"/>
              <a:gd fmla="*/ 135 h 154" name="T5"/>
              <a:gd fmla="*/ 0 w 236" name="T6"/>
              <a:gd fmla="*/ 136 h 154" name="T7"/>
              <a:gd fmla="*/ 1 w 236" name="T8"/>
              <a:gd fmla="*/ 138 h 154" name="T9"/>
              <a:gd fmla="*/ 36 w 236" name="T10"/>
              <a:gd fmla="*/ 146 h 154" name="T11"/>
              <a:gd fmla="*/ 236 w 236" name="T12"/>
              <a:gd fmla="*/ 13 h 154" name="T13"/>
            </a:gdLst>
            <a:cxnLst>
              <a:cxn ang="0">
                <a:pos x="T0" y="T1"/>
              </a:cxn>
              <a:cxn ang="0">
                <a:pos x="T2" y="T3"/>
              </a:cxn>
              <a:cxn ang="0">
                <a:pos x="T4" y="T5"/>
              </a:cxn>
              <a:cxn ang="0">
                <a:pos x="T6" y="T7"/>
              </a:cxn>
              <a:cxn ang="0">
                <a:pos x="T8" y="T9"/>
              </a:cxn>
              <a:cxn ang="0">
                <a:pos x="T10" y="T11"/>
              </a:cxn>
              <a:cxn ang="0">
                <a:pos x="T12" y="T13"/>
              </a:cxn>
            </a:cxnLst>
            <a:rect b="b" l="0" r="r" t="0"/>
            <a:pathLst>
              <a:path h="154" w="236">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41" name="Freeform 55"/>
          <p:cNvSpPr>
            <a:spLocks noEditPoints="1"/>
          </p:cNvSpPr>
          <p:nvPr/>
        </p:nvSpPr>
        <p:spPr bwMode="auto">
          <a:xfrm>
            <a:off x="2102491" y="1800654"/>
            <a:ext cx="296863" cy="520700"/>
          </a:xfrm>
          <a:custGeom>
            <a:gdLst>
              <a:gd fmla="*/ 59 w 136" name="T0"/>
              <a:gd fmla="*/ 203 h 239" name="T1"/>
              <a:gd fmla="*/ 54 w 136" name="T2"/>
              <a:gd fmla="*/ 203 h 239" name="T3"/>
              <a:gd fmla="*/ 54 w 136" name="T4"/>
              <a:gd fmla="*/ 239 h 239" name="T5"/>
              <a:gd fmla="*/ 72 w 136" name="T6"/>
              <a:gd fmla="*/ 226 h 239" name="T7"/>
              <a:gd fmla="*/ 59 w 136" name="T8"/>
              <a:gd fmla="*/ 203 h 239" name="T9"/>
              <a:gd fmla="*/ 54 w 136" name="T10"/>
              <a:gd fmla="*/ 187 h 239" name="T11"/>
              <a:gd fmla="*/ 54 w 136" name="T12"/>
              <a:gd fmla="*/ 82 h 239" name="T13"/>
              <a:gd fmla="*/ 81 w 136" name="T14"/>
              <a:gd fmla="*/ 74 h 239" name="T15"/>
              <a:gd fmla="*/ 97 w 136" name="T16"/>
              <a:gd fmla="*/ 13 h 239" name="T17"/>
              <a:gd fmla="*/ 114 w 136" name="T18"/>
              <a:gd fmla="*/ 2 h 239" name="T19"/>
              <a:gd fmla="*/ 124 w 136" name="T20"/>
              <a:gd fmla="*/ 20 h 239" name="T21"/>
              <a:gd fmla="*/ 109 w 136" name="T22"/>
              <a:gd fmla="*/ 81 h 239" name="T23"/>
              <a:gd fmla="*/ 130 w 136" name="T24"/>
              <a:gd fmla="*/ 134 h 239" name="T25"/>
              <a:gd fmla="*/ 122 w 136" name="T26"/>
              <a:gd fmla="*/ 164 h 239" name="T27"/>
              <a:gd fmla="*/ 122 w 136" name="T28"/>
              <a:gd fmla="*/ 164 h 239" name="T29"/>
              <a:gd fmla="*/ 136 w 136" name="T30"/>
              <a:gd fmla="*/ 187 h 239" name="T31"/>
              <a:gd fmla="*/ 131 w 136" name="T32"/>
              <a:gd fmla="*/ 207 h 239" name="T33"/>
              <a:gd fmla="*/ 54 w 136" name="T34"/>
              <a:gd fmla="*/ 187 h 239" name="T35"/>
              <a:gd fmla="*/ 54 w 136" name="T36"/>
              <a:gd fmla="*/ 203 h 239" name="T37"/>
              <a:gd fmla="*/ 36 w 136" name="T38"/>
              <a:gd fmla="*/ 216 h 239" name="T39"/>
              <a:gd fmla="*/ 50 w 136" name="T40"/>
              <a:gd fmla="*/ 239 h 239" name="T41"/>
              <a:gd fmla="*/ 54 w 136" name="T42"/>
              <a:gd fmla="*/ 239 h 239" name="T43"/>
              <a:gd fmla="*/ 54 w 136" name="T44"/>
              <a:gd fmla="*/ 203 h 239" name="T45"/>
              <a:gd fmla="*/ 54 w 136" name="T46"/>
              <a:gd fmla="*/ 82 h 239" name="T47"/>
              <a:gd fmla="*/ 54 w 136" name="T48"/>
              <a:gd fmla="*/ 187 h 239" name="T49"/>
              <a:gd fmla="*/ 0 w 136" name="T50"/>
              <a:gd fmla="*/ 173 h 239" name="T51"/>
              <a:gd fmla="*/ 5 w 136" name="T52"/>
              <a:gd fmla="*/ 152 h 239" name="T53"/>
              <a:gd fmla="*/ 29 w 136" name="T54"/>
              <a:gd fmla="*/ 140 h 239" name="T55"/>
              <a:gd fmla="*/ 37 w 136" name="T56"/>
              <a:gd fmla="*/ 109 h 239" name="T57"/>
              <a:gd fmla="*/ 54 w 136" name="T58"/>
              <a:gd fmla="*/ 82 h 239"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39" w="136">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00B0F0"/>
          </a:solidFill>
          <a:ln>
            <a:noFill/>
          </a:ln>
        </p:spPr>
        <p:txBody>
          <a:bodyPr anchor="t" anchorCtr="0" bIns="45720" compatLnSpc="1" lIns="91440" numCol="1" rIns="91440" tIns="45720" vert="horz" wrap="square">
            <a:prstTxWarp prst="textNoShape">
              <a:avLst/>
            </a:prstTxWarp>
          </a:bodyPr>
          <a:lstStyle/>
          <a:p>
            <a:endParaRPr lang="id-ID"/>
          </a:p>
        </p:txBody>
      </p:sp>
      <p:sp>
        <p:nvSpPr>
          <p:cNvPr id="142" name="Freeform 56"/>
          <p:cNvSpPr>
            <a:spLocks noEditPoints="1"/>
          </p:cNvSpPr>
          <p:nvPr/>
        </p:nvSpPr>
        <p:spPr bwMode="auto">
          <a:xfrm>
            <a:off x="1832616" y="2891267"/>
            <a:ext cx="555625" cy="604838"/>
          </a:xfrm>
          <a:custGeom>
            <a:gdLst>
              <a:gd fmla="*/ 198 w 255" name="T0"/>
              <a:gd fmla="*/ 128 h 277" name="T1"/>
              <a:gd fmla="*/ 191 w 255" name="T2"/>
              <a:gd fmla="*/ 158 h 277" name="T3"/>
              <a:gd fmla="*/ 191 w 255" name="T4"/>
              <a:gd fmla="*/ 185 h 277" name="T5"/>
              <a:gd fmla="*/ 196 w 255" name="T6"/>
              <a:gd fmla="*/ 187 h 277" name="T7"/>
              <a:gd fmla="*/ 218 w 255" name="T8"/>
              <a:gd fmla="*/ 218 h 277" name="T9"/>
              <a:gd fmla="*/ 191 w 255" name="T10"/>
              <a:gd fmla="*/ 201 h 277" name="T11"/>
              <a:gd fmla="*/ 191 w 255" name="T12"/>
              <a:gd fmla="*/ 55 h 277" name="T13"/>
              <a:gd fmla="*/ 218 w 255" name="T14"/>
              <a:gd fmla="*/ 38 h 277" name="T15"/>
              <a:gd fmla="*/ 196 w 255" name="T16"/>
              <a:gd fmla="*/ 69 h 277" name="T17"/>
              <a:gd fmla="*/ 191 w 255" name="T18"/>
              <a:gd fmla="*/ 71 h 277" name="T19"/>
              <a:gd fmla="*/ 249 w 255" name="T20"/>
              <a:gd fmla="*/ 121 h 277" name="T21"/>
              <a:gd fmla="*/ 211 w 255" name="T22"/>
              <a:gd fmla="*/ 128 h 277" name="T23"/>
              <a:gd fmla="*/ 249 w 255" name="T24"/>
              <a:gd fmla="*/ 134 h 277" name="T25"/>
              <a:gd fmla="*/ 249 w 255" name="T26"/>
              <a:gd fmla="*/ 121 h 277" name="T27"/>
              <a:gd fmla="*/ 132 w 255" name="T28"/>
              <a:gd fmla="*/ 277 h 277" name="T29"/>
              <a:gd fmla="*/ 167 w 255" name="T30"/>
              <a:gd fmla="*/ 186 h 277" name="T31"/>
              <a:gd fmla="*/ 191 w 255" name="T32"/>
              <a:gd fmla="*/ 98 h 277" name="T33"/>
              <a:gd fmla="*/ 127 w 255" name="T34"/>
              <a:gd fmla="*/ 72 h 277" name="T35"/>
              <a:gd fmla="*/ 183 w 255" name="T36"/>
              <a:gd fmla="*/ 128 h 277" name="T37"/>
              <a:gd fmla="*/ 156 w 255" name="T38"/>
              <a:gd fmla="*/ 176 h 277" name="T39"/>
              <a:gd fmla="*/ 153 w 255" name="T40"/>
              <a:gd fmla="*/ 214 h 277" name="T41"/>
              <a:gd fmla="*/ 127 w 255" name="T42"/>
              <a:gd fmla="*/ 277 h 277" name="T43"/>
              <a:gd fmla="*/ 191 w 255" name="T44"/>
              <a:gd fmla="*/ 71 h 277" name="T45"/>
              <a:gd fmla="*/ 186 w 255" name="T46"/>
              <a:gd fmla="*/ 60 h 277" name="T47"/>
              <a:gd fmla="*/ 191 w 255" name="T48"/>
              <a:gd fmla="*/ 185 h 277" name="T49"/>
              <a:gd fmla="*/ 186 w 255" name="T50"/>
              <a:gd fmla="*/ 196 h 277" name="T51"/>
              <a:gd fmla="*/ 191 w 255" name="T52"/>
              <a:gd fmla="*/ 185 h 277" name="T53"/>
              <a:gd fmla="*/ 127 w 255" name="T54"/>
              <a:gd fmla="*/ 0 h 277" name="T55"/>
              <a:gd fmla="*/ 134 w 255" name="T56"/>
              <a:gd fmla="*/ 7 h 277" name="T57"/>
              <a:gd fmla="*/ 128 w 255" name="T58"/>
              <a:gd fmla="*/ 45 h 277" name="T59"/>
              <a:gd fmla="*/ 127 w 255" name="T60"/>
              <a:gd fmla="*/ 45 h 277" name="T61"/>
              <a:gd fmla="*/ 64 w 255" name="T62"/>
              <a:gd fmla="*/ 97 h 277" name="T63"/>
              <a:gd fmla="*/ 89 w 255" name="T64"/>
              <a:gd fmla="*/ 187 h 277" name="T65"/>
              <a:gd fmla="*/ 124 w 255" name="T66"/>
              <a:gd fmla="*/ 277 h 277" name="T67"/>
              <a:gd fmla="*/ 127 w 255" name="T68"/>
              <a:gd fmla="*/ 214 h 277" name="T69"/>
              <a:gd fmla="*/ 103 w 255" name="T70"/>
              <a:gd fmla="*/ 183 h 277" name="T71"/>
              <a:gd fmla="*/ 71 w 255" name="T72"/>
              <a:gd fmla="*/ 128 h 277" name="T73"/>
              <a:gd fmla="*/ 127 w 255" name="T74"/>
              <a:gd fmla="*/ 72 h 277" name="T75"/>
              <a:gd fmla="*/ 127 w 255" name="T76"/>
              <a:gd fmla="*/ 57 h 277" name="T77"/>
              <a:gd fmla="*/ 127 w 255" name="T78"/>
              <a:gd fmla="*/ 0 h 277" name="T79"/>
              <a:gd fmla="*/ 121 w 255" name="T80"/>
              <a:gd fmla="*/ 38 h 277" name="T81"/>
              <a:gd fmla="*/ 127 w 255" name="T82"/>
              <a:gd fmla="*/ 0 h 277" name="T83"/>
              <a:gd fmla="*/ 64 w 255" name="T84"/>
              <a:gd fmla="*/ 185 h 277" name="T85"/>
              <a:gd fmla="*/ 69 w 255" name="T86"/>
              <a:gd fmla="*/ 196 h 277" name="T87"/>
              <a:gd fmla="*/ 64 w 255" name="T88"/>
              <a:gd fmla="*/ 71 h 277" name="T89"/>
              <a:gd fmla="*/ 69 w 255" name="T90"/>
              <a:gd fmla="*/ 60 h 277" name="T91"/>
              <a:gd fmla="*/ 64 w 255" name="T92"/>
              <a:gd fmla="*/ 71 h 277" name="T93"/>
              <a:gd fmla="*/ 57 w 255" name="T94"/>
              <a:gd fmla="*/ 128 h 277" name="T95"/>
              <a:gd fmla="*/ 64 w 255" name="T96"/>
              <a:gd fmla="*/ 97 h 277" name="T97"/>
              <a:gd fmla="*/ 64 w 255" name="T98"/>
              <a:gd fmla="*/ 71 h 277" name="T99"/>
              <a:gd fmla="*/ 60 w 255" name="T100"/>
              <a:gd fmla="*/ 69 h 277" name="T101"/>
              <a:gd fmla="*/ 38 w 255" name="T102"/>
              <a:gd fmla="*/ 38 h 277" name="T103"/>
              <a:gd fmla="*/ 64 w 255" name="T104"/>
              <a:gd fmla="*/ 55 h 277" name="T105"/>
              <a:gd fmla="*/ 64 w 255" name="T106"/>
              <a:gd fmla="*/ 201 h 277" name="T107"/>
              <a:gd fmla="*/ 38 w 255" name="T108"/>
              <a:gd fmla="*/ 218 h 277" name="T109"/>
              <a:gd fmla="*/ 60 w 255" name="T110"/>
              <a:gd fmla="*/ 187 h 277" name="T111"/>
              <a:gd fmla="*/ 64 w 255" name="T112"/>
              <a:gd fmla="*/ 185 h 277" name="T113"/>
              <a:gd fmla="*/ 45 w 255" name="T114"/>
              <a:gd fmla="*/ 128 h 277" name="T115"/>
              <a:gd fmla="*/ 7 w 255" name="T116"/>
              <a:gd fmla="*/ 121 h 277" name="T117"/>
              <a:gd fmla="*/ 7 w 255" name="T118"/>
              <a:gd fmla="*/ 134 h 277" name="T119"/>
              <a:gd fmla="*/ 45 w 255" name="T120"/>
              <a:gd fmla="*/ 128 h 27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77" w="255">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43" name="Freeform 57"/>
          <p:cNvSpPr>
            <a:spLocks noEditPoints="1"/>
          </p:cNvSpPr>
          <p:nvPr/>
        </p:nvSpPr>
        <p:spPr bwMode="auto">
          <a:xfrm>
            <a:off x="3882079" y="1327579"/>
            <a:ext cx="528638" cy="519113"/>
          </a:xfrm>
          <a:custGeom>
            <a:gdLst>
              <a:gd fmla="*/ 231 w 243" name="T0"/>
              <a:gd fmla="*/ 92 h 238" name="T1"/>
              <a:gd fmla="*/ 214 w 243" name="T2"/>
              <a:gd fmla="*/ 83 h 238" name="T3"/>
              <a:gd fmla="*/ 206 w 243" name="T4"/>
              <a:gd fmla="*/ 71 h 238" name="T5"/>
              <a:gd fmla="*/ 192 w 243" name="T6"/>
              <a:gd fmla="*/ 82 h 238" name="T7"/>
              <a:gd fmla="*/ 194 w 243" name="T8"/>
              <a:gd fmla="*/ 64 h 238" name="T9"/>
              <a:gd fmla="*/ 179 w 243" name="T10"/>
              <a:gd fmla="*/ 64 h 238" name="T11"/>
              <a:gd fmla="*/ 162 w 243" name="T12"/>
              <a:gd fmla="*/ 54 h 238" name="T13"/>
              <a:gd fmla="*/ 154 w 243" name="T14"/>
              <a:gd fmla="*/ 42 h 238" name="T15"/>
              <a:gd fmla="*/ 140 w 243" name="T16"/>
              <a:gd fmla="*/ 53 h 238" name="T17"/>
              <a:gd fmla="*/ 142 w 243" name="T18"/>
              <a:gd fmla="*/ 35 h 238" name="T19"/>
              <a:gd fmla="*/ 128 w 243" name="T20"/>
              <a:gd fmla="*/ 35 h 238" name="T21"/>
              <a:gd fmla="*/ 110 w 243" name="T22"/>
              <a:gd fmla="*/ 25 h 238" name="T23"/>
              <a:gd fmla="*/ 102 w 243" name="T24"/>
              <a:gd fmla="*/ 13 h 238" name="T25"/>
              <a:gd fmla="*/ 101 w 243" name="T26"/>
              <a:gd fmla="*/ 22 h 238" name="T27"/>
              <a:gd fmla="*/ 208 w 243" name="T28"/>
              <a:gd fmla="*/ 128 h 238" name="T29"/>
              <a:gd fmla="*/ 206 w 243" name="T30"/>
              <a:gd fmla="*/ 132 h 238" name="T31"/>
              <a:gd fmla="*/ 101 w 243" name="T32"/>
              <a:gd fmla="*/ 74 h 238" name="T33"/>
              <a:gd fmla="*/ 196 w 243" name="T34"/>
              <a:gd fmla="*/ 149 h 238" name="T35"/>
              <a:gd fmla="*/ 194 w 243" name="T36"/>
              <a:gd fmla="*/ 153 h 238" name="T37"/>
              <a:gd fmla="*/ 101 w 243" name="T38"/>
              <a:gd fmla="*/ 101 h 238" name="T39"/>
              <a:gd fmla="*/ 185 w 243" name="T40"/>
              <a:gd fmla="*/ 170 h 238" name="T41"/>
              <a:gd fmla="*/ 182 w 243" name="T42"/>
              <a:gd fmla="*/ 174 h 238" name="T43"/>
              <a:gd fmla="*/ 101 w 243" name="T44"/>
              <a:gd fmla="*/ 129 h 238" name="T45"/>
              <a:gd fmla="*/ 173 w 243" name="T46"/>
              <a:gd fmla="*/ 191 h 238" name="T47"/>
              <a:gd fmla="*/ 171 w 243" name="T48"/>
              <a:gd fmla="*/ 195 h 238" name="T49"/>
              <a:gd fmla="*/ 101 w 243" name="T50"/>
              <a:gd fmla="*/ 156 h 238" name="T51"/>
              <a:gd fmla="*/ 138 w 243" name="T52"/>
              <a:gd fmla="*/ 231 h 238" name="T53"/>
              <a:gd fmla="*/ 243 w 243" name="T54"/>
              <a:gd fmla="*/ 91 h 238" name="T55"/>
              <a:gd fmla="*/ 101 w 243" name="T56"/>
              <a:gd fmla="*/ 22 h 238" name="T57"/>
              <a:gd fmla="*/ 85 w 243" name="T58"/>
              <a:gd fmla="*/ 11 h 238" name="T59"/>
              <a:gd fmla="*/ 78 w 243" name="T60"/>
              <a:gd fmla="*/ 0 h 238" name="T61"/>
              <a:gd fmla="*/ 15 w 243" name="T62"/>
              <a:gd fmla="*/ 163 h 238" name="T63"/>
              <a:gd fmla="*/ 101 w 243" name="T64"/>
              <a:gd fmla="*/ 156 h 238" name="T65"/>
              <a:gd fmla="*/ 27 w 243" name="T66"/>
              <a:gd fmla="*/ 113 h 238" name="T67"/>
              <a:gd fmla="*/ 101 w 243" name="T68"/>
              <a:gd fmla="*/ 151 h 238" name="T69"/>
              <a:gd fmla="*/ 40 w 243" name="T70"/>
              <a:gd fmla="*/ 95 h 238" name="T71"/>
              <a:gd fmla="*/ 42 w 243" name="T72"/>
              <a:gd fmla="*/ 91 h 238" name="T73"/>
              <a:gd fmla="*/ 101 w 243" name="T74"/>
              <a:gd fmla="*/ 101 h 238" name="T75"/>
              <a:gd fmla="*/ 51 w 243" name="T76"/>
              <a:gd fmla="*/ 71 h 238" name="T77"/>
              <a:gd fmla="*/ 101 w 243" name="T78"/>
              <a:gd fmla="*/ 96 h 238" name="T79"/>
              <a:gd fmla="*/ 63 w 243" name="T80"/>
              <a:gd fmla="*/ 53 h 238" name="T81"/>
              <a:gd fmla="*/ 65 w 243" name="T82"/>
              <a:gd fmla="*/ 49 h 238" name="T83"/>
              <a:gd fmla="*/ 101 w 243" name="T84"/>
              <a:gd fmla="*/ 22 h 23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38" w="243">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44" name="Freeform 58"/>
          <p:cNvSpPr>
            <a:spLocks noEditPoints="1"/>
          </p:cNvSpPr>
          <p:nvPr/>
        </p:nvSpPr>
        <p:spPr bwMode="auto">
          <a:xfrm>
            <a:off x="2014671" y="3493203"/>
            <a:ext cx="514350" cy="520700"/>
          </a:xfrm>
          <a:custGeom>
            <a:gdLst>
              <a:gd fmla="*/ 189 w 236" name="T0"/>
              <a:gd fmla="*/ 60 h 239" name="T1"/>
              <a:gd fmla="*/ 196 w 236" name="T2"/>
              <a:gd fmla="*/ 122 h 239" name="T3"/>
              <a:gd fmla="*/ 198 w 236" name="T4"/>
              <a:gd fmla="*/ 136 h 239" name="T5"/>
              <a:gd fmla="*/ 208 w 236" name="T6"/>
              <a:gd fmla="*/ 157 h 239" name="T7"/>
              <a:gd fmla="*/ 189 w 236" name="T8"/>
              <a:gd fmla="*/ 195 h 239" name="T9"/>
              <a:gd fmla="*/ 168 w 236" name="T10"/>
              <a:gd fmla="*/ 156 h 239" name="T11"/>
              <a:gd fmla="*/ 168 w 236" name="T12"/>
              <a:gd fmla="*/ 78 h 239" name="T13"/>
              <a:gd fmla="*/ 182 w 236" name="T14"/>
              <a:gd fmla="*/ 92 h 239" name="T15"/>
              <a:gd fmla="*/ 185 w 236" name="T16"/>
              <a:gd fmla="*/ 107 h 239" name="T17"/>
              <a:gd fmla="*/ 189 w 236" name="T18"/>
              <a:gd fmla="*/ 141 h 239" name="T19"/>
              <a:gd fmla="*/ 189 w 236" name="T20"/>
              <a:gd fmla="*/ 130 h 239" name="T21"/>
              <a:gd fmla="*/ 168 w 236" name="T22"/>
              <a:gd fmla="*/ 155 h 239" name="T23"/>
              <a:gd fmla="*/ 160 w 236" name="T24"/>
              <a:gd fmla="*/ 138 h 239" name="T25"/>
              <a:gd fmla="*/ 165 w 236" name="T26"/>
              <a:gd fmla="*/ 172 h 239" name="T27"/>
              <a:gd fmla="*/ 168 w 236" name="T28"/>
              <a:gd fmla="*/ 16 h 239" name="T29"/>
              <a:gd fmla="*/ 163 w 236" name="T30"/>
              <a:gd fmla="*/ 49 h 239" name="T31"/>
              <a:gd fmla="*/ 168 w 236" name="T32"/>
              <a:gd fmla="*/ 78 h 239" name="T33"/>
              <a:gd fmla="*/ 159 w 236" name="T34"/>
              <a:gd fmla="*/ 118 h 239" name="T35"/>
              <a:gd fmla="*/ 159 w 236" name="T36"/>
              <a:gd fmla="*/ 209 h 239" name="T37"/>
              <a:gd fmla="*/ 159 w 236" name="T38"/>
              <a:gd fmla="*/ 5 h 239" name="T39"/>
              <a:gd fmla="*/ 159 w 236" name="T40"/>
              <a:gd fmla="*/ 40 h 239" name="T41"/>
              <a:gd fmla="*/ 144 w 236" name="T42"/>
              <a:gd fmla="*/ 89 h 239" name="T43"/>
              <a:gd fmla="*/ 159 w 236" name="T44"/>
              <a:gd fmla="*/ 108 h 239" name="T45"/>
              <a:gd fmla="*/ 159 w 236" name="T46"/>
              <a:gd fmla="*/ 136 h 239" name="T47"/>
              <a:gd fmla="*/ 144 w 236" name="T48"/>
              <a:gd fmla="*/ 162 h 239" name="T49"/>
              <a:gd fmla="*/ 151 w 236" name="T50"/>
              <a:gd fmla="*/ 143 h 239" name="T51"/>
              <a:gd fmla="*/ 146 w 236" name="T52"/>
              <a:gd fmla="*/ 109 h 239" name="T53"/>
              <a:gd fmla="*/ 123 w 236" name="T54"/>
              <a:gd fmla="*/ 7 h 239" name="T55"/>
              <a:gd fmla="*/ 144 w 236" name="T56"/>
              <a:gd fmla="*/ 0 h 239" name="T57"/>
              <a:gd fmla="*/ 144 w 236" name="T58"/>
              <a:gd fmla="*/ 187 h 239" name="T59"/>
              <a:gd fmla="*/ 123 w 236" name="T60"/>
              <a:gd fmla="*/ 225 h 239" name="T61"/>
              <a:gd fmla="*/ 140 w 236" name="T62"/>
              <a:gd fmla="*/ 96 h 239" name="T63"/>
              <a:gd fmla="*/ 123 w 236" name="T64"/>
              <a:gd fmla="*/ 135 h 239" name="T65"/>
              <a:gd fmla="*/ 137 w 236" name="T66"/>
              <a:gd fmla="*/ 113 h 239" name="T67"/>
              <a:gd fmla="*/ 123 w 236" name="T68"/>
              <a:gd fmla="*/ 82 h 239" name="T69"/>
              <a:gd fmla="*/ 125 w 236" name="T70"/>
              <a:gd fmla="*/ 171 h 239" name="T71"/>
              <a:gd fmla="*/ 123 w 236" name="T72"/>
              <a:gd fmla="*/ 7 h 239" name="T73"/>
              <a:gd fmla="*/ 123 w 236" name="T74"/>
              <a:gd fmla="*/ 7 h 239" name="T75"/>
              <a:gd fmla="*/ 123 w 236" name="T76"/>
              <a:gd fmla="*/ 177 h 239" name="T77"/>
              <a:gd fmla="*/ 121 w 236" name="T78"/>
              <a:gd fmla="*/ 162 h 239" name="T79"/>
              <a:gd fmla="*/ 123 w 236" name="T80"/>
              <a:gd fmla="*/ 135 h 239" name="T81"/>
              <a:gd fmla="*/ 99 w 236" name="T82"/>
              <a:gd fmla="*/ 124 h 239" name="T83"/>
              <a:gd fmla="*/ 106 w 236" name="T84"/>
              <a:gd fmla="*/ 164 h 239" name="T85"/>
              <a:gd fmla="*/ 108 w 236" name="T86"/>
              <a:gd fmla="*/ 179 h 239" name="T87"/>
              <a:gd fmla="*/ 118 w 236" name="T88"/>
              <a:gd fmla="*/ 199 h 239" name="T89"/>
              <a:gd fmla="*/ 123 w 236" name="T90"/>
              <a:gd fmla="*/ 99 h 239" name="T91"/>
              <a:gd fmla="*/ 99 w 236" name="T92"/>
              <a:gd fmla="*/ 18 h 239" name="T93"/>
              <a:gd fmla="*/ 99 w 236" name="T94"/>
              <a:gd fmla="*/ 18 h 239" name="T95"/>
              <a:gd fmla="*/ 89 w 236" name="T96"/>
              <a:gd fmla="*/ 212 h 239" name="T97"/>
              <a:gd fmla="*/ 99 w 236" name="T98"/>
              <a:gd fmla="*/ 183 h 239" name="T99"/>
              <a:gd fmla="*/ 71 w 236" name="T100"/>
              <a:gd fmla="*/ 227 h 239" name="T101"/>
              <a:gd fmla="*/ 95 w 236" name="T102"/>
              <a:gd fmla="*/ 117 h 239" name="T103"/>
              <a:gd fmla="*/ 71 w 236" name="T104"/>
              <a:gd fmla="*/ 160 h 239" name="T105"/>
              <a:gd fmla="*/ 92 w 236" name="T106"/>
              <a:gd fmla="*/ 134 h 239" name="T107"/>
              <a:gd fmla="*/ 71 w 236" name="T108"/>
              <a:gd fmla="*/ 107 h 239" name="T109"/>
              <a:gd fmla="*/ 7 w 236" name="T110"/>
              <a:gd fmla="*/ 91 h 239" name="T111"/>
              <a:gd fmla="*/ 70 w 236" name="T112"/>
              <a:gd fmla="*/ 181 h 239" name="T113"/>
              <a:gd fmla="*/ 71 w 236" name="T114"/>
              <a:gd fmla="*/ 149 h 239" name="T115"/>
              <a:gd fmla="*/ 52 w 236" name="T116"/>
              <a:gd fmla="*/ 133 h 239" name="T117"/>
              <a:gd fmla="*/ 35 w 236" name="T118"/>
              <a:gd fmla="*/ 109 h 239" name="T119"/>
              <a:gd fmla="*/ 71 w 236" name="T120"/>
              <a:gd fmla="*/ 31 h 239"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39" w="236">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45" name="Rectangle 59"/>
          <p:cNvSpPr>
            <a:spLocks noChangeArrowheads="1"/>
          </p:cNvSpPr>
          <p:nvPr/>
        </p:nvSpPr>
        <p:spPr bwMode="auto">
          <a:xfrm>
            <a:off x="4010666" y="2999217"/>
            <a:ext cx="627063" cy="31750"/>
          </a:xfrm>
          <a:prstGeom prst="rect">
            <a:avLst/>
          </a:pr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46" name="Rectangle 60"/>
          <p:cNvSpPr>
            <a:spLocks noChangeArrowheads="1"/>
          </p:cNvSpPr>
          <p:nvPr/>
        </p:nvSpPr>
        <p:spPr bwMode="auto">
          <a:xfrm>
            <a:off x="4036066" y="2935717"/>
            <a:ext cx="576263" cy="31750"/>
          </a:xfrm>
          <a:prstGeom prst="rect">
            <a:avLst/>
          </a:pr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47" name="Rectangle 61"/>
          <p:cNvSpPr>
            <a:spLocks noChangeArrowheads="1"/>
          </p:cNvSpPr>
          <p:nvPr/>
        </p:nvSpPr>
        <p:spPr bwMode="auto">
          <a:xfrm>
            <a:off x="4263079" y="2870629"/>
            <a:ext cx="122238" cy="31750"/>
          </a:xfrm>
          <a:prstGeom prst="rect">
            <a:avLst/>
          </a:pr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48" name="Rectangle 62"/>
          <p:cNvSpPr>
            <a:spLocks noChangeArrowheads="1"/>
          </p:cNvSpPr>
          <p:nvPr/>
        </p:nvSpPr>
        <p:spPr bwMode="auto">
          <a:xfrm>
            <a:off x="4285304" y="2637267"/>
            <a:ext cx="77788" cy="254000"/>
          </a:xfrm>
          <a:prstGeom prst="rect">
            <a:avLst/>
          </a:pr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49" name="Rectangle 63"/>
          <p:cNvSpPr>
            <a:spLocks noChangeArrowheads="1"/>
          </p:cNvSpPr>
          <p:nvPr/>
        </p:nvSpPr>
        <p:spPr bwMode="auto">
          <a:xfrm>
            <a:off x="4263079" y="2624567"/>
            <a:ext cx="122238" cy="31750"/>
          </a:xfrm>
          <a:prstGeom prst="rect">
            <a:avLst/>
          </a:pr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50" name="Rectangle 64"/>
          <p:cNvSpPr>
            <a:spLocks noChangeArrowheads="1"/>
          </p:cNvSpPr>
          <p:nvPr/>
        </p:nvSpPr>
        <p:spPr bwMode="auto">
          <a:xfrm>
            <a:off x="4448816" y="2870629"/>
            <a:ext cx="119063" cy="31750"/>
          </a:xfrm>
          <a:prstGeom prst="rect">
            <a:avLst/>
          </a:pr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51" name="Rectangle 65"/>
          <p:cNvSpPr>
            <a:spLocks noChangeArrowheads="1"/>
          </p:cNvSpPr>
          <p:nvPr/>
        </p:nvSpPr>
        <p:spPr bwMode="auto">
          <a:xfrm>
            <a:off x="4469454" y="2637267"/>
            <a:ext cx="76200" cy="254000"/>
          </a:xfrm>
          <a:prstGeom prst="rect">
            <a:avLst/>
          </a:pr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52" name="Rectangle 66"/>
          <p:cNvSpPr>
            <a:spLocks noChangeArrowheads="1"/>
          </p:cNvSpPr>
          <p:nvPr/>
        </p:nvSpPr>
        <p:spPr bwMode="auto">
          <a:xfrm>
            <a:off x="4448816" y="2624567"/>
            <a:ext cx="119063" cy="31750"/>
          </a:xfrm>
          <a:prstGeom prst="rect">
            <a:avLst/>
          </a:pr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53" name="Rectangle 67"/>
          <p:cNvSpPr>
            <a:spLocks noChangeArrowheads="1"/>
          </p:cNvSpPr>
          <p:nvPr/>
        </p:nvSpPr>
        <p:spPr bwMode="auto">
          <a:xfrm>
            <a:off x="4080516" y="2870629"/>
            <a:ext cx="122238" cy="31750"/>
          </a:xfrm>
          <a:prstGeom prst="rect">
            <a:avLst/>
          </a:pr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54" name="Rectangle 68"/>
          <p:cNvSpPr>
            <a:spLocks noChangeArrowheads="1"/>
          </p:cNvSpPr>
          <p:nvPr/>
        </p:nvSpPr>
        <p:spPr bwMode="auto">
          <a:xfrm>
            <a:off x="4101154" y="2637267"/>
            <a:ext cx="79375" cy="254000"/>
          </a:xfrm>
          <a:prstGeom prst="rect">
            <a:avLst/>
          </a:pr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55" name="Rectangle 69"/>
          <p:cNvSpPr>
            <a:spLocks noChangeArrowheads="1"/>
          </p:cNvSpPr>
          <p:nvPr/>
        </p:nvSpPr>
        <p:spPr bwMode="auto">
          <a:xfrm>
            <a:off x="4080516" y="2624567"/>
            <a:ext cx="122238" cy="31750"/>
          </a:xfrm>
          <a:prstGeom prst="rect">
            <a:avLst/>
          </a:pr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56" name="Rectangle 70"/>
          <p:cNvSpPr>
            <a:spLocks noChangeArrowheads="1"/>
          </p:cNvSpPr>
          <p:nvPr/>
        </p:nvSpPr>
        <p:spPr bwMode="auto">
          <a:xfrm>
            <a:off x="4036066" y="2554717"/>
            <a:ext cx="576263" cy="31750"/>
          </a:xfrm>
          <a:prstGeom prst="rect">
            <a:avLst/>
          </a:pr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57" name="Freeform 71"/>
          <p:cNvSpPr/>
          <p:nvPr/>
        </p:nvSpPr>
        <p:spPr bwMode="auto">
          <a:xfrm>
            <a:off x="4036066" y="2370567"/>
            <a:ext cx="576263" cy="184150"/>
          </a:xfrm>
          <a:custGeom>
            <a:gdLst>
              <a:gd fmla="*/ 181 w 363" name="T0"/>
              <a:gd fmla="*/ 0 h 116" name="T1"/>
              <a:gd fmla="*/ 363 w 363" name="T2"/>
              <a:gd fmla="*/ 116 h 116" name="T3"/>
              <a:gd fmla="*/ 0 w 363" name="T4"/>
              <a:gd fmla="*/ 116 h 116" name="T5"/>
              <a:gd fmla="*/ 181 w 363" name="T6"/>
              <a:gd fmla="*/ 0 h 116" name="T7"/>
            </a:gdLst>
            <a:cxnLst>
              <a:cxn ang="0">
                <a:pos x="T0" y="T1"/>
              </a:cxn>
              <a:cxn ang="0">
                <a:pos x="T2" y="T3"/>
              </a:cxn>
              <a:cxn ang="0">
                <a:pos x="T4" y="T5"/>
              </a:cxn>
              <a:cxn ang="0">
                <a:pos x="T6" y="T7"/>
              </a:cxn>
            </a:cxnLst>
            <a:rect b="b" l="0" r="r" t="0"/>
            <a:pathLst>
              <a:path h="115" w="363">
                <a:moveTo>
                  <a:pt x="181" y="0"/>
                </a:moveTo>
                <a:lnTo>
                  <a:pt x="363" y="116"/>
                </a:lnTo>
                <a:lnTo>
                  <a:pt x="0" y="116"/>
                </a:lnTo>
                <a:lnTo>
                  <a:pt x="181" y="0"/>
                </a:lnTo>
                <a:close/>
              </a:path>
            </a:pathLst>
          </a:cu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58" name="Freeform 72"/>
          <p:cNvSpPr>
            <a:spLocks noEditPoints="1"/>
          </p:cNvSpPr>
          <p:nvPr/>
        </p:nvSpPr>
        <p:spPr bwMode="auto">
          <a:xfrm>
            <a:off x="2451741" y="2537254"/>
            <a:ext cx="800100" cy="522288"/>
          </a:xfrm>
          <a:custGeom>
            <a:gdLst>
              <a:gd fmla="*/ 82 w 367" name="T0"/>
              <a:gd fmla="*/ 27 h 240" name="T1"/>
              <a:gd fmla="*/ 367 w 367" name="T2"/>
              <a:gd fmla="*/ 120 h 240" name="T3"/>
              <a:gd fmla="*/ 82 w 367" name="T4"/>
              <a:gd fmla="*/ 213 h 240" name="T5"/>
              <a:gd fmla="*/ 82 w 367" name="T6"/>
              <a:gd fmla="*/ 177 h 240" name="T7"/>
              <a:gd fmla="*/ 127 w 367" name="T8"/>
              <a:gd fmla="*/ 143 h 240" name="T9"/>
              <a:gd fmla="*/ 127 w 367" name="T10"/>
              <a:gd fmla="*/ 87 h 240" name="T11"/>
              <a:gd fmla="*/ 138 w 367" name="T12"/>
              <a:gd fmla="*/ 87 h 240" name="T13"/>
              <a:gd fmla="*/ 138 w 367" name="T14"/>
              <a:gd fmla="*/ 64 h 240" name="T15"/>
              <a:gd fmla="*/ 127 w 367" name="T16"/>
              <a:gd fmla="*/ 64 h 240" name="T17"/>
              <a:gd fmla="*/ 102 w 367" name="T18"/>
              <a:gd fmla="*/ 64 h 240" name="T19"/>
              <a:gd fmla="*/ 91 w 367" name="T20"/>
              <a:gd fmla="*/ 64 h 240" name="T21"/>
              <a:gd fmla="*/ 91 w 367" name="T22"/>
              <a:gd fmla="*/ 87 h 240" name="T23"/>
              <a:gd fmla="*/ 102 w 367" name="T24"/>
              <a:gd fmla="*/ 87 h 240" name="T25"/>
              <a:gd fmla="*/ 102 w 367" name="T26"/>
              <a:gd fmla="*/ 143 h 240" name="T27"/>
              <a:gd fmla="*/ 82 w 367" name="T28"/>
              <a:gd fmla="*/ 156 h 240" name="T29"/>
              <a:gd fmla="*/ 82 w 367" name="T30"/>
              <a:gd fmla="*/ 27 h 240" name="T31"/>
              <a:gd fmla="*/ 0 w 367" name="T32"/>
              <a:gd fmla="*/ 0 h 240" name="T33"/>
              <a:gd fmla="*/ 82 w 367" name="T34"/>
              <a:gd fmla="*/ 27 h 240" name="T35"/>
              <a:gd fmla="*/ 82 w 367" name="T36"/>
              <a:gd fmla="*/ 156 h 240" name="T37"/>
              <a:gd fmla="*/ 82 w 367" name="T38"/>
              <a:gd fmla="*/ 156 h 240" name="T39"/>
              <a:gd fmla="*/ 62 w 367" name="T40"/>
              <a:gd fmla="*/ 143 h 240" name="T41"/>
              <a:gd fmla="*/ 62 w 367" name="T42"/>
              <a:gd fmla="*/ 87 h 240" name="T43"/>
              <a:gd fmla="*/ 73 w 367" name="T44"/>
              <a:gd fmla="*/ 87 h 240" name="T45"/>
              <a:gd fmla="*/ 73 w 367" name="T46"/>
              <a:gd fmla="*/ 64 h 240" name="T47"/>
              <a:gd fmla="*/ 62 w 367" name="T48"/>
              <a:gd fmla="*/ 64 h 240" name="T49"/>
              <a:gd fmla="*/ 37 w 367" name="T50"/>
              <a:gd fmla="*/ 64 h 240" name="T51"/>
              <a:gd fmla="*/ 26 w 367" name="T52"/>
              <a:gd fmla="*/ 64 h 240" name="T53"/>
              <a:gd fmla="*/ 26 w 367" name="T54"/>
              <a:gd fmla="*/ 87 h 240" name="T55"/>
              <a:gd fmla="*/ 37 w 367" name="T56"/>
              <a:gd fmla="*/ 87 h 240" name="T57"/>
              <a:gd fmla="*/ 37 w 367" name="T58"/>
              <a:gd fmla="*/ 143 h 240" name="T59"/>
              <a:gd fmla="*/ 82 w 367" name="T60"/>
              <a:gd fmla="*/ 177 h 240" name="T61"/>
              <a:gd fmla="*/ 82 w 367" name="T62"/>
              <a:gd fmla="*/ 177 h 240" name="T63"/>
              <a:gd fmla="*/ 82 w 367" name="T64"/>
              <a:gd fmla="*/ 213 h 240" name="T65"/>
              <a:gd fmla="*/ 0 w 367" name="T66"/>
              <a:gd fmla="*/ 240 h 240" name="T67"/>
              <a:gd fmla="*/ 0 w 367" name="T68"/>
              <a:gd fmla="*/ 0 h 2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40" w="367">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59" name="Freeform 73"/>
          <p:cNvSpPr>
            <a:spLocks noEditPoints="1"/>
          </p:cNvSpPr>
          <p:nvPr/>
        </p:nvSpPr>
        <p:spPr bwMode="auto">
          <a:xfrm>
            <a:off x="4217041" y="3110342"/>
            <a:ext cx="187325" cy="327025"/>
          </a:xfrm>
          <a:custGeom>
            <a:gdLst>
              <a:gd fmla="*/ 37 w 86" name="T0"/>
              <a:gd fmla="*/ 128 h 150" name="T1"/>
              <a:gd fmla="*/ 34 w 86" name="T2"/>
              <a:gd fmla="*/ 127 h 150" name="T3"/>
              <a:gd fmla="*/ 34 w 86" name="T4"/>
              <a:gd fmla="*/ 150 h 150" name="T5"/>
              <a:gd fmla="*/ 45 w 86" name="T6"/>
              <a:gd fmla="*/ 142 h 150" name="T7"/>
              <a:gd fmla="*/ 37 w 86" name="T8"/>
              <a:gd fmla="*/ 128 h 150" name="T9"/>
              <a:gd fmla="*/ 34 w 86" name="T10"/>
              <a:gd fmla="*/ 118 h 150" name="T11"/>
              <a:gd fmla="*/ 34 w 86" name="T12"/>
              <a:gd fmla="*/ 51 h 150" name="T13"/>
              <a:gd fmla="*/ 51 w 86" name="T14"/>
              <a:gd fmla="*/ 46 h 150" name="T15"/>
              <a:gd fmla="*/ 61 w 86" name="T16"/>
              <a:gd fmla="*/ 8 h 150" name="T17"/>
              <a:gd fmla="*/ 72 w 86" name="T18"/>
              <a:gd fmla="*/ 1 h 150" name="T19"/>
              <a:gd fmla="*/ 78 w 86" name="T20"/>
              <a:gd fmla="*/ 12 h 150" name="T21"/>
              <a:gd fmla="*/ 69 w 86" name="T22"/>
              <a:gd fmla="*/ 51 h 150" name="T23"/>
              <a:gd fmla="*/ 82 w 86" name="T24"/>
              <a:gd fmla="*/ 84 h 150" name="T25"/>
              <a:gd fmla="*/ 77 w 86" name="T26"/>
              <a:gd fmla="*/ 103 h 150" name="T27"/>
              <a:gd fmla="*/ 77 w 86" name="T28"/>
              <a:gd fmla="*/ 103 h 150" name="T29"/>
              <a:gd fmla="*/ 86 w 86" name="T30"/>
              <a:gd fmla="*/ 117 h 150" name="T31"/>
              <a:gd fmla="*/ 83 w 86" name="T32"/>
              <a:gd fmla="*/ 130 h 150" name="T33"/>
              <a:gd fmla="*/ 34 w 86" name="T34"/>
              <a:gd fmla="*/ 118 h 150" name="T35"/>
              <a:gd fmla="*/ 34 w 86" name="T36"/>
              <a:gd fmla="*/ 127 h 150" name="T37"/>
              <a:gd fmla="*/ 23 w 86" name="T38"/>
              <a:gd fmla="*/ 136 h 150" name="T39"/>
              <a:gd fmla="*/ 31 w 86" name="T40"/>
              <a:gd fmla="*/ 150 h 150" name="T41"/>
              <a:gd fmla="*/ 34 w 86" name="T42"/>
              <a:gd fmla="*/ 150 h 150" name="T43"/>
              <a:gd fmla="*/ 34 w 86" name="T44"/>
              <a:gd fmla="*/ 127 h 150" name="T45"/>
              <a:gd fmla="*/ 34 w 86" name="T46"/>
              <a:gd fmla="*/ 51 h 150" name="T47"/>
              <a:gd fmla="*/ 34 w 86" name="T48"/>
              <a:gd fmla="*/ 118 h 150" name="T49"/>
              <a:gd fmla="*/ 0 w 86" name="T50"/>
              <a:gd fmla="*/ 109 h 150" name="T51"/>
              <a:gd fmla="*/ 3 w 86" name="T52"/>
              <a:gd fmla="*/ 96 h 150" name="T53"/>
              <a:gd fmla="*/ 18 w 86" name="T54"/>
              <a:gd fmla="*/ 88 h 150" name="T55"/>
              <a:gd fmla="*/ 23 w 86" name="T56"/>
              <a:gd fmla="*/ 69 h 150" name="T57"/>
              <a:gd fmla="*/ 34 w 86" name="T58"/>
              <a:gd fmla="*/ 51 h 15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50" w="86">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60" name="Freeform 74"/>
          <p:cNvSpPr>
            <a:spLocks noEditPoints="1"/>
          </p:cNvSpPr>
          <p:nvPr/>
        </p:nvSpPr>
        <p:spPr bwMode="auto">
          <a:xfrm>
            <a:off x="2581916" y="1989567"/>
            <a:ext cx="376238" cy="460375"/>
          </a:xfrm>
          <a:custGeom>
            <a:gdLst>
              <a:gd fmla="*/ 172 w 172" name="T0"/>
              <a:gd fmla="*/ 9 h 211" name="T1"/>
              <a:gd fmla="*/ 121 w 172" name="T2"/>
              <a:gd fmla="*/ 37 h 211" name="T3"/>
              <a:gd fmla="*/ 143 w 172" name="T4"/>
              <a:gd fmla="*/ 211 h 211" name="T5"/>
              <a:gd fmla="*/ 124 w 172" name="T6"/>
              <a:gd fmla="*/ 165 h 211" name="T7"/>
              <a:gd fmla="*/ 131 w 172" name="T8"/>
              <a:gd fmla="*/ 108 h 211" name="T9"/>
              <a:gd fmla="*/ 121 w 172" name="T10"/>
              <a:gd fmla="*/ 86 h 211" name="T11"/>
              <a:gd fmla="*/ 129 w 172" name="T12"/>
              <a:gd fmla="*/ 146 h 211" name="T13"/>
              <a:gd fmla="*/ 127 w 172" name="T14"/>
              <a:gd fmla="*/ 116 h 211" name="T15"/>
              <a:gd fmla="*/ 121 w 172" name="T16"/>
              <a:gd fmla="*/ 156 h 211" name="T17"/>
              <a:gd fmla="*/ 121 w 172" name="T18"/>
              <a:gd fmla="*/ 9 h 211" name="T19"/>
              <a:gd fmla="*/ 98 w 172" name="T20"/>
              <a:gd fmla="*/ 37 h 211" name="T21"/>
              <a:gd fmla="*/ 110 w 172" name="T22"/>
              <a:gd fmla="*/ 88 h 211" name="T23"/>
              <a:gd fmla="*/ 100 w 172" name="T24"/>
              <a:gd fmla="*/ 81 h 211" name="T25"/>
              <a:gd fmla="*/ 121 w 172" name="T26"/>
              <a:gd fmla="*/ 211 h 211" name="T27"/>
              <a:gd fmla="*/ 101 w 172" name="T28"/>
              <a:gd fmla="*/ 163 h 211" name="T29"/>
              <a:gd fmla="*/ 121 w 172" name="T30"/>
              <a:gd fmla="*/ 211 h 211" name="T31"/>
              <a:gd fmla="*/ 113 w 172" name="T32"/>
              <a:gd fmla="*/ 148 h 211" name="T33"/>
              <a:gd fmla="*/ 121 w 172" name="T34"/>
              <a:gd fmla="*/ 156 h 211" name="T35"/>
              <a:gd fmla="*/ 98 w 172" name="T36"/>
              <a:gd fmla="*/ 0 h 211" name="T37"/>
              <a:gd fmla="*/ 71 w 172" name="T38"/>
              <a:gd fmla="*/ 0 h 211" name="T39"/>
              <a:gd fmla="*/ 98 w 172" name="T40"/>
              <a:gd fmla="*/ 80 h 211" name="T41"/>
              <a:gd fmla="*/ 71 w 172" name="T42"/>
              <a:gd fmla="*/ 37 h 211" name="T43"/>
              <a:gd fmla="*/ 71 w 172" name="T44"/>
              <a:gd fmla="*/ 166 h 211" name="T45"/>
              <a:gd fmla="*/ 98 w 172" name="T46"/>
              <a:gd fmla="*/ 141 h 211" name="T47"/>
              <a:gd fmla="*/ 98 w 172" name="T48"/>
              <a:gd fmla="*/ 160 h 211" name="T49"/>
              <a:gd fmla="*/ 74 w 172" name="T50"/>
              <a:gd fmla="*/ 124 h 211" name="T51"/>
              <a:gd fmla="*/ 71 w 172" name="T52"/>
              <a:gd fmla="*/ 118 h 211" name="T53"/>
              <a:gd fmla="*/ 71 w 172" name="T54"/>
              <a:gd fmla="*/ 98 h 211" name="T55"/>
              <a:gd fmla="*/ 71 w 172" name="T56"/>
              <a:gd fmla="*/ 0 h 211" name="T57"/>
              <a:gd fmla="*/ 60 w 172" name="T58"/>
              <a:gd fmla="*/ 0 h 211" name="T59"/>
              <a:gd fmla="*/ 71 w 172" name="T60"/>
              <a:gd fmla="*/ 88 h 211" name="T61"/>
              <a:gd fmla="*/ 60 w 172" name="T62"/>
              <a:gd fmla="*/ 37 h 211" name="T63"/>
              <a:gd fmla="*/ 60 w 172" name="T64"/>
              <a:gd fmla="*/ 120 h 211" name="T65"/>
              <a:gd fmla="*/ 65 w 172" name="T66"/>
              <a:gd fmla="*/ 166 h 211" name="T67"/>
              <a:gd fmla="*/ 71 w 172" name="T68"/>
              <a:gd fmla="*/ 98 h 211" name="T69"/>
              <a:gd fmla="*/ 71 w 172" name="T70"/>
              <a:gd fmla="*/ 98 h 211" name="T71"/>
              <a:gd fmla="*/ 60 w 172" name="T72"/>
              <a:gd fmla="*/ 9 h 211" name="T73"/>
              <a:gd fmla="*/ 12 w 172" name="T74"/>
              <a:gd fmla="*/ 23 h 211" name="T75"/>
              <a:gd fmla="*/ 60 w 172" name="T76"/>
              <a:gd fmla="*/ 100 h 211" name="T77"/>
              <a:gd fmla="*/ 28 w 172" name="T78"/>
              <a:gd fmla="*/ 118 h 211" name="T79"/>
              <a:gd fmla="*/ 29 w 172" name="T80"/>
              <a:gd fmla="*/ 134 h 211" name="T81"/>
              <a:gd fmla="*/ 34 w 172" name="T82"/>
              <a:gd fmla="*/ 127 h 211" name="T83"/>
              <a:gd fmla="*/ 47 w 172" name="T84"/>
              <a:gd fmla="*/ 120 h 211" name="T85"/>
              <a:gd fmla="*/ 36 w 172" name="T86"/>
              <a:gd fmla="*/ 178 h 211" name="T87"/>
              <a:gd fmla="*/ 45 w 172" name="T88"/>
              <a:gd fmla="*/ 163 h 211" name="T89"/>
              <a:gd fmla="*/ 60 w 172" name="T90"/>
              <a:gd fmla="*/ 211 h 211" name="T91"/>
              <a:gd fmla="*/ 0 w 172" name="T92"/>
              <a:gd fmla="*/ 29 h 211"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11" w="172">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00B0F0"/>
          </a:solidFill>
          <a:ln>
            <a:noFill/>
          </a:ln>
        </p:spPr>
        <p:txBody>
          <a:bodyPr anchor="t" anchorCtr="0" bIns="45720" compatLnSpc="1" lIns="91440" numCol="1" rIns="91440" tIns="45720" vert="horz" wrap="square">
            <a:prstTxWarp prst="textNoShape">
              <a:avLst/>
            </a:prstTxWarp>
          </a:bodyPr>
          <a:lstStyle/>
          <a:p>
            <a:endParaRPr lang="id-ID"/>
          </a:p>
        </p:txBody>
      </p:sp>
      <p:sp>
        <p:nvSpPr>
          <p:cNvPr id="161" name="Freeform 75"/>
          <p:cNvSpPr>
            <a:spLocks noEditPoints="1"/>
          </p:cNvSpPr>
          <p:nvPr/>
        </p:nvSpPr>
        <p:spPr bwMode="auto">
          <a:xfrm>
            <a:off x="3305816" y="2473754"/>
            <a:ext cx="569913" cy="571500"/>
          </a:xfrm>
          <a:custGeom>
            <a:gdLst>
              <a:gd fmla="*/ 249 w 261" name="T0"/>
              <a:gd fmla="*/ 220 h 262" name="T1"/>
              <a:gd fmla="*/ 261 w 261" name="T2"/>
              <a:gd fmla="*/ 70 h 262" name="T3"/>
              <a:gd fmla="*/ 249 w 261" name="T4"/>
              <a:gd fmla="*/ 70 h 262" name="T5"/>
              <a:gd fmla="*/ 249 w 261" name="T6"/>
              <a:gd fmla="*/ 154 h 262" name="T7"/>
              <a:gd fmla="*/ 227 w 261" name="T8"/>
              <a:gd fmla="*/ 180 h 262" name="T9"/>
              <a:gd fmla="*/ 209 w 261" name="T10"/>
              <a:gd fmla="*/ 262 h 262" name="T11"/>
              <a:gd fmla="*/ 209 w 261" name="T12"/>
              <a:gd fmla="*/ 262 h 262" name="T13"/>
              <a:gd fmla="*/ 209 w 261" name="T14"/>
              <a:gd fmla="*/ 15 h 262" name="T15"/>
              <a:gd fmla="*/ 203 w 261" name="T16"/>
              <a:gd fmla="*/ 28 h 262" name="T17"/>
              <a:gd fmla="*/ 209 w 261" name="T18"/>
              <a:gd fmla="*/ 50 h 262" name="T19"/>
              <a:gd fmla="*/ 201 w 261" name="T20"/>
              <a:gd fmla="*/ 120 h 262" name="T21"/>
              <a:gd fmla="*/ 209 w 261" name="T22"/>
              <a:gd fmla="*/ 197 h 262" name="T23"/>
              <a:gd fmla="*/ 209 w 261" name="T24"/>
              <a:gd fmla="*/ 197 h 262" name="T25"/>
              <a:gd fmla="*/ 195 w 261" name="T26"/>
              <a:gd fmla="*/ 232 h 262" name="T27"/>
              <a:gd fmla="*/ 168 w 261" name="T28"/>
              <a:gd fmla="*/ 36 h 262" name="T29"/>
              <a:gd fmla="*/ 195 w 261" name="T30"/>
              <a:gd fmla="*/ 20 h 262" name="T31"/>
              <a:gd fmla="*/ 195 w 261" name="T32"/>
              <a:gd fmla="*/ 50 h 262" name="T33"/>
              <a:gd fmla="*/ 195 w 261" name="T34"/>
              <a:gd fmla="*/ 120 h 262" name="T35"/>
              <a:gd fmla="*/ 168 w 261" name="T36"/>
              <a:gd fmla="*/ 220 h 262" name="T37"/>
              <a:gd fmla="*/ 192 w 261" name="T38"/>
              <a:gd fmla="*/ 249 h 262" name="T39"/>
              <a:gd fmla="*/ 168 w 261" name="T40"/>
              <a:gd fmla="*/ 21 h 262" name="T41"/>
              <a:gd fmla="*/ 168 w 261" name="T42"/>
              <a:gd fmla="*/ 44 h 262" name="T43"/>
              <a:gd fmla="*/ 135 w 261" name="T44"/>
              <a:gd fmla="*/ 120 h 262" name="T45"/>
              <a:gd fmla="*/ 167 w 261" name="T46"/>
              <a:gd fmla="*/ 198 h 262" name="T47"/>
              <a:gd fmla="*/ 167 w 261" name="T48"/>
              <a:gd fmla="*/ 167 h 262" name="T49"/>
              <a:gd fmla="*/ 130 w 261" name="T50"/>
              <a:gd fmla="*/ 147 h 262" name="T51"/>
              <a:gd fmla="*/ 93 w 261" name="T52"/>
              <a:gd fmla="*/ 44 h 262" name="T53"/>
              <a:gd fmla="*/ 130 w 261" name="T54"/>
              <a:gd fmla="*/ 0 h 262" name="T55"/>
              <a:gd fmla="*/ 126 w 261" name="T56"/>
              <a:gd fmla="*/ 120 h 262" name="T57"/>
              <a:gd fmla="*/ 130 w 261" name="T58"/>
              <a:gd fmla="*/ 159 h 262" name="T59"/>
              <a:gd fmla="*/ 130 w 261" name="T60"/>
              <a:gd fmla="*/ 179 h 262" name="T61"/>
              <a:gd fmla="*/ 130 w 261" name="T62"/>
              <a:gd fmla="*/ 198 h 262" name="T63"/>
              <a:gd fmla="*/ 93 w 261" name="T64"/>
              <a:gd fmla="*/ 3 h 262" name="T65"/>
              <a:gd fmla="*/ 93 w 261" name="T66"/>
              <a:gd fmla="*/ 36 h 262" name="T67"/>
              <a:gd fmla="*/ 67 w 261" name="T68"/>
              <a:gd fmla="*/ 20 h 262" name="T69"/>
              <a:gd fmla="*/ 67 w 261" name="T70"/>
              <a:gd fmla="*/ 70 h 262" name="T71"/>
              <a:gd fmla="*/ 92 w 261" name="T72"/>
              <a:gd fmla="*/ 147 h 262" name="T73"/>
              <a:gd fmla="*/ 92 w 261" name="T74"/>
              <a:gd fmla="*/ 179 h 262" name="T75"/>
              <a:gd fmla="*/ 93 w 261" name="T76"/>
              <a:gd fmla="*/ 198 h 262" name="T77"/>
              <a:gd fmla="*/ 67 w 261" name="T78"/>
              <a:gd fmla="*/ 171 h 262" name="T79"/>
              <a:gd fmla="*/ 69 w 261" name="T80"/>
              <a:gd fmla="*/ 232 h 262" name="T81"/>
              <a:gd fmla="*/ 58 w 261" name="T82"/>
              <a:gd fmla="*/ 28 h 262" name="T83"/>
              <a:gd fmla="*/ 67 w 261" name="T84"/>
              <a:gd fmla="*/ 9 h 262" name="T85"/>
              <a:gd fmla="*/ 67 w 261" name="T86"/>
              <a:gd fmla="*/ 120 h 262" name="T87"/>
              <a:gd fmla="*/ 67 w 261" name="T88"/>
              <a:gd fmla="*/ 188 h 262" name="T89"/>
              <a:gd fmla="*/ 67 w 261" name="T90"/>
              <a:gd fmla="*/ 232 h 262" name="T91"/>
              <a:gd fmla="*/ 67 w 261" name="T92"/>
              <a:gd fmla="*/ 232 h 262" name="T93"/>
              <a:gd fmla="*/ 52 w 261" name="T94"/>
              <a:gd fmla="*/ 50 h 262" name="T95"/>
              <a:gd fmla="*/ 12 w 261" name="T96"/>
              <a:gd fmla="*/ 220 h 262" name="T97"/>
              <a:gd fmla="*/ 52 w 261" name="T98"/>
              <a:gd fmla="*/ 232 h 262" name="T99"/>
              <a:gd fmla="*/ 52 w 261" name="T100"/>
              <a:gd fmla="*/ 232 h 262" name="T101"/>
              <a:gd fmla="*/ 12 w 261" name="T102"/>
              <a:gd fmla="*/ 114 h 262" name="T103"/>
              <a:gd fmla="*/ 0 w 261" name="T104"/>
              <a:gd fmla="*/ 104 h 262" name="T105"/>
              <a:gd fmla="*/ 12 w 261" name="T106"/>
              <a:gd fmla="*/ 154 h 26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62" w="261">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00B0F0"/>
          </a:solidFill>
          <a:ln>
            <a:noFill/>
          </a:ln>
        </p:spPr>
        <p:txBody>
          <a:bodyPr anchor="t" anchorCtr="0" bIns="45720" compatLnSpc="1" lIns="91440" numCol="1" rIns="91440" tIns="45720" vert="horz" wrap="square">
            <a:prstTxWarp prst="textNoShape">
              <a:avLst/>
            </a:prstTxWarp>
          </a:bodyPr>
          <a:lstStyle/>
          <a:p>
            <a:endParaRPr lang="id-ID"/>
          </a:p>
        </p:txBody>
      </p:sp>
      <p:sp>
        <p:nvSpPr>
          <p:cNvPr id="162" name="Freeform 76"/>
          <p:cNvSpPr>
            <a:spLocks noEditPoints="1"/>
          </p:cNvSpPr>
          <p:nvPr/>
        </p:nvSpPr>
        <p:spPr bwMode="auto">
          <a:xfrm>
            <a:off x="2737491" y="3210354"/>
            <a:ext cx="642938" cy="487363"/>
          </a:xfrm>
          <a:custGeom>
            <a:gdLst>
              <a:gd fmla="*/ 271 w 295" name="T0"/>
              <a:gd fmla="*/ 0 h 224" name="T1"/>
              <a:gd fmla="*/ 277 w 295" name="T2"/>
              <a:gd fmla="*/ 35 h 224" name="T3"/>
              <a:gd fmla="*/ 224 w 295" name="T4"/>
              <a:gd fmla="*/ 224 h 224" name="T5"/>
              <a:gd fmla="*/ 248 w 295" name="T6"/>
              <a:gd fmla="*/ 188 h 224" name="T7"/>
              <a:gd fmla="*/ 249 w 295" name="T8"/>
              <a:gd fmla="*/ 29 h 224" name="T9"/>
              <a:gd fmla="*/ 224 w 295" name="T10"/>
              <a:gd fmla="*/ 194 h 224" name="T11"/>
              <a:gd fmla="*/ 224 w 295" name="T12"/>
              <a:gd fmla="*/ 16 h 224" name="T13"/>
              <a:gd fmla="*/ 224 w 295" name="T14"/>
              <a:gd fmla="*/ 208 h 224" name="T15"/>
              <a:gd fmla="*/ 224 w 295" name="T16"/>
              <a:gd fmla="*/ 179 h 224" name="T17"/>
              <a:gd fmla="*/ 224 w 295" name="T18"/>
              <a:gd fmla="*/ 194 h 224" name="T19"/>
              <a:gd fmla="*/ 201 w 295" name="T20"/>
              <a:gd fmla="*/ 128 h 224" name="T21"/>
              <a:gd fmla="*/ 203 w 295" name="T22"/>
              <a:gd fmla="*/ 98 h 224" name="T23"/>
              <a:gd fmla="*/ 195 w 295" name="T24"/>
              <a:gd fmla="*/ 67 h 224" name="T25"/>
              <a:gd fmla="*/ 187 w 295" name="T26"/>
              <a:gd fmla="*/ 128 h 224" name="T27"/>
              <a:gd fmla="*/ 187 w 295" name="T28"/>
              <a:gd fmla="*/ 100 h 224" name="T29"/>
              <a:gd fmla="*/ 190 w 295" name="T30"/>
              <a:gd fmla="*/ 75 h 224" name="T31"/>
              <a:gd fmla="*/ 187 w 295" name="T32"/>
              <a:gd fmla="*/ 0 h 224" name="T33"/>
              <a:gd fmla="*/ 187 w 295" name="T34"/>
              <a:gd fmla="*/ 0 h 224" name="T35"/>
              <a:gd fmla="*/ 147 w 295" name="T36"/>
              <a:gd fmla="*/ 208 h 224" name="T37"/>
              <a:gd fmla="*/ 182 w 295" name="T38"/>
              <a:gd fmla="*/ 67 h 224" name="T39"/>
              <a:gd fmla="*/ 168 w 295" name="T40"/>
              <a:gd fmla="*/ 109 h 224" name="T41"/>
              <a:gd fmla="*/ 187 w 295" name="T42"/>
              <a:gd fmla="*/ 194 h 224" name="T43"/>
              <a:gd fmla="*/ 148 w 295" name="T44"/>
              <a:gd fmla="*/ 125 h 224" name="T45"/>
              <a:gd fmla="*/ 147 w 295" name="T46"/>
              <a:gd fmla="*/ 106 h 224" name="T47"/>
              <a:gd fmla="*/ 184 w 295" name="T48"/>
              <a:gd fmla="*/ 70 h 224" name="T49"/>
              <a:gd fmla="*/ 187 w 295" name="T50"/>
              <a:gd fmla="*/ 91 h 224" name="T51"/>
              <a:gd fmla="*/ 179 w 295" name="T52"/>
              <a:gd fmla="*/ 116 h 224" name="T53"/>
              <a:gd fmla="*/ 187 w 295" name="T54"/>
              <a:gd fmla="*/ 100 h 224" name="T55"/>
              <a:gd fmla="*/ 147 w 295" name="T56"/>
              <a:gd fmla="*/ 16 h 224" name="T57"/>
              <a:gd fmla="*/ 147 w 295" name="T58"/>
              <a:gd fmla="*/ 208 h 224" name="T59"/>
              <a:gd fmla="*/ 147 w 295" name="T60"/>
              <a:gd fmla="*/ 106 h 224" name="T61"/>
              <a:gd fmla="*/ 127 w 295" name="T62"/>
              <a:gd fmla="*/ 121 h 224" name="T63"/>
              <a:gd fmla="*/ 147 w 295" name="T64"/>
              <a:gd fmla="*/ 137 h 224" name="T65"/>
              <a:gd fmla="*/ 102 w 295" name="T66"/>
              <a:gd fmla="*/ 156 h 224" name="T67"/>
              <a:gd fmla="*/ 109 w 295" name="T68"/>
              <a:gd fmla="*/ 113 h 224" name="T69"/>
              <a:gd fmla="*/ 100 w 295" name="T70"/>
              <a:gd fmla="*/ 93 h 224" name="T71"/>
              <a:gd fmla="*/ 111 w 295" name="T72"/>
              <a:gd fmla="*/ 97 h 224" name="T73"/>
              <a:gd fmla="*/ 99 w 295" name="T74"/>
              <a:gd fmla="*/ 88 h 224" name="T75"/>
              <a:gd fmla="*/ 101 w 295" name="T76"/>
              <a:gd fmla="*/ 150 h 224" name="T77"/>
              <a:gd fmla="*/ 99 w 295" name="T78"/>
              <a:gd fmla="*/ 123 h 224" name="T79"/>
              <a:gd fmla="*/ 0 w 295" name="T80"/>
              <a:gd fmla="*/ 23 h 224" name="T81"/>
              <a:gd fmla="*/ 99 w 295" name="T82"/>
              <a:gd fmla="*/ 208 h 224" name="T83"/>
              <a:gd fmla="*/ 17 w 295" name="T84"/>
              <a:gd fmla="*/ 35 h 224" name="T85"/>
              <a:gd fmla="*/ 99 w 295" name="T86"/>
              <a:gd fmla="*/ 29 h 224" name="T87"/>
              <a:gd fmla="*/ 79 w 295" name="T88"/>
              <a:gd fmla="*/ 129 h 224" name="T89"/>
              <a:gd fmla="*/ 99 w 295" name="T90"/>
              <a:gd fmla="*/ 157 h 224" name="T91"/>
              <a:gd fmla="*/ 30 w 295" name="T92"/>
              <a:gd fmla="*/ 45 h 224" name="T93"/>
              <a:gd fmla="*/ 99 w 295" name="T94"/>
              <a:gd fmla="*/ 115 h 224" name="T95"/>
              <a:gd fmla="*/ 99 w 295" name="T96"/>
              <a:gd fmla="*/ 123 h 224" name="T97"/>
              <a:gd fmla="*/ 91 w 295" name="T98"/>
              <a:gd fmla="*/ 133 h 224"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24" w="295">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00B0F0"/>
          </a:solidFill>
          <a:ln>
            <a:noFill/>
          </a:ln>
        </p:spPr>
        <p:txBody>
          <a:bodyPr anchor="t" anchorCtr="0" bIns="45720" compatLnSpc="1" lIns="91440" numCol="1" rIns="91440" tIns="45720" vert="horz" wrap="square">
            <a:prstTxWarp prst="textNoShape">
              <a:avLst/>
            </a:prstTxWarp>
          </a:bodyPr>
          <a:lstStyle/>
          <a:p>
            <a:endParaRPr lang="id-ID"/>
          </a:p>
        </p:txBody>
      </p:sp>
      <p:sp>
        <p:nvSpPr>
          <p:cNvPr id="163" name="Freeform 77"/>
          <p:cNvSpPr/>
          <p:nvPr/>
        </p:nvSpPr>
        <p:spPr bwMode="auto">
          <a:xfrm>
            <a:off x="3018479" y="2495979"/>
            <a:ext cx="214313" cy="160338"/>
          </a:xfrm>
          <a:custGeom>
            <a:gdLst>
              <a:gd fmla="*/ 69 w 98" name="T0"/>
              <a:gd fmla="*/ 0 h 74" name="T1"/>
              <a:gd fmla="*/ 49 w 98" name="T2"/>
              <a:gd fmla="*/ 8 h 74" name="T3"/>
              <a:gd fmla="*/ 30 w 98" name="T4"/>
              <a:gd fmla="*/ 0 h 74" name="T5"/>
              <a:gd fmla="*/ 0 w 98" name="T6"/>
              <a:gd fmla="*/ 29 h 74" name="T7"/>
              <a:gd fmla="*/ 51 w 98" name="T8"/>
              <a:gd fmla="*/ 74 h 74" name="T9"/>
              <a:gd fmla="*/ 98 w 98" name="T10"/>
              <a:gd fmla="*/ 29 h 74" name="T11"/>
              <a:gd fmla="*/ 69 w 98" name="T12"/>
              <a:gd fmla="*/ 0 h 74" name="T13"/>
            </a:gdLst>
            <a:cxnLst>
              <a:cxn ang="0">
                <a:pos x="T0" y="T1"/>
              </a:cxn>
              <a:cxn ang="0">
                <a:pos x="T2" y="T3"/>
              </a:cxn>
              <a:cxn ang="0">
                <a:pos x="T4" y="T5"/>
              </a:cxn>
              <a:cxn ang="0">
                <a:pos x="T6" y="T7"/>
              </a:cxn>
              <a:cxn ang="0">
                <a:pos x="T8" y="T9"/>
              </a:cxn>
              <a:cxn ang="0">
                <a:pos x="T10" y="T11"/>
              </a:cxn>
              <a:cxn ang="0">
                <a:pos x="T12" y="T13"/>
              </a:cxn>
            </a:cxnLst>
            <a:rect b="b" l="0" r="r" t="0"/>
            <a:pathLst>
              <a:path h="74" w="98">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64" name="Freeform 78"/>
          <p:cNvSpPr/>
          <p:nvPr/>
        </p:nvSpPr>
        <p:spPr bwMode="auto">
          <a:xfrm>
            <a:off x="3113729" y="2454704"/>
            <a:ext cx="58738" cy="73025"/>
          </a:xfrm>
          <a:custGeom>
            <a:gdLst>
              <a:gd fmla="*/ 6 w 27" name="T0"/>
              <a:gd fmla="*/ 34 h 34" name="T1"/>
              <a:gd fmla="*/ 13 w 27" name="T2"/>
              <a:gd fmla="*/ 0 h 34" name="T3"/>
              <a:gd fmla="*/ 27 w 27" name="T4"/>
              <a:gd fmla="*/ 3 h 34" name="T5"/>
              <a:gd fmla="*/ 6 w 27" name="T6"/>
              <a:gd fmla="*/ 34 h 34" name="T7"/>
            </a:gdLst>
            <a:cxnLst>
              <a:cxn ang="0">
                <a:pos x="T0" y="T1"/>
              </a:cxn>
              <a:cxn ang="0">
                <a:pos x="T2" y="T3"/>
              </a:cxn>
              <a:cxn ang="0">
                <a:pos x="T4" y="T5"/>
              </a:cxn>
              <a:cxn ang="0">
                <a:pos x="T6" y="T7"/>
              </a:cxn>
            </a:cxnLst>
            <a:rect b="b" l="0" r="r" t="0"/>
            <a:pathLst>
              <a:path h="34" w="27">
                <a:moveTo>
                  <a:pt x="6" y="34"/>
                </a:moveTo>
                <a:cubicBezTo>
                  <a:pt x="0" y="22"/>
                  <a:pt x="4" y="9"/>
                  <a:pt x="13" y="0"/>
                </a:cubicBezTo>
                <a:cubicBezTo>
                  <a:pt x="27" y="3"/>
                  <a:pt x="27" y="3"/>
                  <a:pt x="27" y="3"/>
                </a:cubicBezTo>
                <a:cubicBezTo>
                  <a:pt x="14" y="10"/>
                  <a:pt x="6" y="18"/>
                  <a:pt x="6" y="34"/>
                </a:cubicBezTo>
                <a:close/>
              </a:path>
            </a:pathLst>
          </a:cu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65" name="Freeform 79"/>
          <p:cNvSpPr>
            <a:spLocks noEditPoints="1"/>
          </p:cNvSpPr>
          <p:nvPr/>
        </p:nvSpPr>
        <p:spPr bwMode="auto">
          <a:xfrm>
            <a:off x="2780354" y="3791379"/>
            <a:ext cx="225425" cy="312738"/>
          </a:xfrm>
          <a:custGeom>
            <a:gdLst>
              <a:gd fmla="*/ 87 w 103" name="T0"/>
              <a:gd fmla="*/ 88 h 143" name="T1"/>
              <a:gd fmla="*/ 103 w 103" name="T2"/>
              <a:gd fmla="*/ 112 h 143" name="T3"/>
              <a:gd fmla="*/ 102 w 103" name="T4"/>
              <a:gd fmla="*/ 143 h 143" name="T5"/>
              <a:gd fmla="*/ 87 w 103" name="T6"/>
              <a:gd fmla="*/ 137 h 143" name="T7"/>
              <a:gd fmla="*/ 87 w 103" name="T8"/>
              <a:gd fmla="*/ 134 h 143" name="T9"/>
              <a:gd fmla="*/ 91 w 103" name="T10"/>
              <a:gd fmla="*/ 136 h 143" name="T11"/>
              <a:gd fmla="*/ 100 w 103" name="T12"/>
              <a:gd fmla="*/ 130 h 143" name="T13"/>
              <a:gd fmla="*/ 100 w 103" name="T14"/>
              <a:gd fmla="*/ 113 h 143" name="T15"/>
              <a:gd fmla="*/ 100 w 103" name="T16"/>
              <a:gd fmla="*/ 113 h 143" name="T17"/>
              <a:gd fmla="*/ 99 w 103" name="T18"/>
              <a:gd fmla="*/ 111 h 143" name="T19"/>
              <a:gd fmla="*/ 92 w 103" name="T20"/>
              <a:gd fmla="*/ 110 h 143" name="T21"/>
              <a:gd fmla="*/ 90 w 103" name="T22"/>
              <a:gd fmla="*/ 116 h 143" name="T23"/>
              <a:gd fmla="*/ 87 w 103" name="T24"/>
              <a:gd fmla="*/ 115 h 143" name="T25"/>
              <a:gd fmla="*/ 87 w 103" name="T26"/>
              <a:gd fmla="*/ 88 h 143" name="T27"/>
              <a:gd fmla="*/ 73 w 103" name="T28"/>
              <a:gd fmla="*/ 132 h 143" name="T29"/>
              <a:gd fmla="*/ 32 w 103" name="T30"/>
              <a:gd fmla="*/ 70 h 143" name="T31"/>
              <a:gd fmla="*/ 28 w 103" name="T32"/>
              <a:gd fmla="*/ 68 h 143" name="T33"/>
              <a:gd fmla="*/ 28 w 103" name="T34"/>
              <a:gd fmla="*/ 67 h 143" name="T35"/>
              <a:gd fmla="*/ 28 w 103" name="T36"/>
              <a:gd fmla="*/ 63 h 143" name="T37"/>
              <a:gd fmla="*/ 29 w 103" name="T38"/>
              <a:gd fmla="*/ 65 h 143" name="T39"/>
              <a:gd fmla="*/ 34 w 103" name="T40"/>
              <a:gd fmla="*/ 66 h 143" name="T41"/>
              <a:gd fmla="*/ 41 w 103" name="T42"/>
              <a:gd fmla="*/ 61 h 143" name="T43"/>
              <a:gd fmla="*/ 41 w 103" name="T44"/>
              <a:gd fmla="*/ 61 h 143" name="T45"/>
              <a:gd fmla="*/ 37 w 103" name="T46"/>
              <a:gd fmla="*/ 59 h 143" name="T47"/>
              <a:gd fmla="*/ 28 w 103" name="T48"/>
              <a:gd fmla="*/ 45 h 143" name="T49"/>
              <a:gd fmla="*/ 28 w 103" name="T50"/>
              <a:gd fmla="*/ 26 h 143" name="T51"/>
              <a:gd fmla="*/ 39 w 103" name="T52"/>
              <a:gd fmla="*/ 19 h 143" name="T53"/>
              <a:gd fmla="*/ 44 w 103" name="T54"/>
              <a:gd fmla="*/ 21 h 143" name="T55"/>
              <a:gd fmla="*/ 61 w 103" name="T56"/>
              <a:gd fmla="*/ 46 h 143" name="T57"/>
              <a:gd fmla="*/ 61 w 103" name="T58"/>
              <a:gd fmla="*/ 50 h 143" name="T59"/>
              <a:gd fmla="*/ 87 w 103" name="T60"/>
              <a:gd fmla="*/ 88 h 143" name="T61"/>
              <a:gd fmla="*/ 87 w 103" name="T62"/>
              <a:gd fmla="*/ 115 h 143" name="T63"/>
              <a:gd fmla="*/ 84 w 103" name="T64"/>
              <a:gd fmla="*/ 116 h 143" name="T65"/>
              <a:gd fmla="*/ 82 w 103" name="T66"/>
              <a:gd fmla="*/ 122 h 143" name="T67"/>
              <a:gd fmla="*/ 75 w 103" name="T68"/>
              <a:gd fmla="*/ 121 h 143" name="T69"/>
              <a:gd fmla="*/ 74 w 103" name="T70"/>
              <a:gd fmla="*/ 128 h 143" name="T71"/>
              <a:gd fmla="*/ 75 w 103" name="T72"/>
              <a:gd fmla="*/ 130 h 143" name="T73"/>
              <a:gd fmla="*/ 87 w 103" name="T74"/>
              <a:gd fmla="*/ 134 h 143" name="T75"/>
              <a:gd fmla="*/ 87 w 103" name="T76"/>
              <a:gd fmla="*/ 137 h 143" name="T77"/>
              <a:gd fmla="*/ 73 w 103" name="T78"/>
              <a:gd fmla="*/ 132 h 143" name="T79"/>
              <a:gd fmla="*/ 28 w 103" name="T80"/>
              <a:gd fmla="*/ 4 h 143" name="T81"/>
              <a:gd fmla="*/ 28 w 103" name="T82"/>
              <a:gd fmla="*/ 24 h 143" name="T83"/>
              <a:gd fmla="*/ 36 w 103" name="T84"/>
              <a:gd fmla="*/ 15 h 143" name="T85"/>
              <a:gd fmla="*/ 32 w 103" name="T86"/>
              <a:gd fmla="*/ 8 h 143" name="T87"/>
              <a:gd fmla="*/ 28 w 103" name="T88"/>
              <a:gd fmla="*/ 4 h 143" name="T89"/>
              <a:gd fmla="*/ 28 w 103" name="T90"/>
              <a:gd fmla="*/ 67 h 143" name="T91"/>
              <a:gd fmla="*/ 11 w 103" name="T92"/>
              <a:gd fmla="*/ 43 h 143" name="T93"/>
              <a:gd fmla="*/ 11 w 103" name="T94"/>
              <a:gd fmla="*/ 37 h 143" name="T95"/>
              <a:gd fmla="*/ 5 w 103" name="T96"/>
              <a:gd fmla="*/ 27 h 143" name="T97"/>
              <a:gd fmla="*/ 9 w 103" name="T98"/>
              <a:gd fmla="*/ 4 h 143" name="T99"/>
              <a:gd fmla="*/ 28 w 103" name="T100"/>
              <a:gd fmla="*/ 4 h 143" name="T101"/>
              <a:gd fmla="*/ 28 w 103" name="T102"/>
              <a:gd fmla="*/ 24 h 143" name="T103"/>
              <a:gd fmla="*/ 21 w 103" name="T104"/>
              <a:gd fmla="*/ 31 h 143" name="T105"/>
              <a:gd fmla="*/ 28 w 103" name="T106"/>
              <a:gd fmla="*/ 26 h 143" name="T107"/>
              <a:gd fmla="*/ 28 w 103" name="T108"/>
              <a:gd fmla="*/ 45 h 143" name="T109"/>
              <a:gd fmla="*/ 22 w 103" name="T110"/>
              <a:gd fmla="*/ 37 h 143" name="T111"/>
              <a:gd fmla="*/ 22 w 103" name="T112"/>
              <a:gd fmla="*/ 33 h 143" name="T113"/>
              <a:gd fmla="*/ 15 w 103" name="T114"/>
              <a:gd fmla="*/ 37 h 143" name="T115"/>
              <a:gd fmla="*/ 14 w 103" name="T116"/>
              <a:gd fmla="*/ 43 h 143" name="T117"/>
              <a:gd fmla="*/ 28 w 103" name="T118"/>
              <a:gd fmla="*/ 63 h 143" name="T119"/>
              <a:gd fmla="*/ 28 w 103" name="T120"/>
              <a:gd fmla="*/ 67 h 14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43" w="10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66" name="Freeform 80"/>
          <p:cNvSpPr>
            <a:spLocks noEditPoints="1"/>
          </p:cNvSpPr>
          <p:nvPr/>
        </p:nvSpPr>
        <p:spPr bwMode="auto">
          <a:xfrm>
            <a:off x="4512316" y="2188004"/>
            <a:ext cx="282575" cy="309563"/>
          </a:xfrm>
          <a:custGeom>
            <a:gdLst>
              <a:gd fmla="*/ 101 w 130" name="T0"/>
              <a:gd fmla="*/ 65 h 142" name="T1"/>
              <a:gd fmla="*/ 97 w 130" name="T2"/>
              <a:gd fmla="*/ 81 h 142" name="T3"/>
              <a:gd fmla="*/ 97 w 130" name="T4"/>
              <a:gd fmla="*/ 94 h 142" name="T5"/>
              <a:gd fmla="*/ 100 w 130" name="T6"/>
              <a:gd fmla="*/ 95 h 142" name="T7"/>
              <a:gd fmla="*/ 111 w 130" name="T8"/>
              <a:gd fmla="*/ 112 h 142" name="T9"/>
              <a:gd fmla="*/ 97 w 130" name="T10"/>
              <a:gd fmla="*/ 103 h 142" name="T11"/>
              <a:gd fmla="*/ 97 w 130" name="T12"/>
              <a:gd fmla="*/ 28 h 142" name="T13"/>
              <a:gd fmla="*/ 111 w 130" name="T14"/>
              <a:gd fmla="*/ 19 h 142" name="T15"/>
              <a:gd fmla="*/ 100 w 130" name="T16"/>
              <a:gd fmla="*/ 35 h 142" name="T17"/>
              <a:gd fmla="*/ 97 w 130" name="T18"/>
              <a:gd fmla="*/ 36 h 142" name="T19"/>
              <a:gd fmla="*/ 127 w 130" name="T20"/>
              <a:gd fmla="*/ 62 h 142" name="T21"/>
              <a:gd fmla="*/ 108 w 130" name="T22"/>
              <a:gd fmla="*/ 65 h 142" name="T23"/>
              <a:gd fmla="*/ 127 w 130" name="T24"/>
              <a:gd fmla="*/ 69 h 142" name="T25"/>
              <a:gd fmla="*/ 127 w 130" name="T26"/>
              <a:gd fmla="*/ 62 h 142" name="T27"/>
              <a:gd fmla="*/ 67 w 130" name="T28"/>
              <a:gd fmla="*/ 142 h 142" name="T29"/>
              <a:gd fmla="*/ 85 w 130" name="T30"/>
              <a:gd fmla="*/ 95 h 142" name="T31"/>
              <a:gd fmla="*/ 97 w 130" name="T32"/>
              <a:gd fmla="*/ 50 h 142" name="T33"/>
              <a:gd fmla="*/ 65 w 130" name="T34"/>
              <a:gd fmla="*/ 37 h 142" name="T35"/>
              <a:gd fmla="*/ 93 w 130" name="T36"/>
              <a:gd fmla="*/ 65 h 142" name="T37"/>
              <a:gd fmla="*/ 79 w 130" name="T38"/>
              <a:gd fmla="*/ 90 h 142" name="T39"/>
              <a:gd fmla="*/ 78 w 130" name="T40"/>
              <a:gd fmla="*/ 110 h 142" name="T41"/>
              <a:gd fmla="*/ 65 w 130" name="T42"/>
              <a:gd fmla="*/ 142 h 142" name="T43"/>
              <a:gd fmla="*/ 97 w 130" name="T44"/>
              <a:gd fmla="*/ 36 h 142" name="T45"/>
              <a:gd fmla="*/ 95 w 130" name="T46"/>
              <a:gd fmla="*/ 31 h 142" name="T47"/>
              <a:gd fmla="*/ 97 w 130" name="T48"/>
              <a:gd fmla="*/ 94 h 142" name="T49"/>
              <a:gd fmla="*/ 95 w 130" name="T50"/>
              <a:gd fmla="*/ 100 h 142" name="T51"/>
              <a:gd fmla="*/ 97 w 130" name="T52"/>
              <a:gd fmla="*/ 94 h 142" name="T53"/>
              <a:gd fmla="*/ 65 w 130" name="T54"/>
              <a:gd fmla="*/ 0 h 142" name="T55"/>
              <a:gd fmla="*/ 68 w 130" name="T56"/>
              <a:gd fmla="*/ 3 h 142" name="T57"/>
              <a:gd fmla="*/ 65 w 130" name="T58"/>
              <a:gd fmla="*/ 23 h 142" name="T59"/>
              <a:gd fmla="*/ 65 w 130" name="T60"/>
              <a:gd fmla="*/ 23 h 142" name="T61"/>
              <a:gd fmla="*/ 32 w 130" name="T62"/>
              <a:gd fmla="*/ 50 h 142" name="T63"/>
              <a:gd fmla="*/ 45 w 130" name="T64"/>
              <a:gd fmla="*/ 96 h 142" name="T65"/>
              <a:gd fmla="*/ 63 w 130" name="T66"/>
              <a:gd fmla="*/ 142 h 142" name="T67"/>
              <a:gd fmla="*/ 65 w 130" name="T68"/>
              <a:gd fmla="*/ 110 h 142" name="T69"/>
              <a:gd fmla="*/ 52 w 130" name="T70"/>
              <a:gd fmla="*/ 93 h 142" name="T71"/>
              <a:gd fmla="*/ 36 w 130" name="T72"/>
              <a:gd fmla="*/ 65 h 142" name="T73"/>
              <a:gd fmla="*/ 65 w 130" name="T74"/>
              <a:gd fmla="*/ 37 h 142" name="T75"/>
              <a:gd fmla="*/ 65 w 130" name="T76"/>
              <a:gd fmla="*/ 29 h 142" name="T77"/>
              <a:gd fmla="*/ 65 w 130" name="T78"/>
              <a:gd fmla="*/ 0 h 142" name="T79"/>
              <a:gd fmla="*/ 62 w 130" name="T80"/>
              <a:gd fmla="*/ 20 h 142" name="T81"/>
              <a:gd fmla="*/ 65 w 130" name="T82"/>
              <a:gd fmla="*/ 0 h 142" name="T83"/>
              <a:gd fmla="*/ 32 w 130" name="T84"/>
              <a:gd fmla="*/ 94 h 142" name="T85"/>
              <a:gd fmla="*/ 35 w 130" name="T86"/>
              <a:gd fmla="*/ 100 h 142" name="T87"/>
              <a:gd fmla="*/ 32 w 130" name="T88"/>
              <a:gd fmla="*/ 36 h 142" name="T89"/>
              <a:gd fmla="*/ 35 w 130" name="T90"/>
              <a:gd fmla="*/ 31 h 142" name="T91"/>
              <a:gd fmla="*/ 32 w 130" name="T92"/>
              <a:gd fmla="*/ 36 h 142" name="T93"/>
              <a:gd fmla="*/ 29 w 130" name="T94"/>
              <a:gd fmla="*/ 65 h 142" name="T95"/>
              <a:gd fmla="*/ 32 w 130" name="T96"/>
              <a:gd fmla="*/ 50 h 142" name="T97"/>
              <a:gd fmla="*/ 32 w 130" name="T98"/>
              <a:gd fmla="*/ 36 h 142" name="T99"/>
              <a:gd fmla="*/ 30 w 130" name="T100"/>
              <a:gd fmla="*/ 35 h 142" name="T101"/>
              <a:gd fmla="*/ 19 w 130" name="T102"/>
              <a:gd fmla="*/ 19 h 142" name="T103"/>
              <a:gd fmla="*/ 32 w 130" name="T104"/>
              <a:gd fmla="*/ 28 h 142" name="T105"/>
              <a:gd fmla="*/ 32 w 130" name="T106"/>
              <a:gd fmla="*/ 103 h 142" name="T107"/>
              <a:gd fmla="*/ 19 w 130" name="T108"/>
              <a:gd fmla="*/ 112 h 142" name="T109"/>
              <a:gd fmla="*/ 30 w 130" name="T110"/>
              <a:gd fmla="*/ 95 h 142" name="T111"/>
              <a:gd fmla="*/ 32 w 130" name="T112"/>
              <a:gd fmla="*/ 94 h 142" name="T113"/>
              <a:gd fmla="*/ 22 w 130" name="T114"/>
              <a:gd fmla="*/ 65 h 142" name="T115"/>
              <a:gd fmla="*/ 3 w 130" name="T116"/>
              <a:gd fmla="*/ 62 h 142" name="T117"/>
              <a:gd fmla="*/ 3 w 130" name="T118"/>
              <a:gd fmla="*/ 69 h 142" name="T119"/>
              <a:gd fmla="*/ 22 w 130" name="T120"/>
              <a:gd fmla="*/ 65 h 14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42" w="130">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67" name="Freeform 81"/>
          <p:cNvSpPr>
            <a:spLocks noEditPoints="1"/>
          </p:cNvSpPr>
          <p:nvPr/>
        </p:nvSpPr>
        <p:spPr bwMode="auto">
          <a:xfrm>
            <a:off x="3099441" y="1772079"/>
            <a:ext cx="427038" cy="614363"/>
          </a:xfrm>
          <a:custGeom>
            <a:gdLst>
              <a:gd fmla="*/ 98 w 196" name="T0"/>
              <a:gd fmla="*/ 5 h 282" name="T1"/>
              <a:gd fmla="*/ 113 w 196" name="T2"/>
              <a:gd fmla="*/ 0 h 282" name="T3"/>
              <a:gd fmla="*/ 155 w 196" name="T4"/>
              <a:gd fmla="*/ 128 h 282" name="T5"/>
              <a:gd fmla="*/ 108 w 196" name="T6"/>
              <a:gd fmla="*/ 143 h 282" name="T7"/>
              <a:gd fmla="*/ 98 w 196" name="T8"/>
              <a:gd fmla="*/ 111 h 282" name="T9"/>
              <a:gd fmla="*/ 98 w 196" name="T10"/>
              <a:gd fmla="*/ 5 h 282" name="T11"/>
              <a:gd fmla="*/ 98 w 196" name="T12"/>
              <a:gd fmla="*/ 222 h 282" name="T13"/>
              <a:gd fmla="*/ 136 w 196" name="T14"/>
              <a:gd fmla="*/ 209 h 282" name="T15"/>
              <a:gd fmla="*/ 107 w 196" name="T16"/>
              <a:gd fmla="*/ 209 h 282" name="T17"/>
              <a:gd fmla="*/ 107 w 196" name="T18"/>
              <a:gd fmla="*/ 192 h 282" name="T19"/>
              <a:gd fmla="*/ 152 w 196" name="T20"/>
              <a:gd fmla="*/ 192 h 282" name="T21"/>
              <a:gd fmla="*/ 189 w 196" name="T22"/>
              <a:gd fmla="*/ 192 h 282" name="T23"/>
              <a:gd fmla="*/ 196 w 196" name="T24"/>
              <a:gd fmla="*/ 192 h 282" name="T25"/>
              <a:gd fmla="*/ 196 w 196" name="T26"/>
              <a:gd fmla="*/ 209 h 282" name="T27"/>
              <a:gd fmla="*/ 180 w 196" name="T28"/>
              <a:gd fmla="*/ 209 h 282" name="T29"/>
              <a:gd fmla="*/ 134 w 196" name="T30"/>
              <a:gd fmla="*/ 247 h 282" name="T31"/>
              <a:gd fmla="*/ 169 w 196" name="T32"/>
              <a:gd fmla="*/ 267 h 282" name="T33"/>
              <a:gd fmla="*/ 169 w 196" name="T34"/>
              <a:gd fmla="*/ 282 h 282" name="T35"/>
              <a:gd fmla="*/ 98 w 196" name="T36"/>
              <a:gd fmla="*/ 282 h 282" name="T37"/>
              <a:gd fmla="*/ 98 w 196" name="T38"/>
              <a:gd fmla="*/ 268 h 282" name="T39"/>
              <a:gd fmla="*/ 111 w 196" name="T40"/>
              <a:gd fmla="*/ 255 h 282" name="T41"/>
              <a:gd fmla="*/ 98 w 196" name="T42"/>
              <a:gd fmla="*/ 242 h 282" name="T43"/>
              <a:gd fmla="*/ 98 w 196" name="T44"/>
              <a:gd fmla="*/ 222 h 282" name="T45"/>
              <a:gd fmla="*/ 67 w 196" name="T46"/>
              <a:gd fmla="*/ 15 h 282" name="T47"/>
              <a:gd fmla="*/ 98 w 196" name="T48"/>
              <a:gd fmla="*/ 5 h 282" name="T49"/>
              <a:gd fmla="*/ 98 w 196" name="T50"/>
              <a:gd fmla="*/ 111 h 282" name="T51"/>
              <a:gd fmla="*/ 92 w 196" name="T52"/>
              <a:gd fmla="*/ 92 h 282" name="T53"/>
              <a:gd fmla="*/ 33 w 196" name="T54"/>
              <a:gd fmla="*/ 157 h 282" name="T55"/>
              <a:gd fmla="*/ 98 w 196" name="T56"/>
              <a:gd fmla="*/ 222 h 282" name="T57"/>
              <a:gd fmla="*/ 98 w 196" name="T58"/>
              <a:gd fmla="*/ 222 h 282" name="T59"/>
              <a:gd fmla="*/ 98 w 196" name="T60"/>
              <a:gd fmla="*/ 242 h 282" name="T61"/>
              <a:gd fmla="*/ 85 w 196" name="T62"/>
              <a:gd fmla="*/ 255 h 282" name="T63"/>
              <a:gd fmla="*/ 98 w 196" name="T64"/>
              <a:gd fmla="*/ 268 h 282" name="T65"/>
              <a:gd fmla="*/ 98 w 196" name="T66"/>
              <a:gd fmla="*/ 282 h 282" name="T67"/>
              <a:gd fmla="*/ 27 w 196" name="T68"/>
              <a:gd fmla="*/ 282 h 282" name="T69"/>
              <a:gd fmla="*/ 27 w 196" name="T70"/>
              <a:gd fmla="*/ 267 h 282" name="T71"/>
              <a:gd fmla="*/ 61 w 196" name="T72"/>
              <a:gd fmla="*/ 247 h 282" name="T73"/>
              <a:gd fmla="*/ 0 w 196" name="T74"/>
              <a:gd fmla="*/ 157 h 282" name="T75"/>
              <a:gd fmla="*/ 82 w 196" name="T76"/>
              <a:gd fmla="*/ 61 h 282" name="T77"/>
              <a:gd fmla="*/ 67 w 196" name="T78"/>
              <a:gd fmla="*/ 15 h 282"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82" w="196">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68" name="Freeform 82"/>
          <p:cNvSpPr>
            <a:spLocks noEditPoints="1"/>
          </p:cNvSpPr>
          <p:nvPr/>
        </p:nvSpPr>
        <p:spPr bwMode="auto">
          <a:xfrm>
            <a:off x="2947041" y="1684767"/>
            <a:ext cx="246063" cy="217488"/>
          </a:xfrm>
          <a:custGeom>
            <a:gdLst>
              <a:gd fmla="*/ 103 w 113" name="T0"/>
              <a:gd fmla="*/ 31 h 100" name="T1"/>
              <a:gd fmla="*/ 57 w 113" name="T2"/>
              <a:gd fmla="*/ 0 h 100" name="T3"/>
              <a:gd fmla="*/ 57 w 113" name="T4"/>
              <a:gd fmla="*/ 9 h 100" name="T5"/>
              <a:gd fmla="*/ 95 w 113" name="T6"/>
              <a:gd fmla="*/ 35 h 100" name="T7"/>
              <a:gd fmla="*/ 72 w 113" name="T8"/>
              <a:gd fmla="*/ 88 h 100" name="T9"/>
              <a:gd fmla="*/ 57 w 113" name="T10"/>
              <a:gd fmla="*/ 91 h 100" name="T11"/>
              <a:gd fmla="*/ 57 w 113" name="T12"/>
              <a:gd fmla="*/ 100 h 100" name="T13"/>
              <a:gd fmla="*/ 75 w 113" name="T14"/>
              <a:gd fmla="*/ 96 h 100" name="T15"/>
              <a:gd fmla="*/ 103 w 113" name="T16"/>
              <a:gd fmla="*/ 31 h 100" name="T17"/>
              <a:gd fmla="*/ 57 w 113" name="T18"/>
              <a:gd fmla="*/ 0 h 100" name="T19"/>
              <a:gd fmla="*/ 38 w 113" name="T20"/>
              <a:gd fmla="*/ 4 h 100" name="T21"/>
              <a:gd fmla="*/ 11 w 113" name="T22"/>
              <a:gd fmla="*/ 68 h 100" name="T23"/>
              <a:gd fmla="*/ 57 w 113" name="T24"/>
              <a:gd fmla="*/ 100 h 100" name="T25"/>
              <a:gd fmla="*/ 57 w 113" name="T26"/>
              <a:gd fmla="*/ 91 h 100" name="T27"/>
              <a:gd fmla="*/ 19 w 113" name="T28"/>
              <a:gd fmla="*/ 65 h 100" name="T29"/>
              <a:gd fmla="*/ 19 w 113" name="T30"/>
              <a:gd fmla="*/ 65 h 100" name="T31"/>
              <a:gd fmla="*/ 42 w 113" name="T32"/>
              <a:gd fmla="*/ 12 h 100" name="T33"/>
              <a:gd fmla="*/ 57 w 113" name="T34"/>
              <a:gd fmla="*/ 9 h 100" name="T35"/>
              <a:gd fmla="*/ 57 w 113" name="T36"/>
              <a:gd fmla="*/ 0 h 10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00" w="113">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69" name="Freeform 83"/>
          <p:cNvSpPr/>
          <p:nvPr/>
        </p:nvSpPr>
        <p:spPr bwMode="auto">
          <a:xfrm>
            <a:off x="2877191" y="1814942"/>
            <a:ext cx="107950" cy="68263"/>
          </a:xfrm>
          <a:custGeom>
            <a:gdLst>
              <a:gd fmla="*/ 7 w 68" name="T0"/>
              <a:gd fmla="*/ 43 h 43" name="T1"/>
              <a:gd fmla="*/ 0 w 68" name="T2"/>
              <a:gd fmla="*/ 25 h 43" name="T3"/>
              <a:gd fmla="*/ 62 w 68" name="T4"/>
              <a:gd fmla="*/ 0 h 43" name="T5"/>
              <a:gd fmla="*/ 68 w 68" name="T6"/>
              <a:gd fmla="*/ 18 h 43" name="T7"/>
              <a:gd fmla="*/ 7 w 68" name="T8"/>
              <a:gd fmla="*/ 43 h 43" name="T9"/>
            </a:gdLst>
            <a:cxnLst>
              <a:cxn ang="0">
                <a:pos x="T0" y="T1"/>
              </a:cxn>
              <a:cxn ang="0">
                <a:pos x="T2" y="T3"/>
              </a:cxn>
              <a:cxn ang="0">
                <a:pos x="T4" y="T5"/>
              </a:cxn>
              <a:cxn ang="0">
                <a:pos x="T6" y="T7"/>
              </a:cxn>
              <a:cxn ang="0">
                <a:pos x="T8" y="T9"/>
              </a:cxn>
            </a:cxnLst>
            <a:rect b="b" l="0" r="r" t="0"/>
            <a:pathLst>
              <a:path h="43" w="68">
                <a:moveTo>
                  <a:pt x="7" y="43"/>
                </a:moveTo>
                <a:lnTo>
                  <a:pt x="0" y="25"/>
                </a:lnTo>
                <a:lnTo>
                  <a:pt x="62" y="0"/>
                </a:lnTo>
                <a:lnTo>
                  <a:pt x="68" y="18"/>
                </a:lnTo>
                <a:lnTo>
                  <a:pt x="7" y="43"/>
                </a:lnTo>
                <a:close/>
              </a:path>
            </a:pathLst>
          </a:cu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70" name="Freeform 84"/>
          <p:cNvSpPr/>
          <p:nvPr/>
        </p:nvSpPr>
        <p:spPr bwMode="auto">
          <a:xfrm>
            <a:off x="2808929" y="1824467"/>
            <a:ext cx="146050" cy="88900"/>
          </a:xfrm>
          <a:custGeom>
            <a:gdLst>
              <a:gd fmla="*/ 16 w 67" name="T0"/>
              <a:gd fmla="*/ 39 h 41" name="T1"/>
              <a:gd fmla="*/ 2 w 67" name="T2"/>
              <a:gd fmla="*/ 33 h 41" name="T3"/>
              <a:gd fmla="*/ 8 w 67" name="T4"/>
              <a:gd fmla="*/ 19 h 41" name="T5"/>
              <a:gd fmla="*/ 50 w 67" name="T6"/>
              <a:gd fmla="*/ 2 h 41" name="T7"/>
              <a:gd fmla="*/ 64 w 67" name="T8"/>
              <a:gd fmla="*/ 8 h 41" name="T9"/>
              <a:gd fmla="*/ 58 w 67" name="T10"/>
              <a:gd fmla="*/ 22 h 41" name="T11"/>
              <a:gd fmla="*/ 16 w 67" name="T12"/>
              <a:gd fmla="*/ 39 h 41" name="T13"/>
            </a:gdLst>
            <a:cxnLst>
              <a:cxn ang="0">
                <a:pos x="T0" y="T1"/>
              </a:cxn>
              <a:cxn ang="0">
                <a:pos x="T2" y="T3"/>
              </a:cxn>
              <a:cxn ang="0">
                <a:pos x="T4" y="T5"/>
              </a:cxn>
              <a:cxn ang="0">
                <a:pos x="T6" y="T7"/>
              </a:cxn>
              <a:cxn ang="0">
                <a:pos x="T8" y="T9"/>
              </a:cxn>
              <a:cxn ang="0">
                <a:pos x="T10" y="T11"/>
              </a:cxn>
              <a:cxn ang="0">
                <a:pos x="T12" y="T13"/>
              </a:cxn>
            </a:cxnLst>
            <a:rect b="b" l="0" r="r" t="0"/>
            <a:pathLst>
              <a:path h="41" w="67">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71" name="Freeform 85"/>
          <p:cNvSpPr>
            <a:spLocks noEditPoints="1"/>
          </p:cNvSpPr>
          <p:nvPr/>
        </p:nvSpPr>
        <p:spPr bwMode="auto">
          <a:xfrm>
            <a:off x="2724791" y="2983342"/>
            <a:ext cx="446088" cy="158750"/>
          </a:xfrm>
          <a:custGeom>
            <a:gdLst>
              <a:gd fmla="*/ 142 w 205" name="T0"/>
              <a:gd fmla="*/ 5 h 73" name="T1"/>
              <a:gd fmla="*/ 157 w 205" name="T2"/>
              <a:gd fmla="*/ 2 h 73" name="T3"/>
              <a:gd fmla="*/ 164 w 205" name="T4"/>
              <a:gd fmla="*/ 5 h 73" name="T5"/>
              <a:gd fmla="*/ 179 w 205" name="T6"/>
              <a:gd fmla="*/ 2 h 73" name="T7"/>
              <a:gd fmla="*/ 202 w 205" name="T8"/>
              <a:gd fmla="*/ 18 h 73" name="T9"/>
              <a:gd fmla="*/ 187 w 205" name="T10"/>
              <a:gd fmla="*/ 42 h 73" name="T11"/>
              <a:gd fmla="*/ 177 w 205" name="T12"/>
              <a:gd fmla="*/ 43 h 73" name="T13"/>
              <a:gd fmla="*/ 166 w 205" name="T14"/>
              <a:gd fmla="*/ 18 h 73" name="T15"/>
              <a:gd fmla="*/ 172 w 205" name="T16"/>
              <a:gd fmla="*/ 45 h 73" name="T17"/>
              <a:gd fmla="*/ 167 w 205" name="T18"/>
              <a:gd fmla="*/ 50 h 73" name="T19"/>
              <a:gd fmla="*/ 142 w 205" name="T20"/>
              <a:gd fmla="*/ 55 h 73" name="T21"/>
              <a:gd fmla="*/ 142 w 205" name="T22"/>
              <a:gd fmla="*/ 20 h 73" name="T23"/>
              <a:gd fmla="*/ 158 w 205" name="T24"/>
              <a:gd fmla="*/ 17 h 73" name="T25"/>
              <a:gd fmla="*/ 163 w 205" name="T26"/>
              <a:gd fmla="*/ 19 h 73" name="T27"/>
              <a:gd fmla="*/ 161 w 205" name="T28"/>
              <a:gd fmla="*/ 9 h 73" name="T29"/>
              <a:gd fmla="*/ 155 w 205" name="T30"/>
              <a:gd fmla="*/ 5 h 73" name="T31"/>
              <a:gd fmla="*/ 142 w 205" name="T32"/>
              <a:gd fmla="*/ 8 h 73" name="T33"/>
              <a:gd fmla="*/ 142 w 205" name="T34"/>
              <a:gd fmla="*/ 5 h 73" name="T35"/>
              <a:gd fmla="*/ 28 w 205" name="T36"/>
              <a:gd fmla="*/ 30 h 73" name="T37"/>
              <a:gd fmla="*/ 116 w 205" name="T38"/>
              <a:gd fmla="*/ 13 h 73" name="T39"/>
              <a:gd fmla="*/ 121 w 205" name="T40"/>
              <a:gd fmla="*/ 9 h 73" name="T41"/>
              <a:gd fmla="*/ 142 w 205" name="T42"/>
              <a:gd fmla="*/ 5 h 73" name="T43"/>
              <a:gd fmla="*/ 142 w 205" name="T44"/>
              <a:gd fmla="*/ 8 h 73" name="T45"/>
              <a:gd fmla="*/ 124 w 205" name="T46"/>
              <a:gd fmla="*/ 11 h 73" name="T47"/>
              <a:gd fmla="*/ 120 w 205" name="T48"/>
              <a:gd fmla="*/ 17 h 73" name="T49"/>
              <a:gd fmla="*/ 122 w 205" name="T50"/>
              <a:gd fmla="*/ 28 h 73" name="T51"/>
              <a:gd fmla="*/ 122 w 205" name="T52"/>
              <a:gd fmla="*/ 28 h 73" name="T53"/>
              <a:gd fmla="*/ 126 w 205" name="T54"/>
              <a:gd fmla="*/ 24 h 73" name="T55"/>
              <a:gd fmla="*/ 142 w 205" name="T56"/>
              <a:gd fmla="*/ 20 h 73" name="T57"/>
              <a:gd fmla="*/ 142 w 205" name="T58"/>
              <a:gd fmla="*/ 55 h 73" name="T59"/>
              <a:gd fmla="*/ 130 w 205" name="T60"/>
              <a:gd fmla="*/ 57 h 73" name="T61"/>
              <a:gd fmla="*/ 125 w 205" name="T62"/>
              <a:gd fmla="*/ 56 h 73" name="T63"/>
              <a:gd fmla="*/ 35 w 205" name="T64"/>
              <a:gd fmla="*/ 73 h 73" name="T65"/>
              <a:gd fmla="*/ 28 w 205" name="T66"/>
              <a:gd fmla="*/ 70 h 73" name="T67"/>
              <a:gd fmla="*/ 28 w 205" name="T68"/>
              <a:gd fmla="*/ 67 h 73" name="T69"/>
              <a:gd fmla="*/ 35 w 205" name="T70"/>
              <a:gd fmla="*/ 70 h 73" name="T71"/>
              <a:gd fmla="*/ 35 w 205" name="T72"/>
              <a:gd fmla="*/ 70 h 73" name="T73"/>
              <a:gd fmla="*/ 37 w 205" name="T74"/>
              <a:gd fmla="*/ 70 h 73" name="T75"/>
              <a:gd fmla="*/ 42 w 205" name="T76"/>
              <a:gd fmla="*/ 62 h 73" name="T77"/>
              <a:gd fmla="*/ 36 w 205" name="T78"/>
              <a:gd fmla="*/ 57 h 73" name="T79"/>
              <a:gd fmla="*/ 40 w 205" name="T80"/>
              <a:gd fmla="*/ 50 h 73" name="T81"/>
              <a:gd fmla="*/ 34 w 205" name="T82"/>
              <a:gd fmla="*/ 45 h 73" name="T83"/>
              <a:gd fmla="*/ 37 w 205" name="T84"/>
              <a:gd fmla="*/ 38 h 73" name="T85"/>
              <a:gd fmla="*/ 30 w 205" name="T86"/>
              <a:gd fmla="*/ 33 h 73" name="T87"/>
              <a:gd fmla="*/ 28 w 205" name="T88"/>
              <a:gd fmla="*/ 33 h 73" name="T89"/>
              <a:gd fmla="*/ 28 w 205" name="T90"/>
              <a:gd fmla="*/ 34 h 73" name="T91"/>
              <a:gd fmla="*/ 28 w 205" name="T92"/>
              <a:gd fmla="*/ 30 h 73" name="T93"/>
              <a:gd fmla="*/ 26 w 205" name="T94"/>
              <a:gd fmla="*/ 31 h 73" name="T95"/>
              <a:gd fmla="*/ 28 w 205" name="T96"/>
              <a:gd fmla="*/ 30 h 73" name="T97"/>
              <a:gd fmla="*/ 28 w 205" name="T98"/>
              <a:gd fmla="*/ 34 h 73" name="T99"/>
              <a:gd fmla="*/ 13 w 205" name="T100"/>
              <a:gd fmla="*/ 49 h 73" name="T101"/>
              <a:gd fmla="*/ 15 w 205" name="T102"/>
              <a:gd fmla="*/ 62 h 73" name="T103"/>
              <a:gd fmla="*/ 28 w 205" name="T104"/>
              <a:gd fmla="*/ 67 h 73" name="T105"/>
              <a:gd fmla="*/ 28 w 205" name="T106"/>
              <a:gd fmla="*/ 70 h 73" name="T107"/>
              <a:gd fmla="*/ 0 w 205" name="T108"/>
              <a:gd fmla="*/ 58 h 73" name="T109"/>
              <a:gd fmla="*/ 26 w 205" name="T110"/>
              <a:gd fmla="*/ 31 h 73"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73" w="205">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FE978C"/>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72" name="Freeform 86"/>
          <p:cNvSpPr/>
          <p:nvPr/>
        </p:nvSpPr>
        <p:spPr bwMode="auto">
          <a:xfrm>
            <a:off x="4572641" y="3392917"/>
            <a:ext cx="246063" cy="315913"/>
          </a:xfrm>
          <a:custGeom>
            <a:gdLst>
              <a:gd fmla="*/ 113 w 113" name="T0"/>
              <a:gd fmla="*/ 25 h 145" name="T1"/>
              <a:gd fmla="*/ 108 w 113" name="T2"/>
              <a:gd fmla="*/ 22 h 145" name="T3"/>
              <a:gd fmla="*/ 42 w 113" name="T4"/>
              <a:gd fmla="*/ 128 h 145" name="T5"/>
              <a:gd fmla="*/ 19 w 113" name="T6"/>
              <a:gd fmla="*/ 132 h 145" name="T7"/>
              <a:gd fmla="*/ 12 w 113" name="T8"/>
              <a:gd fmla="*/ 109 h 145" name="T9"/>
              <a:gd fmla="*/ 78 w 113" name="T10"/>
              <a:gd fmla="*/ 3 h 145" name="T11"/>
              <a:gd fmla="*/ 73 w 113" name="T12"/>
              <a:gd fmla="*/ 0 h 145" name="T13"/>
              <a:gd fmla="*/ 6 w 113" name="T14"/>
              <a:gd fmla="*/ 107 h 145" name="T15"/>
              <a:gd fmla="*/ 15 w 113" name="T16"/>
              <a:gd fmla="*/ 138 h 145" name="T17"/>
              <a:gd fmla="*/ 47 w 113" name="T18"/>
              <a:gd fmla="*/ 132 h 145" name="T19"/>
              <a:gd fmla="*/ 113 w 113" name="T20"/>
              <a:gd fmla="*/ 25 h 14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45" w="113">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73" name="Freeform 87"/>
          <p:cNvSpPr/>
          <p:nvPr/>
        </p:nvSpPr>
        <p:spPr bwMode="auto">
          <a:xfrm>
            <a:off x="4712341" y="3381804"/>
            <a:ext cx="119063" cy="82550"/>
          </a:xfrm>
          <a:custGeom>
            <a:gdLst>
              <a:gd fmla="*/ 54 w 55" name="T0"/>
              <a:gd fmla="*/ 35 h 38" name="T1"/>
              <a:gd fmla="*/ 48 w 55" name="T2"/>
              <a:gd fmla="*/ 37 h 38" name="T3"/>
              <a:gd fmla="*/ 3 w 55" name="T4"/>
              <a:gd fmla="*/ 9 h 38" name="T5"/>
              <a:gd fmla="*/ 2 w 55" name="T6"/>
              <a:gd fmla="*/ 3 h 38" name="T7"/>
              <a:gd fmla="*/ 8 w 55" name="T8"/>
              <a:gd fmla="*/ 1 h 38" name="T9"/>
              <a:gd fmla="*/ 53 w 55" name="T10"/>
              <a:gd fmla="*/ 29 h 38" name="T11"/>
              <a:gd fmla="*/ 54 w 55" name="T12"/>
              <a:gd fmla="*/ 35 h 38" name="T13"/>
            </a:gdLst>
            <a:cxnLst>
              <a:cxn ang="0">
                <a:pos x="T0" y="T1"/>
              </a:cxn>
              <a:cxn ang="0">
                <a:pos x="T2" y="T3"/>
              </a:cxn>
              <a:cxn ang="0">
                <a:pos x="T4" y="T5"/>
              </a:cxn>
              <a:cxn ang="0">
                <a:pos x="T6" y="T7"/>
              </a:cxn>
              <a:cxn ang="0">
                <a:pos x="T8" y="T9"/>
              </a:cxn>
              <a:cxn ang="0">
                <a:pos x="T10" y="T11"/>
              </a:cxn>
              <a:cxn ang="0">
                <a:pos x="T12" y="T13"/>
              </a:cxn>
            </a:cxnLst>
            <a:rect b="b" l="0" r="r" t="0"/>
            <a:pathLst>
              <a:path h="38" w="55">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74" name="Freeform 88"/>
          <p:cNvSpPr/>
          <p:nvPr/>
        </p:nvSpPr>
        <p:spPr bwMode="auto">
          <a:xfrm>
            <a:off x="4620266" y="3446892"/>
            <a:ext cx="163513" cy="227013"/>
          </a:xfrm>
          <a:custGeom>
            <a:gdLst>
              <a:gd fmla="*/ 75 w 75" name="T0"/>
              <a:gd fmla="*/ 4 h 104" name="T1"/>
              <a:gd fmla="*/ 69 w 75" name="T2"/>
              <a:gd fmla="*/ 0 h 104" name="T3"/>
              <a:gd fmla="*/ 10 w 75" name="T4"/>
              <a:gd fmla="*/ 95 h 104" name="T5"/>
              <a:gd fmla="*/ 0 w 75" name="T6"/>
              <a:gd fmla="*/ 100 h 104" name="T7"/>
              <a:gd fmla="*/ 1 w 75" name="T8"/>
              <a:gd fmla="*/ 101 h 104" name="T9"/>
              <a:gd fmla="*/ 17 w 75" name="T10"/>
              <a:gd fmla="*/ 98 h 104" name="T11"/>
              <a:gd fmla="*/ 75 w 75" name="T12"/>
              <a:gd fmla="*/ 4 h 104" name="T13"/>
            </a:gdLst>
            <a:cxnLst>
              <a:cxn ang="0">
                <a:pos x="T0" y="T1"/>
              </a:cxn>
              <a:cxn ang="0">
                <a:pos x="T2" y="T3"/>
              </a:cxn>
              <a:cxn ang="0">
                <a:pos x="T4" y="T5"/>
              </a:cxn>
              <a:cxn ang="0">
                <a:pos x="T6" y="T7"/>
              </a:cxn>
              <a:cxn ang="0">
                <a:pos x="T8" y="T9"/>
              </a:cxn>
              <a:cxn ang="0">
                <a:pos x="T10" y="T11"/>
              </a:cxn>
              <a:cxn ang="0">
                <a:pos x="T12" y="T13"/>
              </a:cxn>
            </a:cxnLst>
            <a:rect b="b" l="0" r="r" t="0"/>
            <a:pathLst>
              <a:path h="104" w="75">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75" name="Freeform 89"/>
          <p:cNvSpPr>
            <a:spLocks noEditPoints="1"/>
          </p:cNvSpPr>
          <p:nvPr/>
        </p:nvSpPr>
        <p:spPr bwMode="auto">
          <a:xfrm>
            <a:off x="4239266" y="2154667"/>
            <a:ext cx="222250" cy="161925"/>
          </a:xfrm>
          <a:custGeom>
            <a:gdLst>
              <a:gd fmla="*/ 84 w 102" name="T0"/>
              <a:gd fmla="*/ 71 h 74" name="T1"/>
              <a:gd fmla="*/ 79 w 102" name="T2"/>
              <a:gd fmla="*/ 69 h 74" name="T3"/>
              <a:gd fmla="*/ 79 w 102" name="T4"/>
              <a:gd fmla="*/ 69 h 74" name="T5"/>
              <a:gd fmla="*/ 79 w 102" name="T6"/>
              <a:gd fmla="*/ 52 h 74" name="T7"/>
              <a:gd fmla="*/ 86 w 102" name="T8"/>
              <a:gd fmla="*/ 49 h 74" name="T9"/>
              <a:gd fmla="*/ 90 w 102" name="T10"/>
              <a:gd fmla="*/ 38 h 74" name="T11"/>
              <a:gd fmla="*/ 79 w 102" name="T12"/>
              <a:gd fmla="*/ 31 h 74" name="T13"/>
              <a:gd fmla="*/ 85 w 102" name="T14"/>
              <a:gd fmla="*/ 20 h 74" name="T15"/>
              <a:gd fmla="*/ 79 w 102" name="T16"/>
              <a:gd fmla="*/ 16 h 74" name="T17"/>
              <a:gd fmla="*/ 72 w 102" name="T18"/>
              <a:gd fmla="*/ 3 h 74" name="T19"/>
              <a:gd fmla="*/ 79 w 102" name="T20"/>
              <a:gd fmla="*/ 16 h 74" name="T21"/>
              <a:gd fmla="*/ 72 w 102" name="T22"/>
              <a:gd fmla="*/ 21 h 74" name="T23"/>
              <a:gd fmla="*/ 72 w 102" name="T24"/>
              <a:gd fmla="*/ 9 h 74" name="T25"/>
              <a:gd fmla="*/ 79 w 102" name="T26"/>
              <a:gd fmla="*/ 73 h 74" name="T27"/>
              <a:gd fmla="*/ 72 w 102" name="T28"/>
              <a:gd fmla="*/ 69 h 74" name="T29"/>
              <a:gd fmla="*/ 79 w 102" name="T30"/>
              <a:gd fmla="*/ 73 h 74" name="T31"/>
              <a:gd fmla="*/ 79 w 102" name="T32"/>
              <a:gd fmla="*/ 34 h 74" name="T33"/>
              <a:gd fmla="*/ 75 w 102" name="T34"/>
              <a:gd fmla="*/ 45 h 74" name="T35"/>
              <a:gd fmla="*/ 79 w 102" name="T36"/>
              <a:gd fmla="*/ 52 h 74" name="T37"/>
              <a:gd fmla="*/ 72 w 102" name="T38"/>
              <a:gd fmla="*/ 25 h 74" name="T39"/>
              <a:gd fmla="*/ 79 w 102" name="T40"/>
              <a:gd fmla="*/ 31 h 74" name="T41"/>
              <a:gd fmla="*/ 72 w 102" name="T42"/>
              <a:gd fmla="*/ 3 h 74" name="T43"/>
              <a:gd fmla="*/ 71 w 102" name="T44"/>
              <a:gd fmla="*/ 8 h 74" name="T45"/>
              <a:gd fmla="*/ 66 w 102" name="T46"/>
              <a:gd fmla="*/ 2 h 74" name="T47"/>
              <a:gd fmla="*/ 66 w 102" name="T48"/>
              <a:gd fmla="*/ 73 h 74" name="T49"/>
              <a:gd fmla="*/ 67 w 102" name="T50"/>
              <a:gd fmla="*/ 65 h 74" name="T51"/>
              <a:gd fmla="*/ 72 w 102" name="T52"/>
              <a:gd fmla="*/ 74 h 74" name="T53"/>
              <a:gd fmla="*/ 72 w 102" name="T54"/>
              <a:gd fmla="*/ 21 h 74" name="T55"/>
              <a:gd fmla="*/ 72 w 102" name="T56"/>
              <a:gd fmla="*/ 52 h 74" name="T57"/>
              <a:gd fmla="*/ 66 w 102" name="T58"/>
              <a:gd fmla="*/ 57 h 74" name="T59"/>
              <a:gd fmla="*/ 69 w 102" name="T60"/>
              <a:gd fmla="*/ 16 h 74" name="T61"/>
              <a:gd fmla="*/ 22 w 102" name="T62"/>
              <a:gd fmla="*/ 10 h 74" name="T63"/>
              <a:gd fmla="*/ 66 w 102" name="T64"/>
              <a:gd fmla="*/ 5 h 74" name="T65"/>
              <a:gd fmla="*/ 64 w 102" name="T66"/>
              <a:gd fmla="*/ 6 h 74" name="T67"/>
              <a:gd fmla="*/ 66 w 102" name="T68"/>
              <a:gd fmla="*/ 16 h 74" name="T69"/>
              <a:gd fmla="*/ 66 w 102" name="T70"/>
              <a:gd fmla="*/ 64 h 74" name="T71"/>
              <a:gd fmla="*/ 37 w 102" name="T72"/>
              <a:gd fmla="*/ 57 h 74" name="T73"/>
              <a:gd fmla="*/ 22 w 102" name="T74"/>
              <a:gd fmla="*/ 49 h 74" name="T75"/>
              <a:gd fmla="*/ 27 w 102" name="T76"/>
              <a:gd fmla="*/ 48 h 74" name="T77"/>
              <a:gd fmla="*/ 22 w 102" name="T78"/>
              <a:gd fmla="*/ 27 h 74" name="T79"/>
              <a:gd fmla="*/ 2 w 102" name="T80"/>
              <a:gd fmla="*/ 41 h 74" name="T81"/>
              <a:gd fmla="*/ 22 w 102" name="T82"/>
              <a:gd fmla="*/ 10 h 74" name="T83"/>
              <a:gd fmla="*/ 17 w 102" name="T84"/>
              <a:gd fmla="*/ 28 h 74" name="T85"/>
              <a:gd fmla="*/ 22 w 102" name="T86"/>
              <a:gd fmla="*/ 49 h 74" name="T87"/>
              <a:gd fmla="*/ 2 w 102" name="T88"/>
              <a:gd fmla="*/ 41 h 7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74" w="102">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76" name="Freeform 90"/>
          <p:cNvSpPr/>
          <p:nvPr/>
        </p:nvSpPr>
        <p:spPr bwMode="auto">
          <a:xfrm>
            <a:off x="2386654" y="3215117"/>
            <a:ext cx="206375" cy="266700"/>
          </a:xfrm>
          <a:custGeom>
            <a:gdLst>
              <a:gd fmla="*/ 0 w 95" name="T0"/>
              <a:gd fmla="*/ 21 h 123" name="T1"/>
              <a:gd fmla="*/ 4 w 95" name="T2"/>
              <a:gd fmla="*/ 19 h 123" name="T3"/>
              <a:gd fmla="*/ 59 w 95" name="T4"/>
              <a:gd fmla="*/ 109 h 123" name="T5"/>
              <a:gd fmla="*/ 79 w 95" name="T6"/>
              <a:gd fmla="*/ 112 h 123" name="T7"/>
              <a:gd fmla="*/ 85 w 95" name="T8"/>
              <a:gd fmla="*/ 93 h 123" name="T9"/>
              <a:gd fmla="*/ 29 w 95" name="T10"/>
              <a:gd fmla="*/ 3 h 123" name="T11"/>
              <a:gd fmla="*/ 34 w 95" name="T12"/>
              <a:gd fmla="*/ 0 h 123" name="T13"/>
              <a:gd fmla="*/ 90 w 95" name="T14"/>
              <a:gd fmla="*/ 91 h 123" name="T15"/>
              <a:gd fmla="*/ 82 w 95" name="T16"/>
              <a:gd fmla="*/ 117 h 123" name="T17"/>
              <a:gd fmla="*/ 56 w 95" name="T18"/>
              <a:gd fmla="*/ 112 h 123" name="T19"/>
              <a:gd fmla="*/ 0 w 95" name="T20"/>
              <a:gd fmla="*/ 21 h 12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23" w="95">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77" name="Freeform 91"/>
          <p:cNvSpPr/>
          <p:nvPr/>
        </p:nvSpPr>
        <p:spPr bwMode="auto">
          <a:xfrm>
            <a:off x="2373954" y="3205592"/>
            <a:ext cx="101600" cy="69850"/>
          </a:xfrm>
          <a:custGeom>
            <a:gdLst>
              <a:gd fmla="*/ 1 w 47" name="T0"/>
              <a:gd fmla="*/ 30 h 32" name="T1"/>
              <a:gd fmla="*/ 6 w 47" name="T2"/>
              <a:gd fmla="*/ 31 h 32" name="T3"/>
              <a:gd fmla="*/ 44 w 47" name="T4"/>
              <a:gd fmla="*/ 7 h 32" name="T5"/>
              <a:gd fmla="*/ 46 w 47" name="T6"/>
              <a:gd fmla="*/ 2 h 32" name="T7"/>
              <a:gd fmla="*/ 41 w 47" name="T8"/>
              <a:gd fmla="*/ 1 h 32" name="T9"/>
              <a:gd fmla="*/ 2 w 47" name="T10"/>
              <a:gd fmla="*/ 25 h 32" name="T11"/>
              <a:gd fmla="*/ 1 w 47" name="T12"/>
              <a:gd fmla="*/ 30 h 32" name="T13"/>
            </a:gdLst>
            <a:cxnLst>
              <a:cxn ang="0">
                <a:pos x="T0" y="T1"/>
              </a:cxn>
              <a:cxn ang="0">
                <a:pos x="T2" y="T3"/>
              </a:cxn>
              <a:cxn ang="0">
                <a:pos x="T4" y="T5"/>
              </a:cxn>
              <a:cxn ang="0">
                <a:pos x="T6" y="T7"/>
              </a:cxn>
              <a:cxn ang="0">
                <a:pos x="T8" y="T9"/>
              </a:cxn>
              <a:cxn ang="0">
                <a:pos x="T10" y="T11"/>
              </a:cxn>
              <a:cxn ang="0">
                <a:pos x="T12" y="T13"/>
              </a:cxn>
            </a:cxnLst>
            <a:rect b="b" l="0" r="r" t="0"/>
            <a:pathLst>
              <a:path h="32" w="47">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78" name="Freeform 92"/>
          <p:cNvSpPr/>
          <p:nvPr/>
        </p:nvSpPr>
        <p:spPr bwMode="auto">
          <a:xfrm>
            <a:off x="2415229" y="3262742"/>
            <a:ext cx="139700" cy="192088"/>
          </a:xfrm>
          <a:custGeom>
            <a:gdLst>
              <a:gd fmla="*/ 0 w 64" name="T0"/>
              <a:gd fmla="*/ 3 h 88" name="T1"/>
              <a:gd fmla="*/ 5 w 64" name="T2"/>
              <a:gd fmla="*/ 0 h 88" name="T3"/>
              <a:gd fmla="*/ 55 w 64" name="T4"/>
              <a:gd fmla="*/ 80 h 88" name="T5"/>
              <a:gd fmla="*/ 64 w 64" name="T6"/>
              <a:gd fmla="*/ 85 h 88" name="T7"/>
              <a:gd fmla="*/ 63 w 64" name="T8"/>
              <a:gd fmla="*/ 85 h 88" name="T9"/>
              <a:gd fmla="*/ 49 w 64" name="T10"/>
              <a:gd fmla="*/ 82 h 88" name="T11"/>
              <a:gd fmla="*/ 0 w 64" name="T12"/>
              <a:gd fmla="*/ 3 h 88" name="T13"/>
            </a:gdLst>
            <a:cxnLst>
              <a:cxn ang="0">
                <a:pos x="T0" y="T1"/>
              </a:cxn>
              <a:cxn ang="0">
                <a:pos x="T2" y="T3"/>
              </a:cxn>
              <a:cxn ang="0">
                <a:pos x="T4" y="T5"/>
              </a:cxn>
              <a:cxn ang="0">
                <a:pos x="T6" y="T7"/>
              </a:cxn>
              <a:cxn ang="0">
                <a:pos x="T8" y="T9"/>
              </a:cxn>
              <a:cxn ang="0">
                <a:pos x="T10" y="T11"/>
              </a:cxn>
              <a:cxn ang="0">
                <a:pos x="T12" y="T13"/>
              </a:cxn>
            </a:cxnLst>
            <a:rect b="b" l="0" r="r" t="0"/>
            <a:pathLst>
              <a:path h="88" w="64">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79" name="Freeform 93"/>
          <p:cNvSpPr>
            <a:spLocks noEditPoints="1"/>
          </p:cNvSpPr>
          <p:nvPr/>
        </p:nvSpPr>
        <p:spPr bwMode="auto">
          <a:xfrm>
            <a:off x="3747141" y="4866117"/>
            <a:ext cx="219075" cy="239713"/>
          </a:xfrm>
          <a:custGeom>
            <a:gdLst>
              <a:gd fmla="*/ 78 w 101" name="T0"/>
              <a:gd fmla="*/ 51 h 110" name="T1"/>
              <a:gd fmla="*/ 75 w 101" name="T2"/>
              <a:gd fmla="*/ 63 h 110" name="T3"/>
              <a:gd fmla="*/ 75 w 101" name="T4"/>
              <a:gd fmla="*/ 73 h 110" name="T5"/>
              <a:gd fmla="*/ 77 w 101" name="T6"/>
              <a:gd fmla="*/ 74 h 110" name="T7"/>
              <a:gd fmla="*/ 86 w 101" name="T8"/>
              <a:gd fmla="*/ 86 h 110" name="T9"/>
              <a:gd fmla="*/ 75 w 101" name="T10"/>
              <a:gd fmla="*/ 80 h 110" name="T11"/>
              <a:gd fmla="*/ 75 w 101" name="T12"/>
              <a:gd fmla="*/ 22 h 110" name="T13"/>
              <a:gd fmla="*/ 86 w 101" name="T14"/>
              <a:gd fmla="*/ 15 h 110" name="T15"/>
              <a:gd fmla="*/ 77 w 101" name="T16"/>
              <a:gd fmla="*/ 28 h 110" name="T17"/>
              <a:gd fmla="*/ 75 w 101" name="T18"/>
              <a:gd fmla="*/ 28 h 110" name="T19"/>
              <a:gd fmla="*/ 98 w 101" name="T20"/>
              <a:gd fmla="*/ 48 h 110" name="T21"/>
              <a:gd fmla="*/ 83 w 101" name="T22"/>
              <a:gd fmla="*/ 51 h 110" name="T23"/>
              <a:gd fmla="*/ 98 w 101" name="T24"/>
              <a:gd fmla="*/ 53 h 110" name="T25"/>
              <a:gd fmla="*/ 98 w 101" name="T26"/>
              <a:gd fmla="*/ 48 h 110" name="T27"/>
              <a:gd fmla="*/ 52 w 101" name="T28"/>
              <a:gd fmla="*/ 110 h 110" name="T29"/>
              <a:gd fmla="*/ 66 w 101" name="T30"/>
              <a:gd fmla="*/ 74 h 110" name="T31"/>
              <a:gd fmla="*/ 75 w 101" name="T32"/>
              <a:gd fmla="*/ 39 h 110" name="T33"/>
              <a:gd fmla="*/ 50 w 101" name="T34"/>
              <a:gd fmla="*/ 29 h 110" name="T35"/>
              <a:gd fmla="*/ 72 w 101" name="T36"/>
              <a:gd fmla="*/ 51 h 110" name="T37"/>
              <a:gd fmla="*/ 62 w 101" name="T38"/>
              <a:gd fmla="*/ 70 h 110" name="T39"/>
              <a:gd fmla="*/ 60 w 101" name="T40"/>
              <a:gd fmla="*/ 85 h 110" name="T41"/>
              <a:gd fmla="*/ 50 w 101" name="T42"/>
              <a:gd fmla="*/ 110 h 110" name="T43"/>
              <a:gd fmla="*/ 75 w 101" name="T44"/>
              <a:gd fmla="*/ 28 h 110" name="T45"/>
              <a:gd fmla="*/ 74 w 101" name="T46"/>
              <a:gd fmla="*/ 24 h 110" name="T47"/>
              <a:gd fmla="*/ 75 w 101" name="T48"/>
              <a:gd fmla="*/ 73 h 110" name="T49"/>
              <a:gd fmla="*/ 74 w 101" name="T50"/>
              <a:gd fmla="*/ 78 h 110" name="T51"/>
              <a:gd fmla="*/ 75 w 101" name="T52"/>
              <a:gd fmla="*/ 73 h 110" name="T53"/>
              <a:gd fmla="*/ 50 w 101" name="T54"/>
              <a:gd fmla="*/ 0 h 110" name="T55"/>
              <a:gd fmla="*/ 53 w 101" name="T56"/>
              <a:gd fmla="*/ 3 h 110" name="T57"/>
              <a:gd fmla="*/ 50 w 101" name="T58"/>
              <a:gd fmla="*/ 18 h 110" name="T59"/>
              <a:gd fmla="*/ 50 w 101" name="T60"/>
              <a:gd fmla="*/ 23 h 110" name="T61"/>
              <a:gd fmla="*/ 25 w 101" name="T62"/>
              <a:gd fmla="*/ 63 h 110" name="T63"/>
              <a:gd fmla="*/ 35 w 101" name="T64"/>
              <a:gd fmla="*/ 96 h 110" name="T65"/>
              <a:gd fmla="*/ 50 w 101" name="T66"/>
              <a:gd fmla="*/ 110 h 110" name="T67"/>
              <a:gd fmla="*/ 41 w 101" name="T68"/>
              <a:gd fmla="*/ 85 h 110" name="T69"/>
              <a:gd fmla="*/ 39 w 101" name="T70"/>
              <a:gd fmla="*/ 70 h 110" name="T71"/>
              <a:gd fmla="*/ 34 w 101" name="T72"/>
              <a:gd fmla="*/ 35 h 110" name="T73"/>
              <a:gd fmla="*/ 50 w 101" name="T74"/>
              <a:gd fmla="*/ 23 h 110" name="T75"/>
              <a:gd fmla="*/ 50 w 101" name="T76"/>
              <a:gd fmla="*/ 18 h 110" name="T77"/>
              <a:gd fmla="*/ 48 w 101" name="T78"/>
              <a:gd fmla="*/ 3 h 110" name="T79"/>
              <a:gd fmla="*/ 25 w 101" name="T80"/>
              <a:gd fmla="*/ 80 h 110" name="T81"/>
              <a:gd fmla="*/ 27 w 101" name="T82"/>
              <a:gd fmla="*/ 74 h 110" name="T83"/>
              <a:gd fmla="*/ 25 w 101" name="T84"/>
              <a:gd fmla="*/ 80 h 110" name="T85"/>
              <a:gd fmla="*/ 25 w 101" name="T86"/>
              <a:gd fmla="*/ 22 h 110" name="T87"/>
              <a:gd fmla="*/ 27 w 101" name="T88"/>
              <a:gd fmla="*/ 28 h 110" name="T89"/>
              <a:gd fmla="*/ 25 w 101" name="T90"/>
              <a:gd fmla="*/ 39 h 110" name="T91"/>
              <a:gd fmla="*/ 25 w 101" name="T92"/>
              <a:gd fmla="*/ 63 h 110" name="T93"/>
              <a:gd fmla="*/ 25 w 101" name="T94"/>
              <a:gd fmla="*/ 22 h 110" name="T95"/>
              <a:gd fmla="*/ 23 w 101" name="T96"/>
              <a:gd fmla="*/ 28 h 110" name="T97"/>
              <a:gd fmla="*/ 15 w 101" name="T98"/>
              <a:gd fmla="*/ 19 h 110" name="T99"/>
              <a:gd fmla="*/ 18 w 101" name="T100"/>
              <a:gd fmla="*/ 15 h 110" name="T101"/>
              <a:gd fmla="*/ 25 w 101" name="T102"/>
              <a:gd fmla="*/ 73 h 110" name="T103"/>
              <a:gd fmla="*/ 18 w 101" name="T104"/>
              <a:gd fmla="*/ 86 h 110" name="T105"/>
              <a:gd fmla="*/ 15 w 101" name="T106"/>
              <a:gd fmla="*/ 83 h 110" name="T107"/>
              <a:gd fmla="*/ 23 w 101" name="T108"/>
              <a:gd fmla="*/ 74 h 110" name="T109"/>
              <a:gd fmla="*/ 18 w 101" name="T110"/>
              <a:gd fmla="*/ 51 h 110" name="T111"/>
              <a:gd fmla="*/ 15 w 101" name="T112"/>
              <a:gd fmla="*/ 48 h 110" name="T113"/>
              <a:gd fmla="*/ 0 w 101" name="T114"/>
              <a:gd fmla="*/ 51 h 110" name="T115"/>
              <a:gd fmla="*/ 15 w 101" name="T116"/>
              <a:gd fmla="*/ 53 h 11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10" w="10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80" name="Freeform 94"/>
          <p:cNvSpPr/>
          <p:nvPr/>
        </p:nvSpPr>
        <p:spPr bwMode="auto">
          <a:xfrm>
            <a:off x="3482029" y="3286554"/>
            <a:ext cx="63500" cy="60325"/>
          </a:xfrm>
          <a:custGeom>
            <a:gdLst>
              <a:gd fmla="*/ 28 w 29" name="T0"/>
              <a:gd fmla="*/ 16 h 28" name="T1"/>
              <a:gd fmla="*/ 12 w 29" name="T2"/>
              <a:gd fmla="*/ 27 h 28" name="T3"/>
              <a:gd fmla="*/ 1 w 29" name="T4"/>
              <a:gd fmla="*/ 12 h 28" name="T5"/>
              <a:gd fmla="*/ 17 w 29" name="T6"/>
              <a:gd fmla="*/ 1 h 28" name="T7"/>
              <a:gd fmla="*/ 28 w 29" name="T8"/>
              <a:gd fmla="*/ 16 h 28" name="T9"/>
            </a:gdLst>
            <a:cxnLst>
              <a:cxn ang="0">
                <a:pos x="T0" y="T1"/>
              </a:cxn>
              <a:cxn ang="0">
                <a:pos x="T2" y="T3"/>
              </a:cxn>
              <a:cxn ang="0">
                <a:pos x="T4" y="T5"/>
              </a:cxn>
              <a:cxn ang="0">
                <a:pos x="T6" y="T7"/>
              </a:cxn>
              <a:cxn ang="0">
                <a:pos x="T8" y="T9"/>
              </a:cxn>
            </a:cxnLst>
            <a:rect b="b" l="0" r="r" t="0"/>
            <a:pathLst>
              <a:path h="28" w="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81" name="Freeform 95"/>
          <p:cNvSpPr/>
          <p:nvPr/>
        </p:nvSpPr>
        <p:spPr bwMode="auto">
          <a:xfrm>
            <a:off x="3467741" y="3103992"/>
            <a:ext cx="58738" cy="196850"/>
          </a:xfrm>
          <a:custGeom>
            <a:gdLst>
              <a:gd fmla="*/ 27 w 27" name="T0"/>
              <a:gd fmla="*/ 90 h 91" name="T1"/>
              <a:gd fmla="*/ 12 w 27" name="T2"/>
              <a:gd fmla="*/ 14 h 91" name="T3"/>
              <a:gd fmla="*/ 1 w 27" name="T4"/>
              <a:gd fmla="*/ 0 h 91" name="T5"/>
              <a:gd fmla="*/ 17 w 27" name="T6"/>
              <a:gd fmla="*/ 91 h 91" name="T7"/>
              <a:gd fmla="*/ 27 w 27" name="T8"/>
              <a:gd fmla="*/ 90 h 91" name="T9"/>
            </a:gdLst>
            <a:cxnLst>
              <a:cxn ang="0">
                <a:pos x="T0" y="T1"/>
              </a:cxn>
              <a:cxn ang="0">
                <a:pos x="T2" y="T3"/>
              </a:cxn>
              <a:cxn ang="0">
                <a:pos x="T4" y="T5"/>
              </a:cxn>
              <a:cxn ang="0">
                <a:pos x="T6" y="T7"/>
              </a:cxn>
              <a:cxn ang="0">
                <a:pos x="T8" y="T9"/>
              </a:cxn>
            </a:cxnLst>
            <a:rect b="b" l="0" r="r" t="0"/>
            <a:pathLst>
              <a:path h="91" w="27">
                <a:moveTo>
                  <a:pt x="27" y="90"/>
                </a:moveTo>
                <a:cubicBezTo>
                  <a:pt x="27" y="90"/>
                  <a:pt x="12" y="14"/>
                  <a:pt x="12" y="14"/>
                </a:cubicBezTo>
                <a:cubicBezTo>
                  <a:pt x="12" y="14"/>
                  <a:pt x="3" y="0"/>
                  <a:pt x="1" y="0"/>
                </a:cubicBezTo>
                <a:cubicBezTo>
                  <a:pt x="0" y="0"/>
                  <a:pt x="17" y="91"/>
                  <a:pt x="17" y="91"/>
                </a:cubicBezTo>
                <a:lnTo>
                  <a:pt x="27" y="90"/>
                </a:lnTo>
                <a:close/>
              </a:path>
            </a:pathLst>
          </a:cu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82" name="Freeform 96"/>
          <p:cNvSpPr/>
          <p:nvPr/>
        </p:nvSpPr>
        <p:spPr bwMode="auto">
          <a:xfrm>
            <a:off x="3509016" y="3135742"/>
            <a:ext cx="127000" cy="169863"/>
          </a:xfrm>
          <a:custGeom>
            <a:gdLst>
              <a:gd fmla="*/ 1 w 80" name="T0"/>
              <a:gd fmla="*/ 99 h 107" name="T1"/>
              <a:gd fmla="*/ 60 w 80" name="T2"/>
              <a:gd fmla="*/ 13 h 107" name="T3"/>
              <a:gd fmla="*/ 80 w 80" name="T4"/>
              <a:gd fmla="*/ 0 h 107" name="T5"/>
              <a:gd fmla="*/ 71 w 80" name="T6"/>
              <a:gd fmla="*/ 21 h 107" name="T7"/>
              <a:gd fmla="*/ 12 w 80" name="T8"/>
              <a:gd fmla="*/ 107 h 107" name="T9"/>
              <a:gd fmla="*/ 0 w 80" name="T10"/>
              <a:gd fmla="*/ 100 h 107" name="T11"/>
              <a:gd fmla="*/ 1 w 80" name="T12"/>
              <a:gd fmla="*/ 99 h 107" name="T13"/>
            </a:gdLst>
            <a:cxnLst>
              <a:cxn ang="0">
                <a:pos x="T0" y="T1"/>
              </a:cxn>
              <a:cxn ang="0">
                <a:pos x="T2" y="T3"/>
              </a:cxn>
              <a:cxn ang="0">
                <a:pos x="T4" y="T5"/>
              </a:cxn>
              <a:cxn ang="0">
                <a:pos x="T6" y="T7"/>
              </a:cxn>
              <a:cxn ang="0">
                <a:pos x="T8" y="T9"/>
              </a:cxn>
              <a:cxn ang="0">
                <a:pos x="T10" y="T11"/>
              </a:cxn>
              <a:cxn ang="0">
                <a:pos x="T12" y="T13"/>
              </a:cxn>
            </a:cxnLst>
            <a:rect b="b" l="0" r="r" t="0"/>
            <a:pathLst>
              <a:path h="107" w="80">
                <a:moveTo>
                  <a:pt x="1" y="99"/>
                </a:moveTo>
                <a:lnTo>
                  <a:pt x="60" y="13"/>
                </a:lnTo>
                <a:lnTo>
                  <a:pt x="80" y="0"/>
                </a:lnTo>
                <a:lnTo>
                  <a:pt x="71" y="21"/>
                </a:lnTo>
                <a:lnTo>
                  <a:pt x="12" y="107"/>
                </a:lnTo>
                <a:lnTo>
                  <a:pt x="0" y="100"/>
                </a:lnTo>
                <a:lnTo>
                  <a:pt x="1" y="99"/>
                </a:lnTo>
                <a:close/>
              </a:path>
            </a:pathLst>
          </a:cu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83" name="Freeform 97"/>
          <p:cNvSpPr/>
          <p:nvPr/>
        </p:nvSpPr>
        <p:spPr bwMode="auto">
          <a:xfrm>
            <a:off x="3497904" y="3332592"/>
            <a:ext cx="15875" cy="31750"/>
          </a:xfrm>
          <a:custGeom>
            <a:gdLst>
              <a:gd fmla="*/ 2 w 7" name="T0"/>
              <a:gd fmla="*/ 3 h 15" name="T1"/>
              <a:gd fmla="*/ 5 w 7" name="T2"/>
              <a:gd fmla="*/ 1 h 15" name="T3"/>
              <a:gd fmla="*/ 7 w 7" name="T4"/>
              <a:gd fmla="*/ 3 h 15" name="T5"/>
              <a:gd fmla="*/ 5 w 7" name="T6"/>
              <a:gd fmla="*/ 13 h 15" name="T7"/>
              <a:gd fmla="*/ 3 w 7" name="T8"/>
              <a:gd fmla="*/ 15 h 15" name="T9"/>
              <a:gd fmla="*/ 1 w 7" name="T10"/>
              <a:gd fmla="*/ 12 h 15" name="T11"/>
              <a:gd fmla="*/ 2 w 7" name="T12"/>
              <a:gd fmla="*/ 3 h 15" name="T13"/>
            </a:gdLst>
            <a:cxnLst>
              <a:cxn ang="0">
                <a:pos x="T0" y="T1"/>
              </a:cxn>
              <a:cxn ang="0">
                <a:pos x="T2" y="T3"/>
              </a:cxn>
              <a:cxn ang="0">
                <a:pos x="T4" y="T5"/>
              </a:cxn>
              <a:cxn ang="0">
                <a:pos x="T6" y="T7"/>
              </a:cxn>
              <a:cxn ang="0">
                <a:pos x="T8" y="T9"/>
              </a:cxn>
              <a:cxn ang="0">
                <a:pos x="T10" y="T11"/>
              </a:cxn>
              <a:cxn ang="0">
                <a:pos x="T12" y="T13"/>
              </a:cxn>
            </a:cxnLst>
            <a:rect b="b" l="0" r="r" t="0"/>
            <a:pathLst>
              <a:path h="15" w="7">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184" name="Freeform 98"/>
          <p:cNvSpPr>
            <a:spLocks noEditPoints="1"/>
          </p:cNvSpPr>
          <p:nvPr/>
        </p:nvSpPr>
        <p:spPr bwMode="auto">
          <a:xfrm>
            <a:off x="3447104" y="1724454"/>
            <a:ext cx="220663" cy="236538"/>
          </a:xfrm>
          <a:custGeom>
            <a:gdLst>
              <a:gd fmla="*/ 78 w 101" name="T0"/>
              <a:gd fmla="*/ 50 h 109" name="T1"/>
              <a:gd fmla="*/ 76 w 101" name="T2"/>
              <a:gd fmla="*/ 62 h 109" name="T3"/>
              <a:gd fmla="*/ 76 w 101" name="T4"/>
              <a:gd fmla="*/ 73 h 109" name="T5"/>
              <a:gd fmla="*/ 78 w 101" name="T6"/>
              <a:gd fmla="*/ 73 h 109" name="T7"/>
              <a:gd fmla="*/ 86 w 101" name="T8"/>
              <a:gd fmla="*/ 86 h 109" name="T9"/>
              <a:gd fmla="*/ 76 w 101" name="T10"/>
              <a:gd fmla="*/ 79 h 109" name="T11"/>
              <a:gd fmla="*/ 76 w 101" name="T12"/>
              <a:gd fmla="*/ 22 h 109" name="T13"/>
              <a:gd fmla="*/ 86 w 101" name="T14"/>
              <a:gd fmla="*/ 15 h 109" name="T15"/>
              <a:gd fmla="*/ 78 w 101" name="T16"/>
              <a:gd fmla="*/ 27 h 109" name="T17"/>
              <a:gd fmla="*/ 76 w 101" name="T18"/>
              <a:gd fmla="*/ 28 h 109" name="T19"/>
              <a:gd fmla="*/ 99 w 101" name="T20"/>
              <a:gd fmla="*/ 48 h 109" name="T21"/>
              <a:gd fmla="*/ 84 w 101" name="T22"/>
              <a:gd fmla="*/ 50 h 109" name="T23"/>
              <a:gd fmla="*/ 99 w 101" name="T24"/>
              <a:gd fmla="*/ 53 h 109" name="T25"/>
              <a:gd fmla="*/ 99 w 101" name="T26"/>
              <a:gd fmla="*/ 48 h 109" name="T27"/>
              <a:gd fmla="*/ 53 w 101" name="T28"/>
              <a:gd fmla="*/ 109 h 109" name="T29"/>
              <a:gd fmla="*/ 66 w 101" name="T30"/>
              <a:gd fmla="*/ 73 h 109" name="T31"/>
              <a:gd fmla="*/ 76 w 101" name="T32"/>
              <a:gd fmla="*/ 38 h 109" name="T33"/>
              <a:gd fmla="*/ 51 w 101" name="T34"/>
              <a:gd fmla="*/ 28 h 109" name="T35"/>
              <a:gd fmla="*/ 73 w 101" name="T36"/>
              <a:gd fmla="*/ 50 h 109" name="T37"/>
              <a:gd fmla="*/ 62 w 101" name="T38"/>
              <a:gd fmla="*/ 69 h 109" name="T39"/>
              <a:gd fmla="*/ 61 w 101" name="T40"/>
              <a:gd fmla="*/ 84 h 109" name="T41"/>
              <a:gd fmla="*/ 51 w 101" name="T42"/>
              <a:gd fmla="*/ 109 h 109" name="T43"/>
              <a:gd fmla="*/ 76 w 101" name="T44"/>
              <a:gd fmla="*/ 28 h 109" name="T45"/>
              <a:gd fmla="*/ 74 w 101" name="T46"/>
              <a:gd fmla="*/ 23 h 109" name="T47"/>
              <a:gd fmla="*/ 76 w 101" name="T48"/>
              <a:gd fmla="*/ 73 h 109" name="T49"/>
              <a:gd fmla="*/ 74 w 101" name="T50"/>
              <a:gd fmla="*/ 77 h 109" name="T51"/>
              <a:gd fmla="*/ 76 w 101" name="T52"/>
              <a:gd fmla="*/ 73 h 109" name="T53"/>
              <a:gd fmla="*/ 51 w 101" name="T54"/>
              <a:gd fmla="*/ 0 h 109" name="T55"/>
              <a:gd fmla="*/ 53 w 101" name="T56"/>
              <a:gd fmla="*/ 2 h 109" name="T57"/>
              <a:gd fmla="*/ 51 w 101" name="T58"/>
              <a:gd fmla="*/ 17 h 109" name="T59"/>
              <a:gd fmla="*/ 51 w 101" name="T60"/>
              <a:gd fmla="*/ 22 h 109" name="T61"/>
              <a:gd fmla="*/ 26 w 101" name="T62"/>
              <a:gd fmla="*/ 62 h 109" name="T63"/>
              <a:gd fmla="*/ 35 w 101" name="T64"/>
              <a:gd fmla="*/ 95 h 109" name="T65"/>
              <a:gd fmla="*/ 51 w 101" name="T66"/>
              <a:gd fmla="*/ 109 h 109" name="T67"/>
              <a:gd fmla="*/ 41 w 101" name="T68"/>
              <a:gd fmla="*/ 84 h 109" name="T69"/>
              <a:gd fmla="*/ 40 w 101" name="T70"/>
              <a:gd fmla="*/ 69 h 109" name="T71"/>
              <a:gd fmla="*/ 35 w 101" name="T72"/>
              <a:gd fmla="*/ 35 h 109" name="T73"/>
              <a:gd fmla="*/ 51 w 101" name="T74"/>
              <a:gd fmla="*/ 22 h 109" name="T75"/>
              <a:gd fmla="*/ 51 w 101" name="T76"/>
              <a:gd fmla="*/ 17 h 109" name="T77"/>
              <a:gd fmla="*/ 48 w 101" name="T78"/>
              <a:gd fmla="*/ 2 h 109" name="T79"/>
              <a:gd fmla="*/ 26 w 101" name="T80"/>
              <a:gd fmla="*/ 79 h 109" name="T81"/>
              <a:gd fmla="*/ 28 w 101" name="T82"/>
              <a:gd fmla="*/ 73 h 109" name="T83"/>
              <a:gd fmla="*/ 26 w 101" name="T84"/>
              <a:gd fmla="*/ 79 h 109" name="T85"/>
              <a:gd fmla="*/ 26 w 101" name="T86"/>
              <a:gd fmla="*/ 21 h 109" name="T87"/>
              <a:gd fmla="*/ 28 w 101" name="T88"/>
              <a:gd fmla="*/ 27 h 109" name="T89"/>
              <a:gd fmla="*/ 26 w 101" name="T90"/>
              <a:gd fmla="*/ 38 h 109" name="T91"/>
              <a:gd fmla="*/ 26 w 101" name="T92"/>
              <a:gd fmla="*/ 62 h 109" name="T93"/>
              <a:gd fmla="*/ 26 w 101" name="T94"/>
              <a:gd fmla="*/ 21 h 109" name="T95"/>
              <a:gd fmla="*/ 24 w 101" name="T96"/>
              <a:gd fmla="*/ 27 h 109" name="T97"/>
              <a:gd fmla="*/ 15 w 101" name="T98"/>
              <a:gd fmla="*/ 18 h 109" name="T99"/>
              <a:gd fmla="*/ 19 w 101" name="T100"/>
              <a:gd fmla="*/ 15 h 109" name="T101"/>
              <a:gd fmla="*/ 26 w 101" name="T102"/>
              <a:gd fmla="*/ 73 h 109" name="T103"/>
              <a:gd fmla="*/ 19 w 101" name="T104"/>
              <a:gd fmla="*/ 86 h 109" name="T105"/>
              <a:gd fmla="*/ 15 w 101" name="T106"/>
              <a:gd fmla="*/ 82 h 109" name="T107"/>
              <a:gd fmla="*/ 24 w 101" name="T108"/>
              <a:gd fmla="*/ 73 h 109" name="T109"/>
              <a:gd fmla="*/ 18 w 101" name="T110"/>
              <a:gd fmla="*/ 50 h 109" name="T111"/>
              <a:gd fmla="*/ 15 w 101" name="T112"/>
              <a:gd fmla="*/ 48 h 109" name="T113"/>
              <a:gd fmla="*/ 0 w 101" name="T114"/>
              <a:gd fmla="*/ 50 h 109" name="T115"/>
              <a:gd fmla="*/ 15 w 101" name="T116"/>
              <a:gd fmla="*/ 53 h 10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09" w="100">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00B0F0"/>
          </a:solidFill>
          <a:ln>
            <a:noFill/>
          </a:ln>
          <a:extLst/>
        </p:spPr>
        <p:txBody>
          <a:bodyPr anchor="t" anchorCtr="0" bIns="45720" compatLnSpc="1" lIns="91440" numCol="1" rIns="91440" tIns="45720" vert="horz" wrap="square">
            <a:prstTxWarp prst="textNoShape">
              <a:avLst/>
            </a:prstTxWarp>
          </a:bodyPr>
          <a:lstStyle/>
          <a:p>
            <a:endParaRPr lang="id-ID"/>
          </a:p>
        </p:txBody>
      </p:sp>
      <p:cxnSp>
        <p:nvCxnSpPr>
          <p:cNvPr id="185" name="直接连接符 184"/>
          <p:cNvCxnSpPr/>
          <p:nvPr/>
        </p:nvCxnSpPr>
        <p:spPr>
          <a:xfrm>
            <a:off x="6993654" y="3086779"/>
            <a:ext cx="3636404" cy="0"/>
          </a:xfrm>
          <a:prstGeom prst="line">
            <a:avLst/>
          </a:prstGeom>
          <a:ln>
            <a:solidFill>
              <a:schemeClr val="bg1">
                <a:lumMod val="50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186" name="矩形 185"/>
          <p:cNvSpPr/>
          <p:nvPr/>
        </p:nvSpPr>
        <p:spPr>
          <a:xfrm>
            <a:off x="7330651" y="1990643"/>
            <a:ext cx="1300462" cy="426712"/>
          </a:xfrm>
          <a:prstGeom prst="rect">
            <a:avLst/>
          </a:prstGeom>
        </p:spPr>
        <p:txBody>
          <a:bodyPr bIns="45716" lIns="91431" rIns="91431" tIns="45716" wrap="none">
            <a:spAutoFit/>
          </a:bodyPr>
          <a:lstStyle/>
          <a:p>
            <a:r>
              <a:rPr altLang="en-US" b="1" lang="zh-CN" sz="2200">
                <a:solidFill>
                  <a:schemeClr val="bg1">
                    <a:lumMod val="50000"/>
                  </a:schemeClr>
                </a:solidFill>
                <a:latin charset="-122" pitchFamily="34" typeface="微软雅黑"/>
                <a:ea charset="-122" pitchFamily="34" typeface="微软雅黑"/>
              </a:rPr>
              <a:t>添加标题</a:t>
            </a:r>
          </a:p>
        </p:txBody>
      </p:sp>
      <p:sp>
        <p:nvSpPr>
          <p:cNvPr id="187" name="矩形 47"/>
          <p:cNvSpPr>
            <a:spLocks noChangeArrowheads="1"/>
          </p:cNvSpPr>
          <p:nvPr/>
        </p:nvSpPr>
        <p:spPr bwMode="auto">
          <a:xfrm>
            <a:off x="7317689" y="2405381"/>
            <a:ext cx="3312368"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20000"/>
              </a:lnSpc>
              <a:spcBef>
                <a:spcPct val="0"/>
              </a:spcBef>
              <a:buNone/>
            </a:pPr>
            <a:r>
              <a:rPr altLang="en-US" lang="zh-CN" sz="1400">
                <a:solidFill>
                  <a:schemeClr val="bg1">
                    <a:lumMod val="50000"/>
                  </a:schemeClr>
                </a:solidFill>
                <a:sym charset="-122" pitchFamily="34" typeface="微软雅黑"/>
              </a:rPr>
              <a:t>在此录入上述图表的综合描述说明，在此录入上述图表的综合描述说明。</a:t>
            </a:r>
          </a:p>
        </p:txBody>
      </p:sp>
      <p:cxnSp>
        <p:nvCxnSpPr>
          <p:cNvPr id="188" name="直接连接符 187"/>
          <p:cNvCxnSpPr/>
          <p:nvPr/>
        </p:nvCxnSpPr>
        <p:spPr>
          <a:xfrm>
            <a:off x="6993654" y="4454931"/>
            <a:ext cx="3636404" cy="0"/>
          </a:xfrm>
          <a:prstGeom prst="line">
            <a:avLst/>
          </a:prstGeom>
          <a:ln>
            <a:solidFill>
              <a:schemeClr val="bg1">
                <a:lumMod val="50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189" name="矩形 188"/>
          <p:cNvSpPr/>
          <p:nvPr/>
        </p:nvSpPr>
        <p:spPr>
          <a:xfrm>
            <a:off x="7330651" y="3358795"/>
            <a:ext cx="1300462" cy="426712"/>
          </a:xfrm>
          <a:prstGeom prst="rect">
            <a:avLst/>
          </a:prstGeom>
        </p:spPr>
        <p:txBody>
          <a:bodyPr bIns="45716" lIns="91431" rIns="91431" tIns="45716" wrap="none">
            <a:spAutoFit/>
          </a:bodyPr>
          <a:lstStyle/>
          <a:p>
            <a:r>
              <a:rPr altLang="en-US" b="1" lang="zh-CN" sz="2200">
                <a:solidFill>
                  <a:schemeClr val="bg1">
                    <a:lumMod val="50000"/>
                  </a:schemeClr>
                </a:solidFill>
                <a:latin charset="-122" pitchFamily="34" typeface="微软雅黑"/>
                <a:ea charset="-122" pitchFamily="34" typeface="微软雅黑"/>
              </a:rPr>
              <a:t>添加标题</a:t>
            </a:r>
          </a:p>
        </p:txBody>
      </p:sp>
      <p:sp>
        <p:nvSpPr>
          <p:cNvPr id="190" name="矩形 47"/>
          <p:cNvSpPr>
            <a:spLocks noChangeArrowheads="1"/>
          </p:cNvSpPr>
          <p:nvPr/>
        </p:nvSpPr>
        <p:spPr bwMode="auto">
          <a:xfrm>
            <a:off x="7317689" y="3773532"/>
            <a:ext cx="3312368"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20000"/>
              </a:lnSpc>
              <a:spcBef>
                <a:spcPct val="0"/>
              </a:spcBef>
              <a:buNone/>
            </a:pPr>
            <a:r>
              <a:rPr altLang="en-US" lang="zh-CN" sz="1400">
                <a:solidFill>
                  <a:schemeClr val="bg1">
                    <a:lumMod val="50000"/>
                  </a:schemeClr>
                </a:solidFill>
                <a:sym charset="-122" pitchFamily="34" typeface="微软雅黑"/>
              </a:rPr>
              <a:t>在此录入上述图表的综合描述说明，在此录入上述图表的综合描述说明。</a:t>
            </a:r>
          </a:p>
        </p:txBody>
      </p:sp>
      <p:cxnSp>
        <p:nvCxnSpPr>
          <p:cNvPr id="191" name="直接连接符 190"/>
          <p:cNvCxnSpPr/>
          <p:nvPr/>
        </p:nvCxnSpPr>
        <p:spPr>
          <a:xfrm>
            <a:off x="6993654" y="5895091"/>
            <a:ext cx="3636404" cy="0"/>
          </a:xfrm>
          <a:prstGeom prst="line">
            <a:avLst/>
          </a:prstGeom>
          <a:ln>
            <a:solidFill>
              <a:schemeClr val="bg1">
                <a:lumMod val="50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192" name="矩形 191"/>
          <p:cNvSpPr/>
          <p:nvPr/>
        </p:nvSpPr>
        <p:spPr>
          <a:xfrm>
            <a:off x="7330651" y="4798955"/>
            <a:ext cx="1300462" cy="426712"/>
          </a:xfrm>
          <a:prstGeom prst="rect">
            <a:avLst/>
          </a:prstGeom>
        </p:spPr>
        <p:txBody>
          <a:bodyPr bIns="45716" lIns="91431" rIns="91431" tIns="45716" wrap="none">
            <a:spAutoFit/>
          </a:bodyPr>
          <a:lstStyle/>
          <a:p>
            <a:r>
              <a:rPr altLang="en-US" b="1" lang="zh-CN" sz="2200">
                <a:solidFill>
                  <a:schemeClr val="bg1">
                    <a:lumMod val="50000"/>
                  </a:schemeClr>
                </a:solidFill>
                <a:latin charset="-122" pitchFamily="34" typeface="微软雅黑"/>
                <a:ea charset="-122" pitchFamily="34" typeface="微软雅黑"/>
              </a:rPr>
              <a:t>添加标题</a:t>
            </a:r>
          </a:p>
        </p:txBody>
      </p:sp>
      <p:sp>
        <p:nvSpPr>
          <p:cNvPr id="193" name="矩形 47"/>
          <p:cNvSpPr>
            <a:spLocks noChangeArrowheads="1"/>
          </p:cNvSpPr>
          <p:nvPr/>
        </p:nvSpPr>
        <p:spPr bwMode="auto">
          <a:xfrm>
            <a:off x="7317689" y="5213693"/>
            <a:ext cx="3312368"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20000"/>
              </a:lnSpc>
              <a:spcBef>
                <a:spcPct val="0"/>
              </a:spcBef>
              <a:buNone/>
            </a:pPr>
            <a:r>
              <a:rPr altLang="en-US" lang="zh-CN" sz="1400">
                <a:solidFill>
                  <a:schemeClr val="bg1">
                    <a:lumMod val="50000"/>
                  </a:schemeClr>
                </a:solidFill>
                <a:sym charset="-122" pitchFamily="34" typeface="微软雅黑"/>
              </a:rPr>
              <a:t>在此录入上述图表的综合描述说明，在此录入上述图表的综合描述说明。</a:t>
            </a:r>
          </a:p>
        </p:txBody>
      </p:sp>
      <p:sp>
        <p:nvSpPr>
          <p:cNvPr id="194" name="Freeform 5"/>
          <p:cNvSpPr/>
          <p:nvPr/>
        </p:nvSpPr>
        <p:spPr bwMode="auto">
          <a:xfrm rot="1855731">
            <a:off x="6318086" y="2090737"/>
            <a:ext cx="936104" cy="8440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B0F0"/>
          </a:solidFill>
          <a:ln cap="flat" w="12700">
            <a:noFill/>
            <a:prstDash val="solid"/>
            <a:miter lim="800000"/>
          </a:ln>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95" name="TextBox 194"/>
          <p:cNvSpPr txBox="1"/>
          <p:nvPr/>
        </p:nvSpPr>
        <p:spPr>
          <a:xfrm>
            <a:off x="6577170" y="2161917"/>
            <a:ext cx="377796" cy="701040"/>
          </a:xfrm>
          <a:prstGeom prst="rect">
            <a:avLst/>
          </a:prstGeom>
          <a:noFill/>
        </p:spPr>
        <p:txBody>
          <a:bodyPr rtlCol="0" wrap="square">
            <a:spAutoFit/>
          </a:bodyPr>
          <a:lstStyle/>
          <a:p>
            <a:r>
              <a:rPr altLang="zh-CN" b="1" lang="en-US" smtClean="0" sz="4000">
                <a:solidFill>
                  <a:schemeClr val="bg1"/>
                </a:solidFill>
                <a:latin charset="-122" pitchFamily="34" typeface="微软雅黑"/>
                <a:ea charset="-122" pitchFamily="34" typeface="微软雅黑"/>
              </a:rPr>
              <a:t>1</a:t>
            </a:r>
          </a:p>
        </p:txBody>
      </p:sp>
      <p:sp>
        <p:nvSpPr>
          <p:cNvPr id="196" name="Freeform 5"/>
          <p:cNvSpPr/>
          <p:nvPr/>
        </p:nvSpPr>
        <p:spPr bwMode="auto">
          <a:xfrm rot="1855731">
            <a:off x="6298017" y="3412302"/>
            <a:ext cx="936104" cy="8440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E978C"/>
          </a:solidFill>
          <a:ln cap="flat" w="12700">
            <a:noFill/>
            <a:prstDash val="solid"/>
            <a:miter lim="800000"/>
          </a:ln>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97" name="TextBox 196"/>
          <p:cNvSpPr txBox="1"/>
          <p:nvPr/>
        </p:nvSpPr>
        <p:spPr>
          <a:xfrm>
            <a:off x="6557101" y="3483482"/>
            <a:ext cx="377796" cy="701040"/>
          </a:xfrm>
          <a:prstGeom prst="rect">
            <a:avLst/>
          </a:prstGeom>
          <a:noFill/>
        </p:spPr>
        <p:txBody>
          <a:bodyPr rtlCol="0" wrap="square">
            <a:spAutoFit/>
          </a:bodyPr>
          <a:lstStyle/>
          <a:p>
            <a:r>
              <a:rPr altLang="zh-CN" b="1" lang="en-US" smtClean="0" sz="4000">
                <a:solidFill>
                  <a:schemeClr val="bg1"/>
                </a:solidFill>
                <a:latin charset="-122" pitchFamily="34" typeface="微软雅黑"/>
                <a:ea charset="-122" pitchFamily="34" typeface="微软雅黑"/>
              </a:rPr>
              <a:t>2</a:t>
            </a:r>
          </a:p>
        </p:txBody>
      </p:sp>
      <p:sp>
        <p:nvSpPr>
          <p:cNvPr id="198" name="Freeform 5"/>
          <p:cNvSpPr/>
          <p:nvPr/>
        </p:nvSpPr>
        <p:spPr bwMode="auto">
          <a:xfrm rot="1855731">
            <a:off x="6290648" y="4844563"/>
            <a:ext cx="936104" cy="8440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B0F0"/>
          </a:solidFill>
          <a:ln cap="flat" w="12700">
            <a:noFill/>
            <a:prstDash val="solid"/>
            <a:miter lim="800000"/>
          </a:ln>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99" name="TextBox 198"/>
          <p:cNvSpPr txBox="1"/>
          <p:nvPr/>
        </p:nvSpPr>
        <p:spPr>
          <a:xfrm>
            <a:off x="6549734" y="4915743"/>
            <a:ext cx="377796" cy="701040"/>
          </a:xfrm>
          <a:prstGeom prst="rect">
            <a:avLst/>
          </a:prstGeom>
          <a:noFill/>
        </p:spPr>
        <p:txBody>
          <a:bodyPr rtlCol="0" wrap="square">
            <a:spAutoFit/>
          </a:bodyPr>
          <a:lstStyle/>
          <a:p>
            <a:r>
              <a:rPr altLang="zh-CN" b="1" lang="en-US" smtClean="0" sz="4000">
                <a:solidFill>
                  <a:schemeClr val="bg1"/>
                </a:solidFill>
                <a:latin charset="-122" pitchFamily="34" typeface="微软雅黑"/>
                <a:ea charset="-122" pitchFamily="34" typeface="微软雅黑"/>
              </a:rPr>
              <a:t>3</a:t>
            </a:r>
          </a:p>
        </p:txBody>
      </p:sp>
    </p:spTree>
    <p:extLst>
      <p:ext uri="{BB962C8B-B14F-4D97-AF65-F5344CB8AC3E}">
        <p14:creationId val="643338682"/>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par>
                                <p:cTn fill="hold" id="10" nodeType="withEffect" presetClass="entr" presetID="22" presetSubtype="8">
                                  <p:stCondLst>
                                    <p:cond delay="100"/>
                                  </p:stCondLst>
                                  <p:childTnLst>
                                    <p:set>
                                      <p:cBhvr>
                                        <p:cTn dur="1" fill="hold" id="11">
                                          <p:stCondLst>
                                            <p:cond delay="0"/>
                                          </p:stCondLst>
                                        </p:cTn>
                                        <p:tgtEl>
                                          <p:spTgt spid="3"/>
                                        </p:tgtEl>
                                        <p:attrNameLst>
                                          <p:attrName>style.visibility</p:attrName>
                                        </p:attrNameLst>
                                      </p:cBhvr>
                                      <p:to>
                                        <p:strVal val="visible"/>
                                      </p:to>
                                    </p:set>
                                    <p:animEffect filter="wipe(left)" transition="in">
                                      <p:cBhvr>
                                        <p:cTn dur="500" id="12"/>
                                        <p:tgtEl>
                                          <p:spTgt spid="3"/>
                                        </p:tgtEl>
                                      </p:cBhvr>
                                    </p:animEffect>
                                  </p:childTnLst>
                                </p:cTn>
                              </p:par>
                              <p:par>
                                <p:cTn fill="hold" grpId="0" id="13" nodeType="withEffect" presetClass="entr" presetID="10" presetSubtype="0">
                                  <p:stCondLst>
                                    <p:cond delay="250"/>
                                  </p:stCondLst>
                                  <p:childTnLst>
                                    <p:set>
                                      <p:cBhvr>
                                        <p:cTn dur="1" fill="hold" id="14">
                                          <p:stCondLst>
                                            <p:cond delay="0"/>
                                          </p:stCondLst>
                                        </p:cTn>
                                        <p:tgtEl>
                                          <p:spTgt spid="2"/>
                                        </p:tgtEl>
                                        <p:attrNameLst>
                                          <p:attrName>style.visibility</p:attrName>
                                        </p:attrNameLst>
                                      </p:cBhvr>
                                      <p:to>
                                        <p:strVal val="visible"/>
                                      </p:to>
                                    </p:set>
                                    <p:animEffect filter="fade" transition="in">
                                      <p:cBhvr>
                                        <p:cTn dur="500" id="15"/>
                                        <p:tgtEl>
                                          <p:spTgt spid="2"/>
                                        </p:tgtEl>
                                      </p:cBhvr>
                                    </p:animEffect>
                                  </p:childTnLst>
                                </p:cTn>
                              </p:par>
                            </p:childTnLst>
                          </p:cTn>
                        </p:par>
                        <p:par>
                          <p:cTn fill="hold" id="16" nodeType="afterGroup">
                            <p:stCondLst>
                              <p:cond delay="750"/>
                            </p:stCondLst>
                            <p:childTnLst>
                              <p:par>
                                <p:cTn fill="hold" grpId="0" id="17" nodeType="afterEffect" presetClass="entr" presetID="2" presetSubtype="4">
                                  <p:stCondLst>
                                    <p:cond delay="0"/>
                                  </p:stCondLst>
                                  <p:childTnLst>
                                    <p:set>
                                      <p:cBhvr>
                                        <p:cTn dur="1" fill="hold" id="18">
                                          <p:stCondLst>
                                            <p:cond delay="0"/>
                                          </p:stCondLst>
                                        </p:cTn>
                                        <p:tgtEl>
                                          <p:spTgt spid="87"/>
                                        </p:tgtEl>
                                        <p:attrNameLst>
                                          <p:attrName>style.visibility</p:attrName>
                                        </p:attrNameLst>
                                      </p:cBhvr>
                                      <p:to>
                                        <p:strVal val="visible"/>
                                      </p:to>
                                    </p:set>
                                    <p:anim calcmode="lin" valueType="num">
                                      <p:cBhvr additive="base">
                                        <p:cTn dur="500" fill="hold" id="19"/>
                                        <p:tgtEl>
                                          <p:spTgt spid="87"/>
                                        </p:tgtEl>
                                        <p:attrNameLst>
                                          <p:attrName>ppt_x</p:attrName>
                                        </p:attrNameLst>
                                      </p:cBhvr>
                                      <p:tavLst>
                                        <p:tav tm="0">
                                          <p:val>
                                            <p:strVal val="#ppt_x"/>
                                          </p:val>
                                        </p:tav>
                                        <p:tav tm="100000">
                                          <p:val>
                                            <p:strVal val="#ppt_x"/>
                                          </p:val>
                                        </p:tav>
                                      </p:tavLst>
                                    </p:anim>
                                    <p:anim calcmode="lin" valueType="num">
                                      <p:cBhvr additive="base">
                                        <p:cTn dur="500" fill="hold" id="20"/>
                                        <p:tgtEl>
                                          <p:spTgt spid="87"/>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0"/>
                                  </p:stCondLst>
                                  <p:childTnLst>
                                    <p:set>
                                      <p:cBhvr>
                                        <p:cTn dur="1" fill="hold" id="22">
                                          <p:stCondLst>
                                            <p:cond delay="0"/>
                                          </p:stCondLst>
                                        </p:cTn>
                                        <p:tgtEl>
                                          <p:spTgt spid="85"/>
                                        </p:tgtEl>
                                        <p:attrNameLst>
                                          <p:attrName>style.visibility</p:attrName>
                                        </p:attrNameLst>
                                      </p:cBhvr>
                                      <p:to>
                                        <p:strVal val="visible"/>
                                      </p:to>
                                    </p:set>
                                    <p:anim calcmode="lin" valueType="num">
                                      <p:cBhvr additive="base">
                                        <p:cTn dur="500" fill="hold" id="23"/>
                                        <p:tgtEl>
                                          <p:spTgt spid="85"/>
                                        </p:tgtEl>
                                        <p:attrNameLst>
                                          <p:attrName>ppt_x</p:attrName>
                                        </p:attrNameLst>
                                      </p:cBhvr>
                                      <p:tavLst>
                                        <p:tav tm="0">
                                          <p:val>
                                            <p:strVal val="#ppt_x"/>
                                          </p:val>
                                        </p:tav>
                                        <p:tav tm="100000">
                                          <p:val>
                                            <p:strVal val="#ppt_x"/>
                                          </p:val>
                                        </p:tav>
                                      </p:tavLst>
                                    </p:anim>
                                    <p:anim calcmode="lin" valueType="num">
                                      <p:cBhvr additive="base">
                                        <p:cTn dur="500" fill="hold" id="24"/>
                                        <p:tgtEl>
                                          <p:spTgt spid="85"/>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86"/>
                                        </p:tgtEl>
                                        <p:attrNameLst>
                                          <p:attrName>style.visibility</p:attrName>
                                        </p:attrNameLst>
                                      </p:cBhvr>
                                      <p:to>
                                        <p:strVal val="visible"/>
                                      </p:to>
                                    </p:set>
                                    <p:anim calcmode="lin" valueType="num">
                                      <p:cBhvr additive="base">
                                        <p:cTn dur="500" fill="hold" id="27"/>
                                        <p:tgtEl>
                                          <p:spTgt spid="86"/>
                                        </p:tgtEl>
                                        <p:attrNameLst>
                                          <p:attrName>ppt_x</p:attrName>
                                        </p:attrNameLst>
                                      </p:cBhvr>
                                      <p:tavLst>
                                        <p:tav tm="0">
                                          <p:val>
                                            <p:strVal val="#ppt_x"/>
                                          </p:val>
                                        </p:tav>
                                        <p:tav tm="100000">
                                          <p:val>
                                            <p:strVal val="#ppt_x"/>
                                          </p:val>
                                        </p:tav>
                                      </p:tavLst>
                                    </p:anim>
                                    <p:anim calcmode="lin" valueType="num">
                                      <p:cBhvr additive="base">
                                        <p:cTn dur="500" fill="hold" id="28"/>
                                        <p:tgtEl>
                                          <p:spTgt spid="86"/>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2">
                                  <p:stCondLst>
                                    <p:cond delay="0"/>
                                  </p:stCondLst>
                                  <p:childTnLst>
                                    <p:set>
                                      <p:cBhvr>
                                        <p:cTn dur="1" fill="hold" id="30">
                                          <p:stCondLst>
                                            <p:cond delay="0"/>
                                          </p:stCondLst>
                                        </p:cTn>
                                        <p:tgtEl>
                                          <p:spTgt spid="88"/>
                                        </p:tgtEl>
                                        <p:attrNameLst>
                                          <p:attrName>style.visibility</p:attrName>
                                        </p:attrNameLst>
                                      </p:cBhvr>
                                      <p:to>
                                        <p:strVal val="visible"/>
                                      </p:to>
                                    </p:set>
                                    <p:anim calcmode="lin" valueType="num">
                                      <p:cBhvr additive="base">
                                        <p:cTn dur="500" fill="hold" id="31"/>
                                        <p:tgtEl>
                                          <p:spTgt spid="88"/>
                                        </p:tgtEl>
                                        <p:attrNameLst>
                                          <p:attrName>ppt_x</p:attrName>
                                        </p:attrNameLst>
                                      </p:cBhvr>
                                      <p:tavLst>
                                        <p:tav tm="0">
                                          <p:val>
                                            <p:strVal val="1+#ppt_w/2"/>
                                          </p:val>
                                        </p:tav>
                                        <p:tav tm="100000">
                                          <p:val>
                                            <p:strVal val="#ppt_x"/>
                                          </p:val>
                                        </p:tav>
                                      </p:tavLst>
                                    </p:anim>
                                    <p:anim calcmode="lin" valueType="num">
                                      <p:cBhvr additive="base">
                                        <p:cTn dur="500" fill="hold" id="32"/>
                                        <p:tgtEl>
                                          <p:spTgt spid="88"/>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4">
                                  <p:stCondLst>
                                    <p:cond delay="0"/>
                                  </p:stCondLst>
                                  <p:childTnLst>
                                    <p:set>
                                      <p:cBhvr>
                                        <p:cTn dur="1" fill="hold" id="34">
                                          <p:stCondLst>
                                            <p:cond delay="0"/>
                                          </p:stCondLst>
                                        </p:cTn>
                                        <p:tgtEl>
                                          <p:spTgt spid="89"/>
                                        </p:tgtEl>
                                        <p:attrNameLst>
                                          <p:attrName>style.visibility</p:attrName>
                                        </p:attrNameLst>
                                      </p:cBhvr>
                                      <p:to>
                                        <p:strVal val="visible"/>
                                      </p:to>
                                    </p:set>
                                    <p:anim calcmode="lin" valueType="num">
                                      <p:cBhvr additive="base">
                                        <p:cTn dur="500" fill="hold" id="35"/>
                                        <p:tgtEl>
                                          <p:spTgt spid="89"/>
                                        </p:tgtEl>
                                        <p:attrNameLst>
                                          <p:attrName>ppt_x</p:attrName>
                                        </p:attrNameLst>
                                      </p:cBhvr>
                                      <p:tavLst>
                                        <p:tav tm="0">
                                          <p:val>
                                            <p:strVal val="#ppt_x"/>
                                          </p:val>
                                        </p:tav>
                                        <p:tav tm="100000">
                                          <p:val>
                                            <p:strVal val="#ppt_x"/>
                                          </p:val>
                                        </p:tav>
                                      </p:tavLst>
                                    </p:anim>
                                    <p:anim calcmode="lin" valueType="num">
                                      <p:cBhvr additive="base">
                                        <p:cTn dur="500" fill="hold" id="36"/>
                                        <p:tgtEl>
                                          <p:spTgt spid="89"/>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4">
                                  <p:stCondLst>
                                    <p:cond delay="0"/>
                                  </p:stCondLst>
                                  <p:childTnLst>
                                    <p:set>
                                      <p:cBhvr>
                                        <p:cTn dur="1" fill="hold" id="38">
                                          <p:stCondLst>
                                            <p:cond delay="0"/>
                                          </p:stCondLst>
                                        </p:cTn>
                                        <p:tgtEl>
                                          <p:spTgt spid="90"/>
                                        </p:tgtEl>
                                        <p:attrNameLst>
                                          <p:attrName>style.visibility</p:attrName>
                                        </p:attrNameLst>
                                      </p:cBhvr>
                                      <p:to>
                                        <p:strVal val="visible"/>
                                      </p:to>
                                    </p:set>
                                    <p:anim calcmode="lin" valueType="num">
                                      <p:cBhvr additive="base">
                                        <p:cTn dur="500" fill="hold" id="39"/>
                                        <p:tgtEl>
                                          <p:spTgt spid="90"/>
                                        </p:tgtEl>
                                        <p:attrNameLst>
                                          <p:attrName>ppt_x</p:attrName>
                                        </p:attrNameLst>
                                      </p:cBhvr>
                                      <p:tavLst>
                                        <p:tav tm="0">
                                          <p:val>
                                            <p:strVal val="#ppt_x"/>
                                          </p:val>
                                        </p:tav>
                                        <p:tav tm="100000">
                                          <p:val>
                                            <p:strVal val="#ppt_x"/>
                                          </p:val>
                                        </p:tav>
                                      </p:tavLst>
                                    </p:anim>
                                    <p:anim calcmode="lin" valueType="num">
                                      <p:cBhvr additive="base">
                                        <p:cTn dur="500" fill="hold" id="40"/>
                                        <p:tgtEl>
                                          <p:spTgt spid="90"/>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4">
                                  <p:stCondLst>
                                    <p:cond delay="0"/>
                                  </p:stCondLst>
                                  <p:childTnLst>
                                    <p:set>
                                      <p:cBhvr>
                                        <p:cTn dur="1" fill="hold" id="42">
                                          <p:stCondLst>
                                            <p:cond delay="0"/>
                                          </p:stCondLst>
                                        </p:cTn>
                                        <p:tgtEl>
                                          <p:spTgt spid="91"/>
                                        </p:tgtEl>
                                        <p:attrNameLst>
                                          <p:attrName>style.visibility</p:attrName>
                                        </p:attrNameLst>
                                      </p:cBhvr>
                                      <p:to>
                                        <p:strVal val="visible"/>
                                      </p:to>
                                    </p:set>
                                    <p:anim calcmode="lin" valueType="num">
                                      <p:cBhvr additive="base">
                                        <p:cTn dur="500" fill="hold" id="43"/>
                                        <p:tgtEl>
                                          <p:spTgt spid="91"/>
                                        </p:tgtEl>
                                        <p:attrNameLst>
                                          <p:attrName>ppt_x</p:attrName>
                                        </p:attrNameLst>
                                      </p:cBhvr>
                                      <p:tavLst>
                                        <p:tav tm="0">
                                          <p:val>
                                            <p:strVal val="#ppt_x"/>
                                          </p:val>
                                        </p:tav>
                                        <p:tav tm="100000">
                                          <p:val>
                                            <p:strVal val="#ppt_x"/>
                                          </p:val>
                                        </p:tav>
                                      </p:tavLst>
                                    </p:anim>
                                    <p:anim calcmode="lin" valueType="num">
                                      <p:cBhvr additive="base">
                                        <p:cTn dur="500" fill="hold" id="44"/>
                                        <p:tgtEl>
                                          <p:spTgt spid="91"/>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3">
                                  <p:stCondLst>
                                    <p:cond delay="0"/>
                                  </p:stCondLst>
                                  <p:childTnLst>
                                    <p:set>
                                      <p:cBhvr>
                                        <p:cTn dur="1" fill="hold" id="46">
                                          <p:stCondLst>
                                            <p:cond delay="0"/>
                                          </p:stCondLst>
                                        </p:cTn>
                                        <p:tgtEl>
                                          <p:spTgt spid="92"/>
                                        </p:tgtEl>
                                        <p:attrNameLst>
                                          <p:attrName>style.visibility</p:attrName>
                                        </p:attrNameLst>
                                      </p:cBhvr>
                                      <p:to>
                                        <p:strVal val="visible"/>
                                      </p:to>
                                    </p:set>
                                    <p:anim calcmode="lin" valueType="num">
                                      <p:cBhvr additive="base">
                                        <p:cTn dur="500" fill="hold" id="47"/>
                                        <p:tgtEl>
                                          <p:spTgt spid="92"/>
                                        </p:tgtEl>
                                        <p:attrNameLst>
                                          <p:attrName>ppt_x</p:attrName>
                                        </p:attrNameLst>
                                      </p:cBhvr>
                                      <p:tavLst>
                                        <p:tav tm="0">
                                          <p:val>
                                            <p:strVal val="1+#ppt_w/2"/>
                                          </p:val>
                                        </p:tav>
                                        <p:tav tm="100000">
                                          <p:val>
                                            <p:strVal val="#ppt_x"/>
                                          </p:val>
                                        </p:tav>
                                      </p:tavLst>
                                    </p:anim>
                                    <p:anim calcmode="lin" valueType="num">
                                      <p:cBhvr additive="base">
                                        <p:cTn dur="500" fill="hold" id="48"/>
                                        <p:tgtEl>
                                          <p:spTgt spid="92"/>
                                        </p:tgtEl>
                                        <p:attrNameLst>
                                          <p:attrName>ppt_y</p:attrName>
                                        </p:attrNameLst>
                                      </p:cBhvr>
                                      <p:tavLst>
                                        <p:tav tm="0">
                                          <p:val>
                                            <p:strVal val="0-#ppt_h/2"/>
                                          </p:val>
                                        </p:tav>
                                        <p:tav tm="100000">
                                          <p:val>
                                            <p:strVal val="#ppt_y"/>
                                          </p:val>
                                        </p:tav>
                                      </p:tavLst>
                                    </p:anim>
                                  </p:childTnLst>
                                </p:cTn>
                              </p:par>
                              <p:par>
                                <p:cTn fill="hold" grpId="0" id="49" nodeType="withEffect" presetClass="entr" presetID="2" presetSubtype="4">
                                  <p:stCondLst>
                                    <p:cond delay="0"/>
                                  </p:stCondLst>
                                  <p:childTnLst>
                                    <p:set>
                                      <p:cBhvr>
                                        <p:cTn dur="1" fill="hold" id="50">
                                          <p:stCondLst>
                                            <p:cond delay="0"/>
                                          </p:stCondLst>
                                        </p:cTn>
                                        <p:tgtEl>
                                          <p:spTgt spid="93"/>
                                        </p:tgtEl>
                                        <p:attrNameLst>
                                          <p:attrName>style.visibility</p:attrName>
                                        </p:attrNameLst>
                                      </p:cBhvr>
                                      <p:to>
                                        <p:strVal val="visible"/>
                                      </p:to>
                                    </p:set>
                                    <p:anim calcmode="lin" valueType="num">
                                      <p:cBhvr additive="base">
                                        <p:cTn dur="500" fill="hold" id="51"/>
                                        <p:tgtEl>
                                          <p:spTgt spid="93"/>
                                        </p:tgtEl>
                                        <p:attrNameLst>
                                          <p:attrName>ppt_x</p:attrName>
                                        </p:attrNameLst>
                                      </p:cBhvr>
                                      <p:tavLst>
                                        <p:tav tm="0">
                                          <p:val>
                                            <p:strVal val="#ppt_x"/>
                                          </p:val>
                                        </p:tav>
                                        <p:tav tm="100000">
                                          <p:val>
                                            <p:strVal val="#ppt_x"/>
                                          </p:val>
                                        </p:tav>
                                      </p:tavLst>
                                    </p:anim>
                                    <p:anim calcmode="lin" valueType="num">
                                      <p:cBhvr additive="base">
                                        <p:cTn dur="500" fill="hold" id="52"/>
                                        <p:tgtEl>
                                          <p:spTgt spid="93"/>
                                        </p:tgtEl>
                                        <p:attrNameLst>
                                          <p:attrName>ppt_y</p:attrName>
                                        </p:attrNameLst>
                                      </p:cBhvr>
                                      <p:tavLst>
                                        <p:tav tm="0">
                                          <p:val>
                                            <p:strVal val="1+#ppt_h/2"/>
                                          </p:val>
                                        </p:tav>
                                        <p:tav tm="100000">
                                          <p:val>
                                            <p:strVal val="#ppt_y"/>
                                          </p:val>
                                        </p:tav>
                                      </p:tavLst>
                                    </p:anim>
                                  </p:childTnLst>
                                </p:cTn>
                              </p:par>
                              <p:par>
                                <p:cTn fill="hold" grpId="0" id="53" nodeType="withEffect" presetClass="entr" presetID="2" presetSubtype="4">
                                  <p:stCondLst>
                                    <p:cond delay="0"/>
                                  </p:stCondLst>
                                  <p:childTnLst>
                                    <p:set>
                                      <p:cBhvr>
                                        <p:cTn dur="1" fill="hold" id="54">
                                          <p:stCondLst>
                                            <p:cond delay="0"/>
                                          </p:stCondLst>
                                        </p:cTn>
                                        <p:tgtEl>
                                          <p:spTgt spid="94"/>
                                        </p:tgtEl>
                                        <p:attrNameLst>
                                          <p:attrName>style.visibility</p:attrName>
                                        </p:attrNameLst>
                                      </p:cBhvr>
                                      <p:to>
                                        <p:strVal val="visible"/>
                                      </p:to>
                                    </p:set>
                                    <p:anim calcmode="lin" valueType="num">
                                      <p:cBhvr additive="base">
                                        <p:cTn dur="500" fill="hold" id="55"/>
                                        <p:tgtEl>
                                          <p:spTgt spid="94"/>
                                        </p:tgtEl>
                                        <p:attrNameLst>
                                          <p:attrName>ppt_x</p:attrName>
                                        </p:attrNameLst>
                                      </p:cBhvr>
                                      <p:tavLst>
                                        <p:tav tm="0">
                                          <p:val>
                                            <p:strVal val="#ppt_x"/>
                                          </p:val>
                                        </p:tav>
                                        <p:tav tm="100000">
                                          <p:val>
                                            <p:strVal val="#ppt_x"/>
                                          </p:val>
                                        </p:tav>
                                      </p:tavLst>
                                    </p:anim>
                                    <p:anim calcmode="lin" valueType="num">
                                      <p:cBhvr additive="base">
                                        <p:cTn dur="500" fill="hold" id="56"/>
                                        <p:tgtEl>
                                          <p:spTgt spid="94"/>
                                        </p:tgtEl>
                                        <p:attrNameLst>
                                          <p:attrName>ppt_y</p:attrName>
                                        </p:attrNameLst>
                                      </p:cBhvr>
                                      <p:tavLst>
                                        <p:tav tm="0">
                                          <p:val>
                                            <p:strVal val="1+#ppt_h/2"/>
                                          </p:val>
                                        </p:tav>
                                        <p:tav tm="100000">
                                          <p:val>
                                            <p:strVal val="#ppt_y"/>
                                          </p:val>
                                        </p:tav>
                                      </p:tavLst>
                                    </p:anim>
                                  </p:childTnLst>
                                </p:cTn>
                              </p:par>
                              <p:par>
                                <p:cTn fill="hold" grpId="0" id="57" nodeType="withEffect" presetClass="entr" presetID="2" presetSubtype="4">
                                  <p:stCondLst>
                                    <p:cond delay="0"/>
                                  </p:stCondLst>
                                  <p:childTnLst>
                                    <p:set>
                                      <p:cBhvr>
                                        <p:cTn dur="1" fill="hold" id="58">
                                          <p:stCondLst>
                                            <p:cond delay="0"/>
                                          </p:stCondLst>
                                        </p:cTn>
                                        <p:tgtEl>
                                          <p:spTgt spid="95"/>
                                        </p:tgtEl>
                                        <p:attrNameLst>
                                          <p:attrName>style.visibility</p:attrName>
                                        </p:attrNameLst>
                                      </p:cBhvr>
                                      <p:to>
                                        <p:strVal val="visible"/>
                                      </p:to>
                                    </p:set>
                                    <p:anim calcmode="lin" valueType="num">
                                      <p:cBhvr additive="base">
                                        <p:cTn dur="500" fill="hold" id="59"/>
                                        <p:tgtEl>
                                          <p:spTgt spid="95"/>
                                        </p:tgtEl>
                                        <p:attrNameLst>
                                          <p:attrName>ppt_x</p:attrName>
                                        </p:attrNameLst>
                                      </p:cBhvr>
                                      <p:tavLst>
                                        <p:tav tm="0">
                                          <p:val>
                                            <p:strVal val="#ppt_x"/>
                                          </p:val>
                                        </p:tav>
                                        <p:tav tm="100000">
                                          <p:val>
                                            <p:strVal val="#ppt_x"/>
                                          </p:val>
                                        </p:tav>
                                      </p:tavLst>
                                    </p:anim>
                                    <p:anim calcmode="lin" valueType="num">
                                      <p:cBhvr additive="base">
                                        <p:cTn dur="500" fill="hold" id="60"/>
                                        <p:tgtEl>
                                          <p:spTgt spid="95"/>
                                        </p:tgtEl>
                                        <p:attrNameLst>
                                          <p:attrName>ppt_y</p:attrName>
                                        </p:attrNameLst>
                                      </p:cBhvr>
                                      <p:tavLst>
                                        <p:tav tm="0">
                                          <p:val>
                                            <p:strVal val="1+#ppt_h/2"/>
                                          </p:val>
                                        </p:tav>
                                        <p:tav tm="100000">
                                          <p:val>
                                            <p:strVal val="#ppt_y"/>
                                          </p:val>
                                        </p:tav>
                                      </p:tavLst>
                                    </p:anim>
                                  </p:childTnLst>
                                </p:cTn>
                              </p:par>
                              <p:par>
                                <p:cTn fill="hold" grpId="0" id="61" nodeType="withEffect" presetClass="entr" presetID="2" presetSubtype="4">
                                  <p:stCondLst>
                                    <p:cond delay="0"/>
                                  </p:stCondLst>
                                  <p:childTnLst>
                                    <p:set>
                                      <p:cBhvr>
                                        <p:cTn dur="1" fill="hold" id="62">
                                          <p:stCondLst>
                                            <p:cond delay="0"/>
                                          </p:stCondLst>
                                        </p:cTn>
                                        <p:tgtEl>
                                          <p:spTgt spid="96"/>
                                        </p:tgtEl>
                                        <p:attrNameLst>
                                          <p:attrName>style.visibility</p:attrName>
                                        </p:attrNameLst>
                                      </p:cBhvr>
                                      <p:to>
                                        <p:strVal val="visible"/>
                                      </p:to>
                                    </p:set>
                                    <p:anim calcmode="lin" valueType="num">
                                      <p:cBhvr additive="base">
                                        <p:cTn dur="500" fill="hold" id="63"/>
                                        <p:tgtEl>
                                          <p:spTgt spid="96"/>
                                        </p:tgtEl>
                                        <p:attrNameLst>
                                          <p:attrName>ppt_x</p:attrName>
                                        </p:attrNameLst>
                                      </p:cBhvr>
                                      <p:tavLst>
                                        <p:tav tm="0">
                                          <p:val>
                                            <p:strVal val="#ppt_x"/>
                                          </p:val>
                                        </p:tav>
                                        <p:tav tm="100000">
                                          <p:val>
                                            <p:strVal val="#ppt_x"/>
                                          </p:val>
                                        </p:tav>
                                      </p:tavLst>
                                    </p:anim>
                                    <p:anim calcmode="lin" valueType="num">
                                      <p:cBhvr additive="base">
                                        <p:cTn dur="500" fill="hold" id="64"/>
                                        <p:tgtEl>
                                          <p:spTgt spid="96"/>
                                        </p:tgtEl>
                                        <p:attrNameLst>
                                          <p:attrName>ppt_y</p:attrName>
                                        </p:attrNameLst>
                                      </p:cBhvr>
                                      <p:tavLst>
                                        <p:tav tm="0">
                                          <p:val>
                                            <p:strVal val="1+#ppt_h/2"/>
                                          </p:val>
                                        </p:tav>
                                        <p:tav tm="100000">
                                          <p:val>
                                            <p:strVal val="#ppt_y"/>
                                          </p:val>
                                        </p:tav>
                                      </p:tavLst>
                                    </p:anim>
                                  </p:childTnLst>
                                </p:cTn>
                              </p:par>
                              <p:par>
                                <p:cTn fill="hold" id="65" nodeType="withEffect" presetClass="entr" presetID="2" presetSubtype="6">
                                  <p:stCondLst>
                                    <p:cond delay="0"/>
                                  </p:stCondLst>
                                  <p:childTnLst>
                                    <p:set>
                                      <p:cBhvr>
                                        <p:cTn dur="1" fill="hold" id="66">
                                          <p:stCondLst>
                                            <p:cond delay="0"/>
                                          </p:stCondLst>
                                        </p:cTn>
                                        <p:tgtEl>
                                          <p:spTgt spid="97"/>
                                        </p:tgtEl>
                                        <p:attrNameLst>
                                          <p:attrName>style.visibility</p:attrName>
                                        </p:attrNameLst>
                                      </p:cBhvr>
                                      <p:to>
                                        <p:strVal val="visible"/>
                                      </p:to>
                                    </p:set>
                                    <p:anim calcmode="lin" valueType="num">
                                      <p:cBhvr additive="base">
                                        <p:cTn dur="500" fill="hold" id="67"/>
                                        <p:tgtEl>
                                          <p:spTgt spid="97"/>
                                        </p:tgtEl>
                                        <p:attrNameLst>
                                          <p:attrName>ppt_x</p:attrName>
                                        </p:attrNameLst>
                                      </p:cBhvr>
                                      <p:tavLst>
                                        <p:tav tm="0">
                                          <p:val>
                                            <p:strVal val="1+#ppt_w/2"/>
                                          </p:val>
                                        </p:tav>
                                        <p:tav tm="100000">
                                          <p:val>
                                            <p:strVal val="#ppt_x"/>
                                          </p:val>
                                        </p:tav>
                                      </p:tavLst>
                                    </p:anim>
                                    <p:anim calcmode="lin" valueType="num">
                                      <p:cBhvr additive="base">
                                        <p:cTn dur="500" fill="hold" id="68"/>
                                        <p:tgtEl>
                                          <p:spTgt spid="97"/>
                                        </p:tgtEl>
                                        <p:attrNameLst>
                                          <p:attrName>ppt_y</p:attrName>
                                        </p:attrNameLst>
                                      </p:cBhvr>
                                      <p:tavLst>
                                        <p:tav tm="0">
                                          <p:val>
                                            <p:strVal val="1+#ppt_h/2"/>
                                          </p:val>
                                        </p:tav>
                                        <p:tav tm="100000">
                                          <p:val>
                                            <p:strVal val="#ppt_y"/>
                                          </p:val>
                                        </p:tav>
                                      </p:tavLst>
                                    </p:anim>
                                  </p:childTnLst>
                                </p:cTn>
                              </p:par>
                              <p:par>
                                <p:cTn fill="hold" grpId="0" id="69" nodeType="withEffect" presetClass="entr" presetID="2" presetSubtype="6">
                                  <p:stCondLst>
                                    <p:cond delay="0"/>
                                  </p:stCondLst>
                                  <p:childTnLst>
                                    <p:set>
                                      <p:cBhvr>
                                        <p:cTn dur="1" fill="hold" id="70">
                                          <p:stCondLst>
                                            <p:cond delay="0"/>
                                          </p:stCondLst>
                                        </p:cTn>
                                        <p:tgtEl>
                                          <p:spTgt spid="104"/>
                                        </p:tgtEl>
                                        <p:attrNameLst>
                                          <p:attrName>style.visibility</p:attrName>
                                        </p:attrNameLst>
                                      </p:cBhvr>
                                      <p:to>
                                        <p:strVal val="visible"/>
                                      </p:to>
                                    </p:set>
                                    <p:anim calcmode="lin" valueType="num">
                                      <p:cBhvr additive="base">
                                        <p:cTn dur="500" fill="hold" id="71"/>
                                        <p:tgtEl>
                                          <p:spTgt spid="104"/>
                                        </p:tgtEl>
                                        <p:attrNameLst>
                                          <p:attrName>ppt_x</p:attrName>
                                        </p:attrNameLst>
                                      </p:cBhvr>
                                      <p:tavLst>
                                        <p:tav tm="0">
                                          <p:val>
                                            <p:strVal val="1+#ppt_w/2"/>
                                          </p:val>
                                        </p:tav>
                                        <p:tav tm="100000">
                                          <p:val>
                                            <p:strVal val="#ppt_x"/>
                                          </p:val>
                                        </p:tav>
                                      </p:tavLst>
                                    </p:anim>
                                    <p:anim calcmode="lin" valueType="num">
                                      <p:cBhvr additive="base">
                                        <p:cTn dur="500" fill="hold" id="72"/>
                                        <p:tgtEl>
                                          <p:spTgt spid="104"/>
                                        </p:tgtEl>
                                        <p:attrNameLst>
                                          <p:attrName>ppt_y</p:attrName>
                                        </p:attrNameLst>
                                      </p:cBhvr>
                                      <p:tavLst>
                                        <p:tav tm="0">
                                          <p:val>
                                            <p:strVal val="1+#ppt_h/2"/>
                                          </p:val>
                                        </p:tav>
                                        <p:tav tm="100000">
                                          <p:val>
                                            <p:strVal val="#ppt_y"/>
                                          </p:val>
                                        </p:tav>
                                      </p:tavLst>
                                    </p:anim>
                                  </p:childTnLst>
                                </p:cTn>
                              </p:par>
                              <p:par>
                                <p:cTn fill="hold" grpId="0" id="73" nodeType="withEffect" presetClass="entr" presetID="2" presetSubtype="4">
                                  <p:stCondLst>
                                    <p:cond delay="0"/>
                                  </p:stCondLst>
                                  <p:childTnLst>
                                    <p:set>
                                      <p:cBhvr>
                                        <p:cTn dur="1" fill="hold" id="74">
                                          <p:stCondLst>
                                            <p:cond delay="0"/>
                                          </p:stCondLst>
                                        </p:cTn>
                                        <p:tgtEl>
                                          <p:spTgt spid="105"/>
                                        </p:tgtEl>
                                        <p:attrNameLst>
                                          <p:attrName>style.visibility</p:attrName>
                                        </p:attrNameLst>
                                      </p:cBhvr>
                                      <p:to>
                                        <p:strVal val="visible"/>
                                      </p:to>
                                    </p:set>
                                    <p:anim calcmode="lin" valueType="num">
                                      <p:cBhvr additive="base">
                                        <p:cTn dur="500" fill="hold" id="75"/>
                                        <p:tgtEl>
                                          <p:spTgt spid="105"/>
                                        </p:tgtEl>
                                        <p:attrNameLst>
                                          <p:attrName>ppt_x</p:attrName>
                                        </p:attrNameLst>
                                      </p:cBhvr>
                                      <p:tavLst>
                                        <p:tav tm="0">
                                          <p:val>
                                            <p:strVal val="#ppt_x"/>
                                          </p:val>
                                        </p:tav>
                                        <p:tav tm="100000">
                                          <p:val>
                                            <p:strVal val="#ppt_x"/>
                                          </p:val>
                                        </p:tav>
                                      </p:tavLst>
                                    </p:anim>
                                    <p:anim calcmode="lin" valueType="num">
                                      <p:cBhvr additive="base">
                                        <p:cTn dur="500" fill="hold" id="76"/>
                                        <p:tgtEl>
                                          <p:spTgt spid="105"/>
                                        </p:tgtEl>
                                        <p:attrNameLst>
                                          <p:attrName>ppt_y</p:attrName>
                                        </p:attrNameLst>
                                      </p:cBhvr>
                                      <p:tavLst>
                                        <p:tav tm="0">
                                          <p:val>
                                            <p:strVal val="1+#ppt_h/2"/>
                                          </p:val>
                                        </p:tav>
                                        <p:tav tm="100000">
                                          <p:val>
                                            <p:strVal val="#ppt_y"/>
                                          </p:val>
                                        </p:tav>
                                      </p:tavLst>
                                    </p:anim>
                                  </p:childTnLst>
                                </p:cTn>
                              </p:par>
                              <p:par>
                                <p:cTn fill="hold" grpId="0" id="77" nodeType="withEffect" presetClass="entr" presetID="2" presetSubtype="4">
                                  <p:stCondLst>
                                    <p:cond delay="0"/>
                                  </p:stCondLst>
                                  <p:childTnLst>
                                    <p:set>
                                      <p:cBhvr>
                                        <p:cTn dur="1" fill="hold" id="78">
                                          <p:stCondLst>
                                            <p:cond delay="0"/>
                                          </p:stCondLst>
                                        </p:cTn>
                                        <p:tgtEl>
                                          <p:spTgt spid="106"/>
                                        </p:tgtEl>
                                        <p:attrNameLst>
                                          <p:attrName>style.visibility</p:attrName>
                                        </p:attrNameLst>
                                      </p:cBhvr>
                                      <p:to>
                                        <p:strVal val="visible"/>
                                      </p:to>
                                    </p:set>
                                    <p:anim calcmode="lin" valueType="num">
                                      <p:cBhvr additive="base">
                                        <p:cTn dur="500" fill="hold" id="79"/>
                                        <p:tgtEl>
                                          <p:spTgt spid="106"/>
                                        </p:tgtEl>
                                        <p:attrNameLst>
                                          <p:attrName>ppt_x</p:attrName>
                                        </p:attrNameLst>
                                      </p:cBhvr>
                                      <p:tavLst>
                                        <p:tav tm="0">
                                          <p:val>
                                            <p:strVal val="#ppt_x"/>
                                          </p:val>
                                        </p:tav>
                                        <p:tav tm="100000">
                                          <p:val>
                                            <p:strVal val="#ppt_x"/>
                                          </p:val>
                                        </p:tav>
                                      </p:tavLst>
                                    </p:anim>
                                    <p:anim calcmode="lin" valueType="num">
                                      <p:cBhvr additive="base">
                                        <p:cTn dur="500" fill="hold" id="80"/>
                                        <p:tgtEl>
                                          <p:spTgt spid="106"/>
                                        </p:tgtEl>
                                        <p:attrNameLst>
                                          <p:attrName>ppt_y</p:attrName>
                                        </p:attrNameLst>
                                      </p:cBhvr>
                                      <p:tavLst>
                                        <p:tav tm="0">
                                          <p:val>
                                            <p:strVal val="1+#ppt_h/2"/>
                                          </p:val>
                                        </p:tav>
                                        <p:tav tm="100000">
                                          <p:val>
                                            <p:strVal val="#ppt_y"/>
                                          </p:val>
                                        </p:tav>
                                      </p:tavLst>
                                    </p:anim>
                                  </p:childTnLst>
                                </p:cTn>
                              </p:par>
                              <p:par>
                                <p:cTn fill="hold" grpId="0" id="81" nodeType="withEffect" presetClass="entr" presetID="2" presetSubtype="4">
                                  <p:stCondLst>
                                    <p:cond delay="0"/>
                                  </p:stCondLst>
                                  <p:childTnLst>
                                    <p:set>
                                      <p:cBhvr>
                                        <p:cTn dur="1" fill="hold" id="82">
                                          <p:stCondLst>
                                            <p:cond delay="0"/>
                                          </p:stCondLst>
                                        </p:cTn>
                                        <p:tgtEl>
                                          <p:spTgt spid="107"/>
                                        </p:tgtEl>
                                        <p:attrNameLst>
                                          <p:attrName>style.visibility</p:attrName>
                                        </p:attrNameLst>
                                      </p:cBhvr>
                                      <p:to>
                                        <p:strVal val="visible"/>
                                      </p:to>
                                    </p:set>
                                    <p:anim calcmode="lin" valueType="num">
                                      <p:cBhvr additive="base">
                                        <p:cTn dur="500" fill="hold" id="83"/>
                                        <p:tgtEl>
                                          <p:spTgt spid="107"/>
                                        </p:tgtEl>
                                        <p:attrNameLst>
                                          <p:attrName>ppt_x</p:attrName>
                                        </p:attrNameLst>
                                      </p:cBhvr>
                                      <p:tavLst>
                                        <p:tav tm="0">
                                          <p:val>
                                            <p:strVal val="#ppt_x"/>
                                          </p:val>
                                        </p:tav>
                                        <p:tav tm="100000">
                                          <p:val>
                                            <p:strVal val="#ppt_x"/>
                                          </p:val>
                                        </p:tav>
                                      </p:tavLst>
                                    </p:anim>
                                    <p:anim calcmode="lin" valueType="num">
                                      <p:cBhvr additive="base">
                                        <p:cTn dur="500" fill="hold" id="84"/>
                                        <p:tgtEl>
                                          <p:spTgt spid="107"/>
                                        </p:tgtEl>
                                        <p:attrNameLst>
                                          <p:attrName>ppt_y</p:attrName>
                                        </p:attrNameLst>
                                      </p:cBhvr>
                                      <p:tavLst>
                                        <p:tav tm="0">
                                          <p:val>
                                            <p:strVal val="1+#ppt_h/2"/>
                                          </p:val>
                                        </p:tav>
                                        <p:tav tm="100000">
                                          <p:val>
                                            <p:strVal val="#ppt_y"/>
                                          </p:val>
                                        </p:tav>
                                      </p:tavLst>
                                    </p:anim>
                                  </p:childTnLst>
                                </p:cTn>
                              </p:par>
                              <p:par>
                                <p:cTn fill="hold" grpId="0" id="85" nodeType="withEffect" presetClass="entr" presetID="2" presetSubtype="4">
                                  <p:stCondLst>
                                    <p:cond delay="0"/>
                                  </p:stCondLst>
                                  <p:childTnLst>
                                    <p:set>
                                      <p:cBhvr>
                                        <p:cTn dur="1" fill="hold" id="86">
                                          <p:stCondLst>
                                            <p:cond delay="0"/>
                                          </p:stCondLst>
                                        </p:cTn>
                                        <p:tgtEl>
                                          <p:spTgt spid="108"/>
                                        </p:tgtEl>
                                        <p:attrNameLst>
                                          <p:attrName>style.visibility</p:attrName>
                                        </p:attrNameLst>
                                      </p:cBhvr>
                                      <p:to>
                                        <p:strVal val="visible"/>
                                      </p:to>
                                    </p:set>
                                    <p:anim calcmode="lin" valueType="num">
                                      <p:cBhvr additive="base">
                                        <p:cTn dur="500" fill="hold" id="87"/>
                                        <p:tgtEl>
                                          <p:spTgt spid="108"/>
                                        </p:tgtEl>
                                        <p:attrNameLst>
                                          <p:attrName>ppt_x</p:attrName>
                                        </p:attrNameLst>
                                      </p:cBhvr>
                                      <p:tavLst>
                                        <p:tav tm="0">
                                          <p:val>
                                            <p:strVal val="#ppt_x"/>
                                          </p:val>
                                        </p:tav>
                                        <p:tav tm="100000">
                                          <p:val>
                                            <p:strVal val="#ppt_x"/>
                                          </p:val>
                                        </p:tav>
                                      </p:tavLst>
                                    </p:anim>
                                    <p:anim calcmode="lin" valueType="num">
                                      <p:cBhvr additive="base">
                                        <p:cTn dur="500" fill="hold" id="88"/>
                                        <p:tgtEl>
                                          <p:spTgt spid="108"/>
                                        </p:tgtEl>
                                        <p:attrNameLst>
                                          <p:attrName>ppt_y</p:attrName>
                                        </p:attrNameLst>
                                      </p:cBhvr>
                                      <p:tavLst>
                                        <p:tav tm="0">
                                          <p:val>
                                            <p:strVal val="1+#ppt_h/2"/>
                                          </p:val>
                                        </p:tav>
                                        <p:tav tm="100000">
                                          <p:val>
                                            <p:strVal val="#ppt_y"/>
                                          </p:val>
                                        </p:tav>
                                      </p:tavLst>
                                    </p:anim>
                                  </p:childTnLst>
                                </p:cTn>
                              </p:par>
                              <p:par>
                                <p:cTn fill="hold" grpId="0" id="89" nodeType="withEffect" presetClass="entr" presetID="2" presetSubtype="4">
                                  <p:stCondLst>
                                    <p:cond delay="0"/>
                                  </p:stCondLst>
                                  <p:childTnLst>
                                    <p:set>
                                      <p:cBhvr>
                                        <p:cTn dur="1" fill="hold" id="90">
                                          <p:stCondLst>
                                            <p:cond delay="0"/>
                                          </p:stCondLst>
                                        </p:cTn>
                                        <p:tgtEl>
                                          <p:spTgt spid="109"/>
                                        </p:tgtEl>
                                        <p:attrNameLst>
                                          <p:attrName>style.visibility</p:attrName>
                                        </p:attrNameLst>
                                      </p:cBhvr>
                                      <p:to>
                                        <p:strVal val="visible"/>
                                      </p:to>
                                    </p:set>
                                    <p:anim calcmode="lin" valueType="num">
                                      <p:cBhvr additive="base">
                                        <p:cTn dur="500" fill="hold" id="91"/>
                                        <p:tgtEl>
                                          <p:spTgt spid="109"/>
                                        </p:tgtEl>
                                        <p:attrNameLst>
                                          <p:attrName>ppt_x</p:attrName>
                                        </p:attrNameLst>
                                      </p:cBhvr>
                                      <p:tavLst>
                                        <p:tav tm="0">
                                          <p:val>
                                            <p:strVal val="#ppt_x"/>
                                          </p:val>
                                        </p:tav>
                                        <p:tav tm="100000">
                                          <p:val>
                                            <p:strVal val="#ppt_x"/>
                                          </p:val>
                                        </p:tav>
                                      </p:tavLst>
                                    </p:anim>
                                    <p:anim calcmode="lin" valueType="num">
                                      <p:cBhvr additive="base">
                                        <p:cTn dur="500" fill="hold" id="92"/>
                                        <p:tgtEl>
                                          <p:spTgt spid="109"/>
                                        </p:tgtEl>
                                        <p:attrNameLst>
                                          <p:attrName>ppt_y</p:attrName>
                                        </p:attrNameLst>
                                      </p:cBhvr>
                                      <p:tavLst>
                                        <p:tav tm="0">
                                          <p:val>
                                            <p:strVal val="1+#ppt_h/2"/>
                                          </p:val>
                                        </p:tav>
                                        <p:tav tm="100000">
                                          <p:val>
                                            <p:strVal val="#ppt_y"/>
                                          </p:val>
                                        </p:tav>
                                      </p:tavLst>
                                    </p:anim>
                                  </p:childTnLst>
                                </p:cTn>
                              </p:par>
                              <p:par>
                                <p:cTn fill="hold" grpId="0" id="93" nodeType="withEffect" presetClass="entr" presetID="2" presetSubtype="4">
                                  <p:stCondLst>
                                    <p:cond delay="0"/>
                                  </p:stCondLst>
                                  <p:childTnLst>
                                    <p:set>
                                      <p:cBhvr>
                                        <p:cTn dur="1" fill="hold" id="94">
                                          <p:stCondLst>
                                            <p:cond delay="0"/>
                                          </p:stCondLst>
                                        </p:cTn>
                                        <p:tgtEl>
                                          <p:spTgt spid="110"/>
                                        </p:tgtEl>
                                        <p:attrNameLst>
                                          <p:attrName>style.visibility</p:attrName>
                                        </p:attrNameLst>
                                      </p:cBhvr>
                                      <p:to>
                                        <p:strVal val="visible"/>
                                      </p:to>
                                    </p:set>
                                    <p:anim calcmode="lin" valueType="num">
                                      <p:cBhvr additive="base">
                                        <p:cTn dur="500" fill="hold" id="95"/>
                                        <p:tgtEl>
                                          <p:spTgt spid="110"/>
                                        </p:tgtEl>
                                        <p:attrNameLst>
                                          <p:attrName>ppt_x</p:attrName>
                                        </p:attrNameLst>
                                      </p:cBhvr>
                                      <p:tavLst>
                                        <p:tav tm="0">
                                          <p:val>
                                            <p:strVal val="#ppt_x"/>
                                          </p:val>
                                        </p:tav>
                                        <p:tav tm="100000">
                                          <p:val>
                                            <p:strVal val="#ppt_x"/>
                                          </p:val>
                                        </p:tav>
                                      </p:tavLst>
                                    </p:anim>
                                    <p:anim calcmode="lin" valueType="num">
                                      <p:cBhvr additive="base">
                                        <p:cTn dur="500" fill="hold" id="96"/>
                                        <p:tgtEl>
                                          <p:spTgt spid="110"/>
                                        </p:tgtEl>
                                        <p:attrNameLst>
                                          <p:attrName>ppt_y</p:attrName>
                                        </p:attrNameLst>
                                      </p:cBhvr>
                                      <p:tavLst>
                                        <p:tav tm="0">
                                          <p:val>
                                            <p:strVal val="1+#ppt_h/2"/>
                                          </p:val>
                                        </p:tav>
                                        <p:tav tm="100000">
                                          <p:val>
                                            <p:strVal val="#ppt_y"/>
                                          </p:val>
                                        </p:tav>
                                      </p:tavLst>
                                    </p:anim>
                                  </p:childTnLst>
                                </p:cTn>
                              </p:par>
                              <p:par>
                                <p:cTn fill="hold" grpId="0" id="97" nodeType="withEffect" presetClass="entr" presetID="2" presetSubtype="4">
                                  <p:stCondLst>
                                    <p:cond delay="0"/>
                                  </p:stCondLst>
                                  <p:childTnLst>
                                    <p:set>
                                      <p:cBhvr>
                                        <p:cTn dur="1" fill="hold" id="98">
                                          <p:stCondLst>
                                            <p:cond delay="0"/>
                                          </p:stCondLst>
                                        </p:cTn>
                                        <p:tgtEl>
                                          <p:spTgt spid="111"/>
                                        </p:tgtEl>
                                        <p:attrNameLst>
                                          <p:attrName>style.visibility</p:attrName>
                                        </p:attrNameLst>
                                      </p:cBhvr>
                                      <p:to>
                                        <p:strVal val="visible"/>
                                      </p:to>
                                    </p:set>
                                    <p:anim calcmode="lin" valueType="num">
                                      <p:cBhvr additive="base">
                                        <p:cTn dur="500" fill="hold" id="99"/>
                                        <p:tgtEl>
                                          <p:spTgt spid="111"/>
                                        </p:tgtEl>
                                        <p:attrNameLst>
                                          <p:attrName>ppt_x</p:attrName>
                                        </p:attrNameLst>
                                      </p:cBhvr>
                                      <p:tavLst>
                                        <p:tav tm="0">
                                          <p:val>
                                            <p:strVal val="#ppt_x"/>
                                          </p:val>
                                        </p:tav>
                                        <p:tav tm="100000">
                                          <p:val>
                                            <p:strVal val="#ppt_x"/>
                                          </p:val>
                                        </p:tav>
                                      </p:tavLst>
                                    </p:anim>
                                    <p:anim calcmode="lin" valueType="num">
                                      <p:cBhvr additive="base">
                                        <p:cTn dur="500" fill="hold" id="100"/>
                                        <p:tgtEl>
                                          <p:spTgt spid="111"/>
                                        </p:tgtEl>
                                        <p:attrNameLst>
                                          <p:attrName>ppt_y</p:attrName>
                                        </p:attrNameLst>
                                      </p:cBhvr>
                                      <p:tavLst>
                                        <p:tav tm="0">
                                          <p:val>
                                            <p:strVal val="1+#ppt_h/2"/>
                                          </p:val>
                                        </p:tav>
                                        <p:tav tm="100000">
                                          <p:val>
                                            <p:strVal val="#ppt_y"/>
                                          </p:val>
                                        </p:tav>
                                      </p:tavLst>
                                    </p:anim>
                                  </p:childTnLst>
                                </p:cTn>
                              </p:par>
                              <p:par>
                                <p:cTn fill="hold" grpId="0" id="101" nodeType="withEffect" presetClass="entr" presetID="2" presetSubtype="1">
                                  <p:stCondLst>
                                    <p:cond delay="0"/>
                                  </p:stCondLst>
                                  <p:childTnLst>
                                    <p:set>
                                      <p:cBhvr>
                                        <p:cTn dur="1" fill="hold" id="102">
                                          <p:stCondLst>
                                            <p:cond delay="0"/>
                                          </p:stCondLst>
                                        </p:cTn>
                                        <p:tgtEl>
                                          <p:spTgt spid="112"/>
                                        </p:tgtEl>
                                        <p:attrNameLst>
                                          <p:attrName>style.visibility</p:attrName>
                                        </p:attrNameLst>
                                      </p:cBhvr>
                                      <p:to>
                                        <p:strVal val="visible"/>
                                      </p:to>
                                    </p:set>
                                    <p:anim calcmode="lin" valueType="num">
                                      <p:cBhvr additive="base">
                                        <p:cTn dur="500" fill="hold" id="103"/>
                                        <p:tgtEl>
                                          <p:spTgt spid="112"/>
                                        </p:tgtEl>
                                        <p:attrNameLst>
                                          <p:attrName>ppt_x</p:attrName>
                                        </p:attrNameLst>
                                      </p:cBhvr>
                                      <p:tavLst>
                                        <p:tav tm="0">
                                          <p:val>
                                            <p:strVal val="#ppt_x"/>
                                          </p:val>
                                        </p:tav>
                                        <p:tav tm="100000">
                                          <p:val>
                                            <p:strVal val="#ppt_x"/>
                                          </p:val>
                                        </p:tav>
                                      </p:tavLst>
                                    </p:anim>
                                    <p:anim calcmode="lin" valueType="num">
                                      <p:cBhvr additive="base">
                                        <p:cTn dur="500" fill="hold" id="104"/>
                                        <p:tgtEl>
                                          <p:spTgt spid="112"/>
                                        </p:tgtEl>
                                        <p:attrNameLst>
                                          <p:attrName>ppt_y</p:attrName>
                                        </p:attrNameLst>
                                      </p:cBhvr>
                                      <p:tavLst>
                                        <p:tav tm="0">
                                          <p:val>
                                            <p:strVal val="0-#ppt_h/2"/>
                                          </p:val>
                                        </p:tav>
                                        <p:tav tm="100000">
                                          <p:val>
                                            <p:strVal val="#ppt_y"/>
                                          </p:val>
                                        </p:tav>
                                      </p:tavLst>
                                    </p:anim>
                                  </p:childTnLst>
                                </p:cTn>
                              </p:par>
                              <p:par>
                                <p:cTn fill="hold" grpId="0" id="105" nodeType="withEffect" presetClass="entr" presetID="2" presetSubtype="4">
                                  <p:stCondLst>
                                    <p:cond delay="0"/>
                                  </p:stCondLst>
                                  <p:childTnLst>
                                    <p:set>
                                      <p:cBhvr>
                                        <p:cTn dur="1" fill="hold" id="106">
                                          <p:stCondLst>
                                            <p:cond delay="0"/>
                                          </p:stCondLst>
                                        </p:cTn>
                                        <p:tgtEl>
                                          <p:spTgt spid="113"/>
                                        </p:tgtEl>
                                        <p:attrNameLst>
                                          <p:attrName>style.visibility</p:attrName>
                                        </p:attrNameLst>
                                      </p:cBhvr>
                                      <p:to>
                                        <p:strVal val="visible"/>
                                      </p:to>
                                    </p:set>
                                    <p:anim calcmode="lin" valueType="num">
                                      <p:cBhvr additive="base">
                                        <p:cTn dur="500" fill="hold" id="107"/>
                                        <p:tgtEl>
                                          <p:spTgt spid="113"/>
                                        </p:tgtEl>
                                        <p:attrNameLst>
                                          <p:attrName>ppt_x</p:attrName>
                                        </p:attrNameLst>
                                      </p:cBhvr>
                                      <p:tavLst>
                                        <p:tav tm="0">
                                          <p:val>
                                            <p:strVal val="#ppt_x"/>
                                          </p:val>
                                        </p:tav>
                                        <p:tav tm="100000">
                                          <p:val>
                                            <p:strVal val="#ppt_x"/>
                                          </p:val>
                                        </p:tav>
                                      </p:tavLst>
                                    </p:anim>
                                    <p:anim calcmode="lin" valueType="num">
                                      <p:cBhvr additive="base">
                                        <p:cTn dur="500" fill="hold" id="108"/>
                                        <p:tgtEl>
                                          <p:spTgt spid="113"/>
                                        </p:tgtEl>
                                        <p:attrNameLst>
                                          <p:attrName>ppt_y</p:attrName>
                                        </p:attrNameLst>
                                      </p:cBhvr>
                                      <p:tavLst>
                                        <p:tav tm="0">
                                          <p:val>
                                            <p:strVal val="1+#ppt_h/2"/>
                                          </p:val>
                                        </p:tav>
                                        <p:tav tm="100000">
                                          <p:val>
                                            <p:strVal val="#ppt_y"/>
                                          </p:val>
                                        </p:tav>
                                      </p:tavLst>
                                    </p:anim>
                                  </p:childTnLst>
                                </p:cTn>
                              </p:par>
                              <p:par>
                                <p:cTn fill="hold" grpId="0" id="109" nodeType="withEffect" presetClass="entr" presetID="2" presetSubtype="9">
                                  <p:stCondLst>
                                    <p:cond delay="0"/>
                                  </p:stCondLst>
                                  <p:childTnLst>
                                    <p:set>
                                      <p:cBhvr>
                                        <p:cTn dur="1" fill="hold" id="110">
                                          <p:stCondLst>
                                            <p:cond delay="0"/>
                                          </p:stCondLst>
                                        </p:cTn>
                                        <p:tgtEl>
                                          <p:spTgt spid="114"/>
                                        </p:tgtEl>
                                        <p:attrNameLst>
                                          <p:attrName>style.visibility</p:attrName>
                                        </p:attrNameLst>
                                      </p:cBhvr>
                                      <p:to>
                                        <p:strVal val="visible"/>
                                      </p:to>
                                    </p:set>
                                    <p:anim calcmode="lin" valueType="num">
                                      <p:cBhvr additive="base">
                                        <p:cTn dur="500" fill="hold" id="111"/>
                                        <p:tgtEl>
                                          <p:spTgt spid="114"/>
                                        </p:tgtEl>
                                        <p:attrNameLst>
                                          <p:attrName>ppt_x</p:attrName>
                                        </p:attrNameLst>
                                      </p:cBhvr>
                                      <p:tavLst>
                                        <p:tav tm="0">
                                          <p:val>
                                            <p:strVal val="0-#ppt_w/2"/>
                                          </p:val>
                                        </p:tav>
                                        <p:tav tm="100000">
                                          <p:val>
                                            <p:strVal val="#ppt_x"/>
                                          </p:val>
                                        </p:tav>
                                      </p:tavLst>
                                    </p:anim>
                                    <p:anim calcmode="lin" valueType="num">
                                      <p:cBhvr additive="base">
                                        <p:cTn dur="500" fill="hold" id="112"/>
                                        <p:tgtEl>
                                          <p:spTgt spid="114"/>
                                        </p:tgtEl>
                                        <p:attrNameLst>
                                          <p:attrName>ppt_y</p:attrName>
                                        </p:attrNameLst>
                                      </p:cBhvr>
                                      <p:tavLst>
                                        <p:tav tm="0">
                                          <p:val>
                                            <p:strVal val="0-#ppt_h/2"/>
                                          </p:val>
                                        </p:tav>
                                        <p:tav tm="100000">
                                          <p:val>
                                            <p:strVal val="#ppt_y"/>
                                          </p:val>
                                        </p:tav>
                                      </p:tavLst>
                                    </p:anim>
                                  </p:childTnLst>
                                </p:cTn>
                              </p:par>
                              <p:par>
                                <p:cTn fill="hold" grpId="0" id="113" nodeType="withEffect" presetClass="entr" presetID="2" presetSubtype="4">
                                  <p:stCondLst>
                                    <p:cond delay="0"/>
                                  </p:stCondLst>
                                  <p:childTnLst>
                                    <p:set>
                                      <p:cBhvr>
                                        <p:cTn dur="1" fill="hold" id="114">
                                          <p:stCondLst>
                                            <p:cond delay="0"/>
                                          </p:stCondLst>
                                        </p:cTn>
                                        <p:tgtEl>
                                          <p:spTgt spid="115"/>
                                        </p:tgtEl>
                                        <p:attrNameLst>
                                          <p:attrName>style.visibility</p:attrName>
                                        </p:attrNameLst>
                                      </p:cBhvr>
                                      <p:to>
                                        <p:strVal val="visible"/>
                                      </p:to>
                                    </p:set>
                                    <p:anim calcmode="lin" valueType="num">
                                      <p:cBhvr additive="base">
                                        <p:cTn dur="500" fill="hold" id="115"/>
                                        <p:tgtEl>
                                          <p:spTgt spid="115"/>
                                        </p:tgtEl>
                                        <p:attrNameLst>
                                          <p:attrName>ppt_x</p:attrName>
                                        </p:attrNameLst>
                                      </p:cBhvr>
                                      <p:tavLst>
                                        <p:tav tm="0">
                                          <p:val>
                                            <p:strVal val="#ppt_x"/>
                                          </p:val>
                                        </p:tav>
                                        <p:tav tm="100000">
                                          <p:val>
                                            <p:strVal val="#ppt_x"/>
                                          </p:val>
                                        </p:tav>
                                      </p:tavLst>
                                    </p:anim>
                                    <p:anim calcmode="lin" valueType="num">
                                      <p:cBhvr additive="base">
                                        <p:cTn dur="500" fill="hold" id="116"/>
                                        <p:tgtEl>
                                          <p:spTgt spid="115"/>
                                        </p:tgtEl>
                                        <p:attrNameLst>
                                          <p:attrName>ppt_y</p:attrName>
                                        </p:attrNameLst>
                                      </p:cBhvr>
                                      <p:tavLst>
                                        <p:tav tm="0">
                                          <p:val>
                                            <p:strVal val="1+#ppt_h/2"/>
                                          </p:val>
                                        </p:tav>
                                        <p:tav tm="100000">
                                          <p:val>
                                            <p:strVal val="#ppt_y"/>
                                          </p:val>
                                        </p:tav>
                                      </p:tavLst>
                                    </p:anim>
                                  </p:childTnLst>
                                </p:cTn>
                              </p:par>
                              <p:par>
                                <p:cTn fill="hold" grpId="0" id="117" nodeType="withEffect" presetClass="entr" presetID="2" presetSubtype="9">
                                  <p:stCondLst>
                                    <p:cond delay="0"/>
                                  </p:stCondLst>
                                  <p:childTnLst>
                                    <p:set>
                                      <p:cBhvr>
                                        <p:cTn dur="1" fill="hold" id="118">
                                          <p:stCondLst>
                                            <p:cond delay="0"/>
                                          </p:stCondLst>
                                        </p:cTn>
                                        <p:tgtEl>
                                          <p:spTgt spid="116"/>
                                        </p:tgtEl>
                                        <p:attrNameLst>
                                          <p:attrName>style.visibility</p:attrName>
                                        </p:attrNameLst>
                                      </p:cBhvr>
                                      <p:to>
                                        <p:strVal val="visible"/>
                                      </p:to>
                                    </p:set>
                                    <p:anim calcmode="lin" valueType="num">
                                      <p:cBhvr additive="base">
                                        <p:cTn dur="500" fill="hold" id="119"/>
                                        <p:tgtEl>
                                          <p:spTgt spid="116"/>
                                        </p:tgtEl>
                                        <p:attrNameLst>
                                          <p:attrName>ppt_x</p:attrName>
                                        </p:attrNameLst>
                                      </p:cBhvr>
                                      <p:tavLst>
                                        <p:tav tm="0">
                                          <p:val>
                                            <p:strVal val="0-#ppt_w/2"/>
                                          </p:val>
                                        </p:tav>
                                        <p:tav tm="100000">
                                          <p:val>
                                            <p:strVal val="#ppt_x"/>
                                          </p:val>
                                        </p:tav>
                                      </p:tavLst>
                                    </p:anim>
                                    <p:anim calcmode="lin" valueType="num">
                                      <p:cBhvr additive="base">
                                        <p:cTn dur="500" fill="hold" id="120"/>
                                        <p:tgtEl>
                                          <p:spTgt spid="116"/>
                                        </p:tgtEl>
                                        <p:attrNameLst>
                                          <p:attrName>ppt_y</p:attrName>
                                        </p:attrNameLst>
                                      </p:cBhvr>
                                      <p:tavLst>
                                        <p:tav tm="0">
                                          <p:val>
                                            <p:strVal val="0-#ppt_h/2"/>
                                          </p:val>
                                        </p:tav>
                                        <p:tav tm="100000">
                                          <p:val>
                                            <p:strVal val="#ppt_y"/>
                                          </p:val>
                                        </p:tav>
                                      </p:tavLst>
                                    </p:anim>
                                  </p:childTnLst>
                                </p:cTn>
                              </p:par>
                              <p:par>
                                <p:cTn fill="hold" id="121" nodeType="withEffect" presetClass="entr" presetID="2" presetSubtype="12">
                                  <p:stCondLst>
                                    <p:cond delay="0"/>
                                  </p:stCondLst>
                                  <p:childTnLst>
                                    <p:set>
                                      <p:cBhvr>
                                        <p:cTn dur="1" fill="hold" id="122">
                                          <p:stCondLst>
                                            <p:cond delay="0"/>
                                          </p:stCondLst>
                                        </p:cTn>
                                        <p:tgtEl>
                                          <p:spTgt spid="117"/>
                                        </p:tgtEl>
                                        <p:attrNameLst>
                                          <p:attrName>style.visibility</p:attrName>
                                        </p:attrNameLst>
                                      </p:cBhvr>
                                      <p:to>
                                        <p:strVal val="visible"/>
                                      </p:to>
                                    </p:set>
                                    <p:anim calcmode="lin" valueType="num">
                                      <p:cBhvr additive="base">
                                        <p:cTn dur="500" fill="hold" id="123"/>
                                        <p:tgtEl>
                                          <p:spTgt spid="117"/>
                                        </p:tgtEl>
                                        <p:attrNameLst>
                                          <p:attrName>ppt_x</p:attrName>
                                        </p:attrNameLst>
                                      </p:cBhvr>
                                      <p:tavLst>
                                        <p:tav tm="0">
                                          <p:val>
                                            <p:strVal val="0-#ppt_w/2"/>
                                          </p:val>
                                        </p:tav>
                                        <p:tav tm="100000">
                                          <p:val>
                                            <p:strVal val="#ppt_x"/>
                                          </p:val>
                                        </p:tav>
                                      </p:tavLst>
                                    </p:anim>
                                    <p:anim calcmode="lin" valueType="num">
                                      <p:cBhvr additive="base">
                                        <p:cTn dur="500" fill="hold" id="124"/>
                                        <p:tgtEl>
                                          <p:spTgt spid="117"/>
                                        </p:tgtEl>
                                        <p:attrNameLst>
                                          <p:attrName>ppt_y</p:attrName>
                                        </p:attrNameLst>
                                      </p:cBhvr>
                                      <p:tavLst>
                                        <p:tav tm="0">
                                          <p:val>
                                            <p:strVal val="1+#ppt_h/2"/>
                                          </p:val>
                                        </p:tav>
                                        <p:tav tm="100000">
                                          <p:val>
                                            <p:strVal val="#ppt_y"/>
                                          </p:val>
                                        </p:tav>
                                      </p:tavLst>
                                    </p:anim>
                                  </p:childTnLst>
                                </p:cTn>
                              </p:par>
                              <p:par>
                                <p:cTn fill="hold" grpId="0" id="125" nodeType="withEffect" presetClass="entr" presetID="2" presetSubtype="4">
                                  <p:stCondLst>
                                    <p:cond delay="0"/>
                                  </p:stCondLst>
                                  <p:childTnLst>
                                    <p:set>
                                      <p:cBhvr>
                                        <p:cTn dur="1" fill="hold" id="126">
                                          <p:stCondLst>
                                            <p:cond delay="0"/>
                                          </p:stCondLst>
                                        </p:cTn>
                                        <p:tgtEl>
                                          <p:spTgt spid="126"/>
                                        </p:tgtEl>
                                        <p:attrNameLst>
                                          <p:attrName>style.visibility</p:attrName>
                                        </p:attrNameLst>
                                      </p:cBhvr>
                                      <p:to>
                                        <p:strVal val="visible"/>
                                      </p:to>
                                    </p:set>
                                    <p:anim calcmode="lin" valueType="num">
                                      <p:cBhvr additive="base">
                                        <p:cTn dur="500" fill="hold" id="127"/>
                                        <p:tgtEl>
                                          <p:spTgt spid="126"/>
                                        </p:tgtEl>
                                        <p:attrNameLst>
                                          <p:attrName>ppt_x</p:attrName>
                                        </p:attrNameLst>
                                      </p:cBhvr>
                                      <p:tavLst>
                                        <p:tav tm="0">
                                          <p:val>
                                            <p:strVal val="#ppt_x"/>
                                          </p:val>
                                        </p:tav>
                                        <p:tav tm="100000">
                                          <p:val>
                                            <p:strVal val="#ppt_x"/>
                                          </p:val>
                                        </p:tav>
                                      </p:tavLst>
                                    </p:anim>
                                    <p:anim calcmode="lin" valueType="num">
                                      <p:cBhvr additive="base">
                                        <p:cTn dur="500" fill="hold" id="128"/>
                                        <p:tgtEl>
                                          <p:spTgt spid="126"/>
                                        </p:tgtEl>
                                        <p:attrNameLst>
                                          <p:attrName>ppt_y</p:attrName>
                                        </p:attrNameLst>
                                      </p:cBhvr>
                                      <p:tavLst>
                                        <p:tav tm="0">
                                          <p:val>
                                            <p:strVal val="1+#ppt_h/2"/>
                                          </p:val>
                                        </p:tav>
                                        <p:tav tm="100000">
                                          <p:val>
                                            <p:strVal val="#ppt_y"/>
                                          </p:val>
                                        </p:tav>
                                      </p:tavLst>
                                    </p:anim>
                                  </p:childTnLst>
                                </p:cTn>
                              </p:par>
                              <p:par>
                                <p:cTn fill="hold" grpId="0" id="129" nodeType="withEffect" presetClass="entr" presetID="2" presetSubtype="4">
                                  <p:stCondLst>
                                    <p:cond delay="0"/>
                                  </p:stCondLst>
                                  <p:childTnLst>
                                    <p:set>
                                      <p:cBhvr>
                                        <p:cTn dur="1" fill="hold" id="130">
                                          <p:stCondLst>
                                            <p:cond delay="0"/>
                                          </p:stCondLst>
                                        </p:cTn>
                                        <p:tgtEl>
                                          <p:spTgt spid="127"/>
                                        </p:tgtEl>
                                        <p:attrNameLst>
                                          <p:attrName>style.visibility</p:attrName>
                                        </p:attrNameLst>
                                      </p:cBhvr>
                                      <p:to>
                                        <p:strVal val="visible"/>
                                      </p:to>
                                    </p:set>
                                    <p:anim calcmode="lin" valueType="num">
                                      <p:cBhvr additive="base">
                                        <p:cTn dur="500" fill="hold" id="131"/>
                                        <p:tgtEl>
                                          <p:spTgt spid="127"/>
                                        </p:tgtEl>
                                        <p:attrNameLst>
                                          <p:attrName>ppt_x</p:attrName>
                                        </p:attrNameLst>
                                      </p:cBhvr>
                                      <p:tavLst>
                                        <p:tav tm="0">
                                          <p:val>
                                            <p:strVal val="#ppt_x"/>
                                          </p:val>
                                        </p:tav>
                                        <p:tav tm="100000">
                                          <p:val>
                                            <p:strVal val="#ppt_x"/>
                                          </p:val>
                                        </p:tav>
                                      </p:tavLst>
                                    </p:anim>
                                    <p:anim calcmode="lin" valueType="num">
                                      <p:cBhvr additive="base">
                                        <p:cTn dur="500" fill="hold" id="132"/>
                                        <p:tgtEl>
                                          <p:spTgt spid="127"/>
                                        </p:tgtEl>
                                        <p:attrNameLst>
                                          <p:attrName>ppt_y</p:attrName>
                                        </p:attrNameLst>
                                      </p:cBhvr>
                                      <p:tavLst>
                                        <p:tav tm="0">
                                          <p:val>
                                            <p:strVal val="1+#ppt_h/2"/>
                                          </p:val>
                                        </p:tav>
                                        <p:tav tm="100000">
                                          <p:val>
                                            <p:strVal val="#ppt_y"/>
                                          </p:val>
                                        </p:tav>
                                      </p:tavLst>
                                    </p:anim>
                                  </p:childTnLst>
                                </p:cTn>
                              </p:par>
                              <p:par>
                                <p:cTn fill="hold" grpId="0" id="133" nodeType="withEffect" presetClass="entr" presetID="2" presetSubtype="4">
                                  <p:stCondLst>
                                    <p:cond delay="0"/>
                                  </p:stCondLst>
                                  <p:childTnLst>
                                    <p:set>
                                      <p:cBhvr>
                                        <p:cTn dur="1" fill="hold" id="134">
                                          <p:stCondLst>
                                            <p:cond delay="0"/>
                                          </p:stCondLst>
                                        </p:cTn>
                                        <p:tgtEl>
                                          <p:spTgt spid="128"/>
                                        </p:tgtEl>
                                        <p:attrNameLst>
                                          <p:attrName>style.visibility</p:attrName>
                                        </p:attrNameLst>
                                      </p:cBhvr>
                                      <p:to>
                                        <p:strVal val="visible"/>
                                      </p:to>
                                    </p:set>
                                    <p:anim calcmode="lin" valueType="num">
                                      <p:cBhvr additive="base">
                                        <p:cTn dur="500" fill="hold" id="135"/>
                                        <p:tgtEl>
                                          <p:spTgt spid="128"/>
                                        </p:tgtEl>
                                        <p:attrNameLst>
                                          <p:attrName>ppt_x</p:attrName>
                                        </p:attrNameLst>
                                      </p:cBhvr>
                                      <p:tavLst>
                                        <p:tav tm="0">
                                          <p:val>
                                            <p:strVal val="#ppt_x"/>
                                          </p:val>
                                        </p:tav>
                                        <p:tav tm="100000">
                                          <p:val>
                                            <p:strVal val="#ppt_x"/>
                                          </p:val>
                                        </p:tav>
                                      </p:tavLst>
                                    </p:anim>
                                    <p:anim calcmode="lin" valueType="num">
                                      <p:cBhvr additive="base">
                                        <p:cTn dur="500" fill="hold" id="136"/>
                                        <p:tgtEl>
                                          <p:spTgt spid="128"/>
                                        </p:tgtEl>
                                        <p:attrNameLst>
                                          <p:attrName>ppt_y</p:attrName>
                                        </p:attrNameLst>
                                      </p:cBhvr>
                                      <p:tavLst>
                                        <p:tav tm="0">
                                          <p:val>
                                            <p:strVal val="1+#ppt_h/2"/>
                                          </p:val>
                                        </p:tav>
                                        <p:tav tm="100000">
                                          <p:val>
                                            <p:strVal val="#ppt_y"/>
                                          </p:val>
                                        </p:tav>
                                      </p:tavLst>
                                    </p:anim>
                                  </p:childTnLst>
                                </p:cTn>
                              </p:par>
                              <p:par>
                                <p:cTn fill="hold" grpId="0" id="137" nodeType="withEffect" presetClass="entr" presetID="2" presetSubtype="12">
                                  <p:stCondLst>
                                    <p:cond delay="0"/>
                                  </p:stCondLst>
                                  <p:childTnLst>
                                    <p:set>
                                      <p:cBhvr>
                                        <p:cTn dur="1" fill="hold" id="138">
                                          <p:stCondLst>
                                            <p:cond delay="0"/>
                                          </p:stCondLst>
                                        </p:cTn>
                                        <p:tgtEl>
                                          <p:spTgt spid="129"/>
                                        </p:tgtEl>
                                        <p:attrNameLst>
                                          <p:attrName>style.visibility</p:attrName>
                                        </p:attrNameLst>
                                      </p:cBhvr>
                                      <p:to>
                                        <p:strVal val="visible"/>
                                      </p:to>
                                    </p:set>
                                    <p:anim calcmode="lin" valueType="num">
                                      <p:cBhvr additive="base">
                                        <p:cTn dur="500" fill="hold" id="139"/>
                                        <p:tgtEl>
                                          <p:spTgt spid="129"/>
                                        </p:tgtEl>
                                        <p:attrNameLst>
                                          <p:attrName>ppt_x</p:attrName>
                                        </p:attrNameLst>
                                      </p:cBhvr>
                                      <p:tavLst>
                                        <p:tav tm="0">
                                          <p:val>
                                            <p:strVal val="0-#ppt_w/2"/>
                                          </p:val>
                                        </p:tav>
                                        <p:tav tm="100000">
                                          <p:val>
                                            <p:strVal val="#ppt_x"/>
                                          </p:val>
                                        </p:tav>
                                      </p:tavLst>
                                    </p:anim>
                                    <p:anim calcmode="lin" valueType="num">
                                      <p:cBhvr additive="base">
                                        <p:cTn dur="500" fill="hold" id="140"/>
                                        <p:tgtEl>
                                          <p:spTgt spid="129"/>
                                        </p:tgtEl>
                                        <p:attrNameLst>
                                          <p:attrName>ppt_y</p:attrName>
                                        </p:attrNameLst>
                                      </p:cBhvr>
                                      <p:tavLst>
                                        <p:tav tm="0">
                                          <p:val>
                                            <p:strVal val="1+#ppt_h/2"/>
                                          </p:val>
                                        </p:tav>
                                        <p:tav tm="100000">
                                          <p:val>
                                            <p:strVal val="#ppt_y"/>
                                          </p:val>
                                        </p:tav>
                                      </p:tavLst>
                                    </p:anim>
                                  </p:childTnLst>
                                </p:cTn>
                              </p:par>
                              <p:par>
                                <p:cTn fill="hold" grpId="0" id="141" nodeType="withEffect" presetClass="entr" presetID="2" presetSubtype="4">
                                  <p:stCondLst>
                                    <p:cond delay="0"/>
                                  </p:stCondLst>
                                  <p:childTnLst>
                                    <p:set>
                                      <p:cBhvr>
                                        <p:cTn dur="1" fill="hold" id="142">
                                          <p:stCondLst>
                                            <p:cond delay="0"/>
                                          </p:stCondLst>
                                        </p:cTn>
                                        <p:tgtEl>
                                          <p:spTgt spid="130"/>
                                        </p:tgtEl>
                                        <p:attrNameLst>
                                          <p:attrName>style.visibility</p:attrName>
                                        </p:attrNameLst>
                                      </p:cBhvr>
                                      <p:to>
                                        <p:strVal val="visible"/>
                                      </p:to>
                                    </p:set>
                                    <p:anim calcmode="lin" valueType="num">
                                      <p:cBhvr additive="base">
                                        <p:cTn dur="500" fill="hold" id="143"/>
                                        <p:tgtEl>
                                          <p:spTgt spid="130"/>
                                        </p:tgtEl>
                                        <p:attrNameLst>
                                          <p:attrName>ppt_x</p:attrName>
                                        </p:attrNameLst>
                                      </p:cBhvr>
                                      <p:tavLst>
                                        <p:tav tm="0">
                                          <p:val>
                                            <p:strVal val="#ppt_x"/>
                                          </p:val>
                                        </p:tav>
                                        <p:tav tm="100000">
                                          <p:val>
                                            <p:strVal val="#ppt_x"/>
                                          </p:val>
                                        </p:tav>
                                      </p:tavLst>
                                    </p:anim>
                                    <p:anim calcmode="lin" valueType="num">
                                      <p:cBhvr additive="base">
                                        <p:cTn dur="500" fill="hold" id="144"/>
                                        <p:tgtEl>
                                          <p:spTgt spid="130"/>
                                        </p:tgtEl>
                                        <p:attrNameLst>
                                          <p:attrName>ppt_y</p:attrName>
                                        </p:attrNameLst>
                                      </p:cBhvr>
                                      <p:tavLst>
                                        <p:tav tm="0">
                                          <p:val>
                                            <p:strVal val="1+#ppt_h/2"/>
                                          </p:val>
                                        </p:tav>
                                        <p:tav tm="100000">
                                          <p:val>
                                            <p:strVal val="#ppt_y"/>
                                          </p:val>
                                        </p:tav>
                                      </p:tavLst>
                                    </p:anim>
                                  </p:childTnLst>
                                </p:cTn>
                              </p:par>
                              <p:par>
                                <p:cTn fill="hold" grpId="0" id="145" nodeType="withEffect" presetClass="entr" presetID="2" presetSubtype="12">
                                  <p:stCondLst>
                                    <p:cond delay="0"/>
                                  </p:stCondLst>
                                  <p:childTnLst>
                                    <p:set>
                                      <p:cBhvr>
                                        <p:cTn dur="1" fill="hold" id="146">
                                          <p:stCondLst>
                                            <p:cond delay="0"/>
                                          </p:stCondLst>
                                        </p:cTn>
                                        <p:tgtEl>
                                          <p:spTgt spid="131"/>
                                        </p:tgtEl>
                                        <p:attrNameLst>
                                          <p:attrName>style.visibility</p:attrName>
                                        </p:attrNameLst>
                                      </p:cBhvr>
                                      <p:to>
                                        <p:strVal val="visible"/>
                                      </p:to>
                                    </p:set>
                                    <p:anim calcmode="lin" valueType="num">
                                      <p:cBhvr additive="base">
                                        <p:cTn dur="500" fill="hold" id="147"/>
                                        <p:tgtEl>
                                          <p:spTgt spid="131"/>
                                        </p:tgtEl>
                                        <p:attrNameLst>
                                          <p:attrName>ppt_x</p:attrName>
                                        </p:attrNameLst>
                                      </p:cBhvr>
                                      <p:tavLst>
                                        <p:tav tm="0">
                                          <p:val>
                                            <p:strVal val="0-#ppt_w/2"/>
                                          </p:val>
                                        </p:tav>
                                        <p:tav tm="100000">
                                          <p:val>
                                            <p:strVal val="#ppt_x"/>
                                          </p:val>
                                        </p:tav>
                                      </p:tavLst>
                                    </p:anim>
                                    <p:anim calcmode="lin" valueType="num">
                                      <p:cBhvr additive="base">
                                        <p:cTn dur="500" fill="hold" id="148"/>
                                        <p:tgtEl>
                                          <p:spTgt spid="131"/>
                                        </p:tgtEl>
                                        <p:attrNameLst>
                                          <p:attrName>ppt_y</p:attrName>
                                        </p:attrNameLst>
                                      </p:cBhvr>
                                      <p:tavLst>
                                        <p:tav tm="0">
                                          <p:val>
                                            <p:strVal val="1+#ppt_h/2"/>
                                          </p:val>
                                        </p:tav>
                                        <p:tav tm="100000">
                                          <p:val>
                                            <p:strVal val="#ppt_y"/>
                                          </p:val>
                                        </p:tav>
                                      </p:tavLst>
                                    </p:anim>
                                  </p:childTnLst>
                                </p:cTn>
                              </p:par>
                              <p:par>
                                <p:cTn fill="hold" grpId="0" id="149" nodeType="withEffect" presetClass="entr" presetID="2" presetSubtype="4">
                                  <p:stCondLst>
                                    <p:cond delay="0"/>
                                  </p:stCondLst>
                                  <p:childTnLst>
                                    <p:set>
                                      <p:cBhvr>
                                        <p:cTn dur="1" fill="hold" id="150">
                                          <p:stCondLst>
                                            <p:cond delay="0"/>
                                          </p:stCondLst>
                                        </p:cTn>
                                        <p:tgtEl>
                                          <p:spTgt spid="132"/>
                                        </p:tgtEl>
                                        <p:attrNameLst>
                                          <p:attrName>style.visibility</p:attrName>
                                        </p:attrNameLst>
                                      </p:cBhvr>
                                      <p:to>
                                        <p:strVal val="visible"/>
                                      </p:to>
                                    </p:set>
                                    <p:anim calcmode="lin" valueType="num">
                                      <p:cBhvr additive="base">
                                        <p:cTn dur="500" fill="hold" id="151"/>
                                        <p:tgtEl>
                                          <p:spTgt spid="132"/>
                                        </p:tgtEl>
                                        <p:attrNameLst>
                                          <p:attrName>ppt_x</p:attrName>
                                        </p:attrNameLst>
                                      </p:cBhvr>
                                      <p:tavLst>
                                        <p:tav tm="0">
                                          <p:val>
                                            <p:strVal val="#ppt_x"/>
                                          </p:val>
                                        </p:tav>
                                        <p:tav tm="100000">
                                          <p:val>
                                            <p:strVal val="#ppt_x"/>
                                          </p:val>
                                        </p:tav>
                                      </p:tavLst>
                                    </p:anim>
                                    <p:anim calcmode="lin" valueType="num">
                                      <p:cBhvr additive="base">
                                        <p:cTn dur="500" fill="hold" id="152"/>
                                        <p:tgtEl>
                                          <p:spTgt spid="132"/>
                                        </p:tgtEl>
                                        <p:attrNameLst>
                                          <p:attrName>ppt_y</p:attrName>
                                        </p:attrNameLst>
                                      </p:cBhvr>
                                      <p:tavLst>
                                        <p:tav tm="0">
                                          <p:val>
                                            <p:strVal val="1+#ppt_h/2"/>
                                          </p:val>
                                        </p:tav>
                                        <p:tav tm="100000">
                                          <p:val>
                                            <p:strVal val="#ppt_y"/>
                                          </p:val>
                                        </p:tav>
                                      </p:tavLst>
                                    </p:anim>
                                  </p:childTnLst>
                                </p:cTn>
                              </p:par>
                              <p:par>
                                <p:cTn fill="hold" grpId="0" id="153" nodeType="withEffect" presetClass="entr" presetID="2" presetSubtype="4">
                                  <p:stCondLst>
                                    <p:cond delay="0"/>
                                  </p:stCondLst>
                                  <p:childTnLst>
                                    <p:set>
                                      <p:cBhvr>
                                        <p:cTn dur="1" fill="hold" id="154">
                                          <p:stCondLst>
                                            <p:cond delay="0"/>
                                          </p:stCondLst>
                                        </p:cTn>
                                        <p:tgtEl>
                                          <p:spTgt spid="133"/>
                                        </p:tgtEl>
                                        <p:attrNameLst>
                                          <p:attrName>style.visibility</p:attrName>
                                        </p:attrNameLst>
                                      </p:cBhvr>
                                      <p:to>
                                        <p:strVal val="visible"/>
                                      </p:to>
                                    </p:set>
                                    <p:anim calcmode="lin" valueType="num">
                                      <p:cBhvr additive="base">
                                        <p:cTn dur="500" fill="hold" id="155"/>
                                        <p:tgtEl>
                                          <p:spTgt spid="133"/>
                                        </p:tgtEl>
                                        <p:attrNameLst>
                                          <p:attrName>ppt_x</p:attrName>
                                        </p:attrNameLst>
                                      </p:cBhvr>
                                      <p:tavLst>
                                        <p:tav tm="0">
                                          <p:val>
                                            <p:strVal val="#ppt_x"/>
                                          </p:val>
                                        </p:tav>
                                        <p:tav tm="100000">
                                          <p:val>
                                            <p:strVal val="#ppt_x"/>
                                          </p:val>
                                        </p:tav>
                                      </p:tavLst>
                                    </p:anim>
                                    <p:anim calcmode="lin" valueType="num">
                                      <p:cBhvr additive="base">
                                        <p:cTn dur="500" fill="hold" id="156"/>
                                        <p:tgtEl>
                                          <p:spTgt spid="133"/>
                                        </p:tgtEl>
                                        <p:attrNameLst>
                                          <p:attrName>ppt_y</p:attrName>
                                        </p:attrNameLst>
                                      </p:cBhvr>
                                      <p:tavLst>
                                        <p:tav tm="0">
                                          <p:val>
                                            <p:strVal val="1+#ppt_h/2"/>
                                          </p:val>
                                        </p:tav>
                                        <p:tav tm="100000">
                                          <p:val>
                                            <p:strVal val="#ppt_y"/>
                                          </p:val>
                                        </p:tav>
                                      </p:tavLst>
                                    </p:anim>
                                  </p:childTnLst>
                                </p:cTn>
                              </p:par>
                              <p:par>
                                <p:cTn fill="hold" grpId="0" id="157" nodeType="withEffect" presetClass="entr" presetID="2" presetSubtype="4">
                                  <p:stCondLst>
                                    <p:cond delay="0"/>
                                  </p:stCondLst>
                                  <p:childTnLst>
                                    <p:set>
                                      <p:cBhvr>
                                        <p:cTn dur="1" fill="hold" id="158">
                                          <p:stCondLst>
                                            <p:cond delay="0"/>
                                          </p:stCondLst>
                                        </p:cTn>
                                        <p:tgtEl>
                                          <p:spTgt spid="134"/>
                                        </p:tgtEl>
                                        <p:attrNameLst>
                                          <p:attrName>style.visibility</p:attrName>
                                        </p:attrNameLst>
                                      </p:cBhvr>
                                      <p:to>
                                        <p:strVal val="visible"/>
                                      </p:to>
                                    </p:set>
                                    <p:anim calcmode="lin" valueType="num">
                                      <p:cBhvr additive="base">
                                        <p:cTn dur="500" fill="hold" id="159"/>
                                        <p:tgtEl>
                                          <p:spTgt spid="134"/>
                                        </p:tgtEl>
                                        <p:attrNameLst>
                                          <p:attrName>ppt_x</p:attrName>
                                        </p:attrNameLst>
                                      </p:cBhvr>
                                      <p:tavLst>
                                        <p:tav tm="0">
                                          <p:val>
                                            <p:strVal val="#ppt_x"/>
                                          </p:val>
                                        </p:tav>
                                        <p:tav tm="100000">
                                          <p:val>
                                            <p:strVal val="#ppt_x"/>
                                          </p:val>
                                        </p:tav>
                                      </p:tavLst>
                                    </p:anim>
                                    <p:anim calcmode="lin" valueType="num">
                                      <p:cBhvr additive="base">
                                        <p:cTn dur="500" fill="hold" id="160"/>
                                        <p:tgtEl>
                                          <p:spTgt spid="134"/>
                                        </p:tgtEl>
                                        <p:attrNameLst>
                                          <p:attrName>ppt_y</p:attrName>
                                        </p:attrNameLst>
                                      </p:cBhvr>
                                      <p:tavLst>
                                        <p:tav tm="0">
                                          <p:val>
                                            <p:strVal val="1+#ppt_h/2"/>
                                          </p:val>
                                        </p:tav>
                                        <p:tav tm="100000">
                                          <p:val>
                                            <p:strVal val="#ppt_y"/>
                                          </p:val>
                                        </p:tav>
                                      </p:tavLst>
                                    </p:anim>
                                  </p:childTnLst>
                                </p:cTn>
                              </p:par>
                              <p:par>
                                <p:cTn fill="hold" id="161" nodeType="withEffect" presetClass="entr" presetID="2" presetSubtype="8">
                                  <p:stCondLst>
                                    <p:cond delay="0"/>
                                  </p:stCondLst>
                                  <p:childTnLst>
                                    <p:set>
                                      <p:cBhvr>
                                        <p:cTn dur="1" fill="hold" id="162">
                                          <p:stCondLst>
                                            <p:cond delay="0"/>
                                          </p:stCondLst>
                                        </p:cTn>
                                        <p:tgtEl>
                                          <p:spTgt spid="135"/>
                                        </p:tgtEl>
                                        <p:attrNameLst>
                                          <p:attrName>style.visibility</p:attrName>
                                        </p:attrNameLst>
                                      </p:cBhvr>
                                      <p:to>
                                        <p:strVal val="visible"/>
                                      </p:to>
                                    </p:set>
                                    <p:anim calcmode="lin" valueType="num">
                                      <p:cBhvr additive="base">
                                        <p:cTn dur="500" fill="hold" id="163"/>
                                        <p:tgtEl>
                                          <p:spTgt spid="135"/>
                                        </p:tgtEl>
                                        <p:attrNameLst>
                                          <p:attrName>ppt_x</p:attrName>
                                        </p:attrNameLst>
                                      </p:cBhvr>
                                      <p:tavLst>
                                        <p:tav tm="0">
                                          <p:val>
                                            <p:strVal val="0-#ppt_w/2"/>
                                          </p:val>
                                        </p:tav>
                                        <p:tav tm="100000">
                                          <p:val>
                                            <p:strVal val="#ppt_x"/>
                                          </p:val>
                                        </p:tav>
                                      </p:tavLst>
                                    </p:anim>
                                    <p:anim calcmode="lin" valueType="num">
                                      <p:cBhvr additive="base">
                                        <p:cTn dur="500" fill="hold" id="164"/>
                                        <p:tgtEl>
                                          <p:spTgt spid="135"/>
                                        </p:tgtEl>
                                        <p:attrNameLst>
                                          <p:attrName>ppt_y</p:attrName>
                                        </p:attrNameLst>
                                      </p:cBhvr>
                                      <p:tavLst>
                                        <p:tav tm="0">
                                          <p:val>
                                            <p:strVal val="#ppt_y"/>
                                          </p:val>
                                        </p:tav>
                                        <p:tav tm="100000">
                                          <p:val>
                                            <p:strVal val="#ppt_y"/>
                                          </p:val>
                                        </p:tav>
                                      </p:tavLst>
                                    </p:anim>
                                  </p:childTnLst>
                                </p:cTn>
                              </p:par>
                              <p:par>
                                <p:cTn fill="hold" grpId="0" id="165" nodeType="withEffect" presetClass="entr" presetID="2" presetSubtype="4">
                                  <p:stCondLst>
                                    <p:cond delay="0"/>
                                  </p:stCondLst>
                                  <p:childTnLst>
                                    <p:set>
                                      <p:cBhvr>
                                        <p:cTn dur="1" fill="hold" id="166">
                                          <p:stCondLst>
                                            <p:cond delay="0"/>
                                          </p:stCondLst>
                                        </p:cTn>
                                        <p:tgtEl>
                                          <p:spTgt spid="138"/>
                                        </p:tgtEl>
                                        <p:attrNameLst>
                                          <p:attrName>style.visibility</p:attrName>
                                        </p:attrNameLst>
                                      </p:cBhvr>
                                      <p:to>
                                        <p:strVal val="visible"/>
                                      </p:to>
                                    </p:set>
                                    <p:anim calcmode="lin" valueType="num">
                                      <p:cBhvr additive="base">
                                        <p:cTn dur="500" fill="hold" id="167"/>
                                        <p:tgtEl>
                                          <p:spTgt spid="138"/>
                                        </p:tgtEl>
                                        <p:attrNameLst>
                                          <p:attrName>ppt_x</p:attrName>
                                        </p:attrNameLst>
                                      </p:cBhvr>
                                      <p:tavLst>
                                        <p:tav tm="0">
                                          <p:val>
                                            <p:strVal val="#ppt_x"/>
                                          </p:val>
                                        </p:tav>
                                        <p:tav tm="100000">
                                          <p:val>
                                            <p:strVal val="#ppt_x"/>
                                          </p:val>
                                        </p:tav>
                                      </p:tavLst>
                                    </p:anim>
                                    <p:anim calcmode="lin" valueType="num">
                                      <p:cBhvr additive="base">
                                        <p:cTn dur="500" fill="hold" id="168"/>
                                        <p:tgtEl>
                                          <p:spTgt spid="138"/>
                                        </p:tgtEl>
                                        <p:attrNameLst>
                                          <p:attrName>ppt_y</p:attrName>
                                        </p:attrNameLst>
                                      </p:cBhvr>
                                      <p:tavLst>
                                        <p:tav tm="0">
                                          <p:val>
                                            <p:strVal val="1+#ppt_h/2"/>
                                          </p:val>
                                        </p:tav>
                                        <p:tav tm="100000">
                                          <p:val>
                                            <p:strVal val="#ppt_y"/>
                                          </p:val>
                                        </p:tav>
                                      </p:tavLst>
                                    </p:anim>
                                  </p:childTnLst>
                                </p:cTn>
                              </p:par>
                              <p:par>
                                <p:cTn fill="hold" grpId="0" id="169" nodeType="withEffect" presetClass="entr" presetID="2" presetSubtype="4">
                                  <p:stCondLst>
                                    <p:cond delay="0"/>
                                  </p:stCondLst>
                                  <p:childTnLst>
                                    <p:set>
                                      <p:cBhvr>
                                        <p:cTn dur="1" fill="hold" id="170">
                                          <p:stCondLst>
                                            <p:cond delay="0"/>
                                          </p:stCondLst>
                                        </p:cTn>
                                        <p:tgtEl>
                                          <p:spTgt spid="139"/>
                                        </p:tgtEl>
                                        <p:attrNameLst>
                                          <p:attrName>style.visibility</p:attrName>
                                        </p:attrNameLst>
                                      </p:cBhvr>
                                      <p:to>
                                        <p:strVal val="visible"/>
                                      </p:to>
                                    </p:set>
                                    <p:anim calcmode="lin" valueType="num">
                                      <p:cBhvr additive="base">
                                        <p:cTn dur="500" fill="hold" id="171"/>
                                        <p:tgtEl>
                                          <p:spTgt spid="139"/>
                                        </p:tgtEl>
                                        <p:attrNameLst>
                                          <p:attrName>ppt_x</p:attrName>
                                        </p:attrNameLst>
                                      </p:cBhvr>
                                      <p:tavLst>
                                        <p:tav tm="0">
                                          <p:val>
                                            <p:strVal val="#ppt_x"/>
                                          </p:val>
                                        </p:tav>
                                        <p:tav tm="100000">
                                          <p:val>
                                            <p:strVal val="#ppt_x"/>
                                          </p:val>
                                        </p:tav>
                                      </p:tavLst>
                                    </p:anim>
                                    <p:anim calcmode="lin" valueType="num">
                                      <p:cBhvr additive="base">
                                        <p:cTn dur="500" fill="hold" id="172"/>
                                        <p:tgtEl>
                                          <p:spTgt spid="139"/>
                                        </p:tgtEl>
                                        <p:attrNameLst>
                                          <p:attrName>ppt_y</p:attrName>
                                        </p:attrNameLst>
                                      </p:cBhvr>
                                      <p:tavLst>
                                        <p:tav tm="0">
                                          <p:val>
                                            <p:strVal val="1+#ppt_h/2"/>
                                          </p:val>
                                        </p:tav>
                                        <p:tav tm="100000">
                                          <p:val>
                                            <p:strVal val="#ppt_y"/>
                                          </p:val>
                                        </p:tav>
                                      </p:tavLst>
                                    </p:anim>
                                  </p:childTnLst>
                                </p:cTn>
                              </p:par>
                              <p:par>
                                <p:cTn fill="hold" grpId="0" id="173" nodeType="withEffect" presetClass="entr" presetID="2" presetSubtype="4">
                                  <p:stCondLst>
                                    <p:cond delay="0"/>
                                  </p:stCondLst>
                                  <p:childTnLst>
                                    <p:set>
                                      <p:cBhvr>
                                        <p:cTn dur="1" fill="hold" id="174">
                                          <p:stCondLst>
                                            <p:cond delay="0"/>
                                          </p:stCondLst>
                                        </p:cTn>
                                        <p:tgtEl>
                                          <p:spTgt spid="140"/>
                                        </p:tgtEl>
                                        <p:attrNameLst>
                                          <p:attrName>style.visibility</p:attrName>
                                        </p:attrNameLst>
                                      </p:cBhvr>
                                      <p:to>
                                        <p:strVal val="visible"/>
                                      </p:to>
                                    </p:set>
                                    <p:anim calcmode="lin" valueType="num">
                                      <p:cBhvr additive="base">
                                        <p:cTn dur="500" fill="hold" id="175"/>
                                        <p:tgtEl>
                                          <p:spTgt spid="140"/>
                                        </p:tgtEl>
                                        <p:attrNameLst>
                                          <p:attrName>ppt_x</p:attrName>
                                        </p:attrNameLst>
                                      </p:cBhvr>
                                      <p:tavLst>
                                        <p:tav tm="0">
                                          <p:val>
                                            <p:strVal val="#ppt_x"/>
                                          </p:val>
                                        </p:tav>
                                        <p:tav tm="100000">
                                          <p:val>
                                            <p:strVal val="#ppt_x"/>
                                          </p:val>
                                        </p:tav>
                                      </p:tavLst>
                                    </p:anim>
                                    <p:anim calcmode="lin" valueType="num">
                                      <p:cBhvr additive="base">
                                        <p:cTn dur="500" fill="hold" id="176"/>
                                        <p:tgtEl>
                                          <p:spTgt spid="140"/>
                                        </p:tgtEl>
                                        <p:attrNameLst>
                                          <p:attrName>ppt_y</p:attrName>
                                        </p:attrNameLst>
                                      </p:cBhvr>
                                      <p:tavLst>
                                        <p:tav tm="0">
                                          <p:val>
                                            <p:strVal val="1+#ppt_h/2"/>
                                          </p:val>
                                        </p:tav>
                                        <p:tav tm="100000">
                                          <p:val>
                                            <p:strVal val="#ppt_y"/>
                                          </p:val>
                                        </p:tav>
                                      </p:tavLst>
                                    </p:anim>
                                  </p:childTnLst>
                                </p:cTn>
                              </p:par>
                              <p:par>
                                <p:cTn fill="hold" grpId="0" id="177" nodeType="withEffect" presetClass="entr" presetID="2" presetSubtype="4">
                                  <p:stCondLst>
                                    <p:cond delay="0"/>
                                  </p:stCondLst>
                                  <p:childTnLst>
                                    <p:set>
                                      <p:cBhvr>
                                        <p:cTn dur="1" fill="hold" id="178">
                                          <p:stCondLst>
                                            <p:cond delay="0"/>
                                          </p:stCondLst>
                                        </p:cTn>
                                        <p:tgtEl>
                                          <p:spTgt spid="141"/>
                                        </p:tgtEl>
                                        <p:attrNameLst>
                                          <p:attrName>style.visibility</p:attrName>
                                        </p:attrNameLst>
                                      </p:cBhvr>
                                      <p:to>
                                        <p:strVal val="visible"/>
                                      </p:to>
                                    </p:set>
                                    <p:anim calcmode="lin" valueType="num">
                                      <p:cBhvr additive="base">
                                        <p:cTn dur="500" fill="hold" id="179"/>
                                        <p:tgtEl>
                                          <p:spTgt spid="141"/>
                                        </p:tgtEl>
                                        <p:attrNameLst>
                                          <p:attrName>ppt_x</p:attrName>
                                        </p:attrNameLst>
                                      </p:cBhvr>
                                      <p:tavLst>
                                        <p:tav tm="0">
                                          <p:val>
                                            <p:strVal val="#ppt_x"/>
                                          </p:val>
                                        </p:tav>
                                        <p:tav tm="100000">
                                          <p:val>
                                            <p:strVal val="#ppt_x"/>
                                          </p:val>
                                        </p:tav>
                                      </p:tavLst>
                                    </p:anim>
                                    <p:anim calcmode="lin" valueType="num">
                                      <p:cBhvr additive="base">
                                        <p:cTn dur="500" fill="hold" id="180"/>
                                        <p:tgtEl>
                                          <p:spTgt spid="141"/>
                                        </p:tgtEl>
                                        <p:attrNameLst>
                                          <p:attrName>ppt_y</p:attrName>
                                        </p:attrNameLst>
                                      </p:cBhvr>
                                      <p:tavLst>
                                        <p:tav tm="0">
                                          <p:val>
                                            <p:strVal val="1+#ppt_h/2"/>
                                          </p:val>
                                        </p:tav>
                                        <p:tav tm="100000">
                                          <p:val>
                                            <p:strVal val="#ppt_y"/>
                                          </p:val>
                                        </p:tav>
                                      </p:tavLst>
                                    </p:anim>
                                  </p:childTnLst>
                                </p:cTn>
                              </p:par>
                              <p:par>
                                <p:cTn fill="hold" grpId="0" id="181" nodeType="withEffect" presetClass="entr" presetID="2" presetSubtype="4">
                                  <p:stCondLst>
                                    <p:cond delay="0"/>
                                  </p:stCondLst>
                                  <p:childTnLst>
                                    <p:set>
                                      <p:cBhvr>
                                        <p:cTn dur="1" fill="hold" id="182">
                                          <p:stCondLst>
                                            <p:cond delay="0"/>
                                          </p:stCondLst>
                                        </p:cTn>
                                        <p:tgtEl>
                                          <p:spTgt spid="142"/>
                                        </p:tgtEl>
                                        <p:attrNameLst>
                                          <p:attrName>style.visibility</p:attrName>
                                        </p:attrNameLst>
                                      </p:cBhvr>
                                      <p:to>
                                        <p:strVal val="visible"/>
                                      </p:to>
                                    </p:set>
                                    <p:anim calcmode="lin" valueType="num">
                                      <p:cBhvr additive="base">
                                        <p:cTn dur="500" fill="hold" id="183"/>
                                        <p:tgtEl>
                                          <p:spTgt spid="142"/>
                                        </p:tgtEl>
                                        <p:attrNameLst>
                                          <p:attrName>ppt_x</p:attrName>
                                        </p:attrNameLst>
                                      </p:cBhvr>
                                      <p:tavLst>
                                        <p:tav tm="0">
                                          <p:val>
                                            <p:strVal val="#ppt_x"/>
                                          </p:val>
                                        </p:tav>
                                        <p:tav tm="100000">
                                          <p:val>
                                            <p:strVal val="#ppt_x"/>
                                          </p:val>
                                        </p:tav>
                                      </p:tavLst>
                                    </p:anim>
                                    <p:anim calcmode="lin" valueType="num">
                                      <p:cBhvr additive="base">
                                        <p:cTn dur="500" fill="hold" id="184"/>
                                        <p:tgtEl>
                                          <p:spTgt spid="142"/>
                                        </p:tgtEl>
                                        <p:attrNameLst>
                                          <p:attrName>ppt_y</p:attrName>
                                        </p:attrNameLst>
                                      </p:cBhvr>
                                      <p:tavLst>
                                        <p:tav tm="0">
                                          <p:val>
                                            <p:strVal val="1+#ppt_h/2"/>
                                          </p:val>
                                        </p:tav>
                                        <p:tav tm="100000">
                                          <p:val>
                                            <p:strVal val="#ppt_y"/>
                                          </p:val>
                                        </p:tav>
                                      </p:tavLst>
                                    </p:anim>
                                  </p:childTnLst>
                                </p:cTn>
                              </p:par>
                              <p:par>
                                <p:cTn fill="hold" grpId="0" id="185" nodeType="withEffect" presetClass="entr" presetID="2" presetSubtype="8">
                                  <p:stCondLst>
                                    <p:cond delay="0"/>
                                  </p:stCondLst>
                                  <p:childTnLst>
                                    <p:set>
                                      <p:cBhvr>
                                        <p:cTn dur="1" fill="hold" id="186">
                                          <p:stCondLst>
                                            <p:cond delay="0"/>
                                          </p:stCondLst>
                                        </p:cTn>
                                        <p:tgtEl>
                                          <p:spTgt spid="143"/>
                                        </p:tgtEl>
                                        <p:attrNameLst>
                                          <p:attrName>style.visibility</p:attrName>
                                        </p:attrNameLst>
                                      </p:cBhvr>
                                      <p:to>
                                        <p:strVal val="visible"/>
                                      </p:to>
                                    </p:set>
                                    <p:anim calcmode="lin" valueType="num">
                                      <p:cBhvr additive="base">
                                        <p:cTn dur="500" fill="hold" id="187"/>
                                        <p:tgtEl>
                                          <p:spTgt spid="143"/>
                                        </p:tgtEl>
                                        <p:attrNameLst>
                                          <p:attrName>ppt_x</p:attrName>
                                        </p:attrNameLst>
                                      </p:cBhvr>
                                      <p:tavLst>
                                        <p:tav tm="0">
                                          <p:val>
                                            <p:strVal val="0-#ppt_w/2"/>
                                          </p:val>
                                        </p:tav>
                                        <p:tav tm="100000">
                                          <p:val>
                                            <p:strVal val="#ppt_x"/>
                                          </p:val>
                                        </p:tav>
                                      </p:tavLst>
                                    </p:anim>
                                    <p:anim calcmode="lin" valueType="num">
                                      <p:cBhvr additive="base">
                                        <p:cTn dur="500" fill="hold" id="188"/>
                                        <p:tgtEl>
                                          <p:spTgt spid="143"/>
                                        </p:tgtEl>
                                        <p:attrNameLst>
                                          <p:attrName>ppt_y</p:attrName>
                                        </p:attrNameLst>
                                      </p:cBhvr>
                                      <p:tavLst>
                                        <p:tav tm="0">
                                          <p:val>
                                            <p:strVal val="#ppt_y"/>
                                          </p:val>
                                        </p:tav>
                                        <p:tav tm="100000">
                                          <p:val>
                                            <p:strVal val="#ppt_y"/>
                                          </p:val>
                                        </p:tav>
                                      </p:tavLst>
                                    </p:anim>
                                  </p:childTnLst>
                                </p:cTn>
                              </p:par>
                              <p:par>
                                <p:cTn fill="hold" grpId="0" id="189" nodeType="withEffect" presetClass="entr" presetID="2" presetSubtype="4">
                                  <p:stCondLst>
                                    <p:cond delay="0"/>
                                  </p:stCondLst>
                                  <p:childTnLst>
                                    <p:set>
                                      <p:cBhvr>
                                        <p:cTn dur="1" fill="hold" id="190">
                                          <p:stCondLst>
                                            <p:cond delay="0"/>
                                          </p:stCondLst>
                                        </p:cTn>
                                        <p:tgtEl>
                                          <p:spTgt spid="144"/>
                                        </p:tgtEl>
                                        <p:attrNameLst>
                                          <p:attrName>style.visibility</p:attrName>
                                        </p:attrNameLst>
                                      </p:cBhvr>
                                      <p:to>
                                        <p:strVal val="visible"/>
                                      </p:to>
                                    </p:set>
                                    <p:anim calcmode="lin" valueType="num">
                                      <p:cBhvr additive="base">
                                        <p:cTn dur="500" fill="hold" id="191"/>
                                        <p:tgtEl>
                                          <p:spTgt spid="144"/>
                                        </p:tgtEl>
                                        <p:attrNameLst>
                                          <p:attrName>ppt_x</p:attrName>
                                        </p:attrNameLst>
                                      </p:cBhvr>
                                      <p:tavLst>
                                        <p:tav tm="0">
                                          <p:val>
                                            <p:strVal val="#ppt_x"/>
                                          </p:val>
                                        </p:tav>
                                        <p:tav tm="100000">
                                          <p:val>
                                            <p:strVal val="#ppt_x"/>
                                          </p:val>
                                        </p:tav>
                                      </p:tavLst>
                                    </p:anim>
                                    <p:anim calcmode="lin" valueType="num">
                                      <p:cBhvr additive="base">
                                        <p:cTn dur="500" fill="hold" id="192"/>
                                        <p:tgtEl>
                                          <p:spTgt spid="144"/>
                                        </p:tgtEl>
                                        <p:attrNameLst>
                                          <p:attrName>ppt_y</p:attrName>
                                        </p:attrNameLst>
                                      </p:cBhvr>
                                      <p:tavLst>
                                        <p:tav tm="0">
                                          <p:val>
                                            <p:strVal val="1+#ppt_h/2"/>
                                          </p:val>
                                        </p:tav>
                                        <p:tav tm="100000">
                                          <p:val>
                                            <p:strVal val="#ppt_y"/>
                                          </p:val>
                                        </p:tav>
                                      </p:tavLst>
                                    </p:anim>
                                  </p:childTnLst>
                                </p:cTn>
                              </p:par>
                              <p:par>
                                <p:cTn fill="hold" grpId="0" id="193" nodeType="withEffect" presetClass="entr" presetID="2" presetSubtype="4">
                                  <p:stCondLst>
                                    <p:cond delay="0"/>
                                  </p:stCondLst>
                                  <p:childTnLst>
                                    <p:set>
                                      <p:cBhvr>
                                        <p:cTn dur="1" fill="hold" id="194">
                                          <p:stCondLst>
                                            <p:cond delay="0"/>
                                          </p:stCondLst>
                                        </p:cTn>
                                        <p:tgtEl>
                                          <p:spTgt spid="145"/>
                                        </p:tgtEl>
                                        <p:attrNameLst>
                                          <p:attrName>style.visibility</p:attrName>
                                        </p:attrNameLst>
                                      </p:cBhvr>
                                      <p:to>
                                        <p:strVal val="visible"/>
                                      </p:to>
                                    </p:set>
                                    <p:anim calcmode="lin" valueType="num">
                                      <p:cBhvr additive="base">
                                        <p:cTn dur="500" fill="hold" id="195"/>
                                        <p:tgtEl>
                                          <p:spTgt spid="145"/>
                                        </p:tgtEl>
                                        <p:attrNameLst>
                                          <p:attrName>ppt_x</p:attrName>
                                        </p:attrNameLst>
                                      </p:cBhvr>
                                      <p:tavLst>
                                        <p:tav tm="0">
                                          <p:val>
                                            <p:strVal val="#ppt_x"/>
                                          </p:val>
                                        </p:tav>
                                        <p:tav tm="100000">
                                          <p:val>
                                            <p:strVal val="#ppt_x"/>
                                          </p:val>
                                        </p:tav>
                                      </p:tavLst>
                                    </p:anim>
                                    <p:anim calcmode="lin" valueType="num">
                                      <p:cBhvr additive="base">
                                        <p:cTn dur="500" fill="hold" id="196"/>
                                        <p:tgtEl>
                                          <p:spTgt spid="145"/>
                                        </p:tgtEl>
                                        <p:attrNameLst>
                                          <p:attrName>ppt_y</p:attrName>
                                        </p:attrNameLst>
                                      </p:cBhvr>
                                      <p:tavLst>
                                        <p:tav tm="0">
                                          <p:val>
                                            <p:strVal val="1+#ppt_h/2"/>
                                          </p:val>
                                        </p:tav>
                                        <p:tav tm="100000">
                                          <p:val>
                                            <p:strVal val="#ppt_y"/>
                                          </p:val>
                                        </p:tav>
                                      </p:tavLst>
                                    </p:anim>
                                  </p:childTnLst>
                                </p:cTn>
                              </p:par>
                              <p:par>
                                <p:cTn fill="hold" grpId="0" id="197" nodeType="withEffect" presetClass="entr" presetID="2" presetSubtype="4">
                                  <p:stCondLst>
                                    <p:cond delay="0"/>
                                  </p:stCondLst>
                                  <p:childTnLst>
                                    <p:set>
                                      <p:cBhvr>
                                        <p:cTn dur="1" fill="hold" id="198">
                                          <p:stCondLst>
                                            <p:cond delay="0"/>
                                          </p:stCondLst>
                                        </p:cTn>
                                        <p:tgtEl>
                                          <p:spTgt spid="146"/>
                                        </p:tgtEl>
                                        <p:attrNameLst>
                                          <p:attrName>style.visibility</p:attrName>
                                        </p:attrNameLst>
                                      </p:cBhvr>
                                      <p:to>
                                        <p:strVal val="visible"/>
                                      </p:to>
                                    </p:set>
                                    <p:anim calcmode="lin" valueType="num">
                                      <p:cBhvr additive="base">
                                        <p:cTn dur="500" fill="hold" id="199"/>
                                        <p:tgtEl>
                                          <p:spTgt spid="146"/>
                                        </p:tgtEl>
                                        <p:attrNameLst>
                                          <p:attrName>ppt_x</p:attrName>
                                        </p:attrNameLst>
                                      </p:cBhvr>
                                      <p:tavLst>
                                        <p:tav tm="0">
                                          <p:val>
                                            <p:strVal val="#ppt_x"/>
                                          </p:val>
                                        </p:tav>
                                        <p:tav tm="100000">
                                          <p:val>
                                            <p:strVal val="#ppt_x"/>
                                          </p:val>
                                        </p:tav>
                                      </p:tavLst>
                                    </p:anim>
                                    <p:anim calcmode="lin" valueType="num">
                                      <p:cBhvr additive="base">
                                        <p:cTn dur="500" fill="hold" id="200"/>
                                        <p:tgtEl>
                                          <p:spTgt spid="146"/>
                                        </p:tgtEl>
                                        <p:attrNameLst>
                                          <p:attrName>ppt_y</p:attrName>
                                        </p:attrNameLst>
                                      </p:cBhvr>
                                      <p:tavLst>
                                        <p:tav tm="0">
                                          <p:val>
                                            <p:strVal val="1+#ppt_h/2"/>
                                          </p:val>
                                        </p:tav>
                                        <p:tav tm="100000">
                                          <p:val>
                                            <p:strVal val="#ppt_y"/>
                                          </p:val>
                                        </p:tav>
                                      </p:tavLst>
                                    </p:anim>
                                  </p:childTnLst>
                                </p:cTn>
                              </p:par>
                              <p:par>
                                <p:cTn fill="hold" grpId="0" id="201" nodeType="withEffect" presetClass="entr" presetID="2" presetSubtype="4">
                                  <p:stCondLst>
                                    <p:cond delay="0"/>
                                  </p:stCondLst>
                                  <p:childTnLst>
                                    <p:set>
                                      <p:cBhvr>
                                        <p:cTn dur="1" fill="hold" id="202">
                                          <p:stCondLst>
                                            <p:cond delay="0"/>
                                          </p:stCondLst>
                                        </p:cTn>
                                        <p:tgtEl>
                                          <p:spTgt spid="147"/>
                                        </p:tgtEl>
                                        <p:attrNameLst>
                                          <p:attrName>style.visibility</p:attrName>
                                        </p:attrNameLst>
                                      </p:cBhvr>
                                      <p:to>
                                        <p:strVal val="visible"/>
                                      </p:to>
                                    </p:set>
                                    <p:anim calcmode="lin" valueType="num">
                                      <p:cBhvr additive="base">
                                        <p:cTn dur="500" fill="hold" id="203"/>
                                        <p:tgtEl>
                                          <p:spTgt spid="147"/>
                                        </p:tgtEl>
                                        <p:attrNameLst>
                                          <p:attrName>ppt_x</p:attrName>
                                        </p:attrNameLst>
                                      </p:cBhvr>
                                      <p:tavLst>
                                        <p:tav tm="0">
                                          <p:val>
                                            <p:strVal val="#ppt_x"/>
                                          </p:val>
                                        </p:tav>
                                        <p:tav tm="100000">
                                          <p:val>
                                            <p:strVal val="#ppt_x"/>
                                          </p:val>
                                        </p:tav>
                                      </p:tavLst>
                                    </p:anim>
                                    <p:anim calcmode="lin" valueType="num">
                                      <p:cBhvr additive="base">
                                        <p:cTn dur="500" fill="hold" id="204"/>
                                        <p:tgtEl>
                                          <p:spTgt spid="147"/>
                                        </p:tgtEl>
                                        <p:attrNameLst>
                                          <p:attrName>ppt_y</p:attrName>
                                        </p:attrNameLst>
                                      </p:cBhvr>
                                      <p:tavLst>
                                        <p:tav tm="0">
                                          <p:val>
                                            <p:strVal val="1+#ppt_h/2"/>
                                          </p:val>
                                        </p:tav>
                                        <p:tav tm="100000">
                                          <p:val>
                                            <p:strVal val="#ppt_y"/>
                                          </p:val>
                                        </p:tav>
                                      </p:tavLst>
                                    </p:anim>
                                  </p:childTnLst>
                                </p:cTn>
                              </p:par>
                              <p:par>
                                <p:cTn fill="hold" grpId="0" id="205" nodeType="withEffect" presetClass="entr" presetID="2" presetSubtype="4">
                                  <p:stCondLst>
                                    <p:cond delay="0"/>
                                  </p:stCondLst>
                                  <p:childTnLst>
                                    <p:set>
                                      <p:cBhvr>
                                        <p:cTn dur="1" fill="hold" id="206">
                                          <p:stCondLst>
                                            <p:cond delay="0"/>
                                          </p:stCondLst>
                                        </p:cTn>
                                        <p:tgtEl>
                                          <p:spTgt spid="148"/>
                                        </p:tgtEl>
                                        <p:attrNameLst>
                                          <p:attrName>style.visibility</p:attrName>
                                        </p:attrNameLst>
                                      </p:cBhvr>
                                      <p:to>
                                        <p:strVal val="visible"/>
                                      </p:to>
                                    </p:set>
                                    <p:anim calcmode="lin" valueType="num">
                                      <p:cBhvr additive="base">
                                        <p:cTn dur="500" fill="hold" id="207"/>
                                        <p:tgtEl>
                                          <p:spTgt spid="148"/>
                                        </p:tgtEl>
                                        <p:attrNameLst>
                                          <p:attrName>ppt_x</p:attrName>
                                        </p:attrNameLst>
                                      </p:cBhvr>
                                      <p:tavLst>
                                        <p:tav tm="0">
                                          <p:val>
                                            <p:strVal val="#ppt_x"/>
                                          </p:val>
                                        </p:tav>
                                        <p:tav tm="100000">
                                          <p:val>
                                            <p:strVal val="#ppt_x"/>
                                          </p:val>
                                        </p:tav>
                                      </p:tavLst>
                                    </p:anim>
                                    <p:anim calcmode="lin" valueType="num">
                                      <p:cBhvr additive="base">
                                        <p:cTn dur="500" fill="hold" id="208"/>
                                        <p:tgtEl>
                                          <p:spTgt spid="148"/>
                                        </p:tgtEl>
                                        <p:attrNameLst>
                                          <p:attrName>ppt_y</p:attrName>
                                        </p:attrNameLst>
                                      </p:cBhvr>
                                      <p:tavLst>
                                        <p:tav tm="0">
                                          <p:val>
                                            <p:strVal val="1+#ppt_h/2"/>
                                          </p:val>
                                        </p:tav>
                                        <p:tav tm="100000">
                                          <p:val>
                                            <p:strVal val="#ppt_y"/>
                                          </p:val>
                                        </p:tav>
                                      </p:tavLst>
                                    </p:anim>
                                  </p:childTnLst>
                                </p:cTn>
                              </p:par>
                              <p:par>
                                <p:cTn fill="hold" grpId="0" id="209" nodeType="withEffect" presetClass="entr" presetID="2" presetSubtype="4">
                                  <p:stCondLst>
                                    <p:cond delay="0"/>
                                  </p:stCondLst>
                                  <p:childTnLst>
                                    <p:set>
                                      <p:cBhvr>
                                        <p:cTn dur="1" fill="hold" id="210">
                                          <p:stCondLst>
                                            <p:cond delay="0"/>
                                          </p:stCondLst>
                                        </p:cTn>
                                        <p:tgtEl>
                                          <p:spTgt spid="149"/>
                                        </p:tgtEl>
                                        <p:attrNameLst>
                                          <p:attrName>style.visibility</p:attrName>
                                        </p:attrNameLst>
                                      </p:cBhvr>
                                      <p:to>
                                        <p:strVal val="visible"/>
                                      </p:to>
                                    </p:set>
                                    <p:anim calcmode="lin" valueType="num">
                                      <p:cBhvr additive="base">
                                        <p:cTn dur="500" fill="hold" id="211"/>
                                        <p:tgtEl>
                                          <p:spTgt spid="149"/>
                                        </p:tgtEl>
                                        <p:attrNameLst>
                                          <p:attrName>ppt_x</p:attrName>
                                        </p:attrNameLst>
                                      </p:cBhvr>
                                      <p:tavLst>
                                        <p:tav tm="0">
                                          <p:val>
                                            <p:strVal val="#ppt_x"/>
                                          </p:val>
                                        </p:tav>
                                        <p:tav tm="100000">
                                          <p:val>
                                            <p:strVal val="#ppt_x"/>
                                          </p:val>
                                        </p:tav>
                                      </p:tavLst>
                                    </p:anim>
                                    <p:anim calcmode="lin" valueType="num">
                                      <p:cBhvr additive="base">
                                        <p:cTn dur="500" fill="hold" id="212"/>
                                        <p:tgtEl>
                                          <p:spTgt spid="149"/>
                                        </p:tgtEl>
                                        <p:attrNameLst>
                                          <p:attrName>ppt_y</p:attrName>
                                        </p:attrNameLst>
                                      </p:cBhvr>
                                      <p:tavLst>
                                        <p:tav tm="0">
                                          <p:val>
                                            <p:strVal val="1+#ppt_h/2"/>
                                          </p:val>
                                        </p:tav>
                                        <p:tav tm="100000">
                                          <p:val>
                                            <p:strVal val="#ppt_y"/>
                                          </p:val>
                                        </p:tav>
                                      </p:tavLst>
                                    </p:anim>
                                  </p:childTnLst>
                                </p:cTn>
                              </p:par>
                              <p:par>
                                <p:cTn fill="hold" grpId="0" id="213" nodeType="withEffect" presetClass="entr" presetID="2" presetSubtype="4">
                                  <p:stCondLst>
                                    <p:cond delay="0"/>
                                  </p:stCondLst>
                                  <p:childTnLst>
                                    <p:set>
                                      <p:cBhvr>
                                        <p:cTn dur="1" fill="hold" id="214">
                                          <p:stCondLst>
                                            <p:cond delay="0"/>
                                          </p:stCondLst>
                                        </p:cTn>
                                        <p:tgtEl>
                                          <p:spTgt spid="150"/>
                                        </p:tgtEl>
                                        <p:attrNameLst>
                                          <p:attrName>style.visibility</p:attrName>
                                        </p:attrNameLst>
                                      </p:cBhvr>
                                      <p:to>
                                        <p:strVal val="visible"/>
                                      </p:to>
                                    </p:set>
                                    <p:anim calcmode="lin" valueType="num">
                                      <p:cBhvr additive="base">
                                        <p:cTn dur="500" fill="hold" id="215"/>
                                        <p:tgtEl>
                                          <p:spTgt spid="150"/>
                                        </p:tgtEl>
                                        <p:attrNameLst>
                                          <p:attrName>ppt_x</p:attrName>
                                        </p:attrNameLst>
                                      </p:cBhvr>
                                      <p:tavLst>
                                        <p:tav tm="0">
                                          <p:val>
                                            <p:strVal val="#ppt_x"/>
                                          </p:val>
                                        </p:tav>
                                        <p:tav tm="100000">
                                          <p:val>
                                            <p:strVal val="#ppt_x"/>
                                          </p:val>
                                        </p:tav>
                                      </p:tavLst>
                                    </p:anim>
                                    <p:anim calcmode="lin" valueType="num">
                                      <p:cBhvr additive="base">
                                        <p:cTn dur="500" fill="hold" id="216"/>
                                        <p:tgtEl>
                                          <p:spTgt spid="150"/>
                                        </p:tgtEl>
                                        <p:attrNameLst>
                                          <p:attrName>ppt_y</p:attrName>
                                        </p:attrNameLst>
                                      </p:cBhvr>
                                      <p:tavLst>
                                        <p:tav tm="0">
                                          <p:val>
                                            <p:strVal val="1+#ppt_h/2"/>
                                          </p:val>
                                        </p:tav>
                                        <p:tav tm="100000">
                                          <p:val>
                                            <p:strVal val="#ppt_y"/>
                                          </p:val>
                                        </p:tav>
                                      </p:tavLst>
                                    </p:anim>
                                  </p:childTnLst>
                                </p:cTn>
                              </p:par>
                              <p:par>
                                <p:cTn fill="hold" grpId="0" id="217" nodeType="withEffect" presetClass="entr" presetID="2" presetSubtype="4">
                                  <p:stCondLst>
                                    <p:cond delay="0"/>
                                  </p:stCondLst>
                                  <p:childTnLst>
                                    <p:set>
                                      <p:cBhvr>
                                        <p:cTn dur="1" fill="hold" id="218">
                                          <p:stCondLst>
                                            <p:cond delay="0"/>
                                          </p:stCondLst>
                                        </p:cTn>
                                        <p:tgtEl>
                                          <p:spTgt spid="151"/>
                                        </p:tgtEl>
                                        <p:attrNameLst>
                                          <p:attrName>style.visibility</p:attrName>
                                        </p:attrNameLst>
                                      </p:cBhvr>
                                      <p:to>
                                        <p:strVal val="visible"/>
                                      </p:to>
                                    </p:set>
                                    <p:anim calcmode="lin" valueType="num">
                                      <p:cBhvr additive="base">
                                        <p:cTn dur="500" fill="hold" id="219"/>
                                        <p:tgtEl>
                                          <p:spTgt spid="151"/>
                                        </p:tgtEl>
                                        <p:attrNameLst>
                                          <p:attrName>ppt_x</p:attrName>
                                        </p:attrNameLst>
                                      </p:cBhvr>
                                      <p:tavLst>
                                        <p:tav tm="0">
                                          <p:val>
                                            <p:strVal val="#ppt_x"/>
                                          </p:val>
                                        </p:tav>
                                        <p:tav tm="100000">
                                          <p:val>
                                            <p:strVal val="#ppt_x"/>
                                          </p:val>
                                        </p:tav>
                                      </p:tavLst>
                                    </p:anim>
                                    <p:anim calcmode="lin" valueType="num">
                                      <p:cBhvr additive="base">
                                        <p:cTn dur="500" fill="hold" id="220"/>
                                        <p:tgtEl>
                                          <p:spTgt spid="151"/>
                                        </p:tgtEl>
                                        <p:attrNameLst>
                                          <p:attrName>ppt_y</p:attrName>
                                        </p:attrNameLst>
                                      </p:cBhvr>
                                      <p:tavLst>
                                        <p:tav tm="0">
                                          <p:val>
                                            <p:strVal val="1+#ppt_h/2"/>
                                          </p:val>
                                        </p:tav>
                                        <p:tav tm="100000">
                                          <p:val>
                                            <p:strVal val="#ppt_y"/>
                                          </p:val>
                                        </p:tav>
                                      </p:tavLst>
                                    </p:anim>
                                  </p:childTnLst>
                                </p:cTn>
                              </p:par>
                              <p:par>
                                <p:cTn fill="hold" grpId="0" id="221" nodeType="withEffect" presetClass="entr" presetID="2" presetSubtype="4">
                                  <p:stCondLst>
                                    <p:cond delay="0"/>
                                  </p:stCondLst>
                                  <p:childTnLst>
                                    <p:set>
                                      <p:cBhvr>
                                        <p:cTn dur="1" fill="hold" id="222">
                                          <p:stCondLst>
                                            <p:cond delay="0"/>
                                          </p:stCondLst>
                                        </p:cTn>
                                        <p:tgtEl>
                                          <p:spTgt spid="152"/>
                                        </p:tgtEl>
                                        <p:attrNameLst>
                                          <p:attrName>style.visibility</p:attrName>
                                        </p:attrNameLst>
                                      </p:cBhvr>
                                      <p:to>
                                        <p:strVal val="visible"/>
                                      </p:to>
                                    </p:set>
                                    <p:anim calcmode="lin" valueType="num">
                                      <p:cBhvr additive="base">
                                        <p:cTn dur="500" fill="hold" id="223"/>
                                        <p:tgtEl>
                                          <p:spTgt spid="152"/>
                                        </p:tgtEl>
                                        <p:attrNameLst>
                                          <p:attrName>ppt_x</p:attrName>
                                        </p:attrNameLst>
                                      </p:cBhvr>
                                      <p:tavLst>
                                        <p:tav tm="0">
                                          <p:val>
                                            <p:strVal val="#ppt_x"/>
                                          </p:val>
                                        </p:tav>
                                        <p:tav tm="100000">
                                          <p:val>
                                            <p:strVal val="#ppt_x"/>
                                          </p:val>
                                        </p:tav>
                                      </p:tavLst>
                                    </p:anim>
                                    <p:anim calcmode="lin" valueType="num">
                                      <p:cBhvr additive="base">
                                        <p:cTn dur="500" fill="hold" id="224"/>
                                        <p:tgtEl>
                                          <p:spTgt spid="152"/>
                                        </p:tgtEl>
                                        <p:attrNameLst>
                                          <p:attrName>ppt_y</p:attrName>
                                        </p:attrNameLst>
                                      </p:cBhvr>
                                      <p:tavLst>
                                        <p:tav tm="0">
                                          <p:val>
                                            <p:strVal val="1+#ppt_h/2"/>
                                          </p:val>
                                        </p:tav>
                                        <p:tav tm="100000">
                                          <p:val>
                                            <p:strVal val="#ppt_y"/>
                                          </p:val>
                                        </p:tav>
                                      </p:tavLst>
                                    </p:anim>
                                  </p:childTnLst>
                                </p:cTn>
                              </p:par>
                              <p:par>
                                <p:cTn fill="hold" grpId="0" id="225" nodeType="withEffect" presetClass="entr" presetID="2" presetSubtype="4">
                                  <p:stCondLst>
                                    <p:cond delay="0"/>
                                  </p:stCondLst>
                                  <p:childTnLst>
                                    <p:set>
                                      <p:cBhvr>
                                        <p:cTn dur="1" fill="hold" id="226">
                                          <p:stCondLst>
                                            <p:cond delay="0"/>
                                          </p:stCondLst>
                                        </p:cTn>
                                        <p:tgtEl>
                                          <p:spTgt spid="153"/>
                                        </p:tgtEl>
                                        <p:attrNameLst>
                                          <p:attrName>style.visibility</p:attrName>
                                        </p:attrNameLst>
                                      </p:cBhvr>
                                      <p:to>
                                        <p:strVal val="visible"/>
                                      </p:to>
                                    </p:set>
                                    <p:anim calcmode="lin" valueType="num">
                                      <p:cBhvr additive="base">
                                        <p:cTn dur="500" fill="hold" id="227"/>
                                        <p:tgtEl>
                                          <p:spTgt spid="153"/>
                                        </p:tgtEl>
                                        <p:attrNameLst>
                                          <p:attrName>ppt_x</p:attrName>
                                        </p:attrNameLst>
                                      </p:cBhvr>
                                      <p:tavLst>
                                        <p:tav tm="0">
                                          <p:val>
                                            <p:strVal val="#ppt_x"/>
                                          </p:val>
                                        </p:tav>
                                        <p:tav tm="100000">
                                          <p:val>
                                            <p:strVal val="#ppt_x"/>
                                          </p:val>
                                        </p:tav>
                                      </p:tavLst>
                                    </p:anim>
                                    <p:anim calcmode="lin" valueType="num">
                                      <p:cBhvr additive="base">
                                        <p:cTn dur="500" fill="hold" id="228"/>
                                        <p:tgtEl>
                                          <p:spTgt spid="153"/>
                                        </p:tgtEl>
                                        <p:attrNameLst>
                                          <p:attrName>ppt_y</p:attrName>
                                        </p:attrNameLst>
                                      </p:cBhvr>
                                      <p:tavLst>
                                        <p:tav tm="0">
                                          <p:val>
                                            <p:strVal val="1+#ppt_h/2"/>
                                          </p:val>
                                        </p:tav>
                                        <p:tav tm="100000">
                                          <p:val>
                                            <p:strVal val="#ppt_y"/>
                                          </p:val>
                                        </p:tav>
                                      </p:tavLst>
                                    </p:anim>
                                  </p:childTnLst>
                                </p:cTn>
                              </p:par>
                              <p:par>
                                <p:cTn fill="hold" grpId="0" id="229" nodeType="withEffect" presetClass="entr" presetID="2" presetSubtype="4">
                                  <p:stCondLst>
                                    <p:cond delay="0"/>
                                  </p:stCondLst>
                                  <p:childTnLst>
                                    <p:set>
                                      <p:cBhvr>
                                        <p:cTn dur="1" fill="hold" id="230">
                                          <p:stCondLst>
                                            <p:cond delay="0"/>
                                          </p:stCondLst>
                                        </p:cTn>
                                        <p:tgtEl>
                                          <p:spTgt spid="154"/>
                                        </p:tgtEl>
                                        <p:attrNameLst>
                                          <p:attrName>style.visibility</p:attrName>
                                        </p:attrNameLst>
                                      </p:cBhvr>
                                      <p:to>
                                        <p:strVal val="visible"/>
                                      </p:to>
                                    </p:set>
                                    <p:anim calcmode="lin" valueType="num">
                                      <p:cBhvr additive="base">
                                        <p:cTn dur="500" fill="hold" id="231"/>
                                        <p:tgtEl>
                                          <p:spTgt spid="154"/>
                                        </p:tgtEl>
                                        <p:attrNameLst>
                                          <p:attrName>ppt_x</p:attrName>
                                        </p:attrNameLst>
                                      </p:cBhvr>
                                      <p:tavLst>
                                        <p:tav tm="0">
                                          <p:val>
                                            <p:strVal val="#ppt_x"/>
                                          </p:val>
                                        </p:tav>
                                        <p:tav tm="100000">
                                          <p:val>
                                            <p:strVal val="#ppt_x"/>
                                          </p:val>
                                        </p:tav>
                                      </p:tavLst>
                                    </p:anim>
                                    <p:anim calcmode="lin" valueType="num">
                                      <p:cBhvr additive="base">
                                        <p:cTn dur="500" fill="hold" id="232"/>
                                        <p:tgtEl>
                                          <p:spTgt spid="154"/>
                                        </p:tgtEl>
                                        <p:attrNameLst>
                                          <p:attrName>ppt_y</p:attrName>
                                        </p:attrNameLst>
                                      </p:cBhvr>
                                      <p:tavLst>
                                        <p:tav tm="0">
                                          <p:val>
                                            <p:strVal val="1+#ppt_h/2"/>
                                          </p:val>
                                        </p:tav>
                                        <p:tav tm="100000">
                                          <p:val>
                                            <p:strVal val="#ppt_y"/>
                                          </p:val>
                                        </p:tav>
                                      </p:tavLst>
                                    </p:anim>
                                  </p:childTnLst>
                                </p:cTn>
                              </p:par>
                              <p:par>
                                <p:cTn fill="hold" grpId="0" id="233" nodeType="withEffect" presetClass="entr" presetID="2" presetSubtype="4">
                                  <p:stCondLst>
                                    <p:cond delay="0"/>
                                  </p:stCondLst>
                                  <p:childTnLst>
                                    <p:set>
                                      <p:cBhvr>
                                        <p:cTn dur="1" fill="hold" id="234">
                                          <p:stCondLst>
                                            <p:cond delay="0"/>
                                          </p:stCondLst>
                                        </p:cTn>
                                        <p:tgtEl>
                                          <p:spTgt spid="155"/>
                                        </p:tgtEl>
                                        <p:attrNameLst>
                                          <p:attrName>style.visibility</p:attrName>
                                        </p:attrNameLst>
                                      </p:cBhvr>
                                      <p:to>
                                        <p:strVal val="visible"/>
                                      </p:to>
                                    </p:set>
                                    <p:anim calcmode="lin" valueType="num">
                                      <p:cBhvr additive="base">
                                        <p:cTn dur="500" fill="hold" id="235"/>
                                        <p:tgtEl>
                                          <p:spTgt spid="155"/>
                                        </p:tgtEl>
                                        <p:attrNameLst>
                                          <p:attrName>ppt_x</p:attrName>
                                        </p:attrNameLst>
                                      </p:cBhvr>
                                      <p:tavLst>
                                        <p:tav tm="0">
                                          <p:val>
                                            <p:strVal val="#ppt_x"/>
                                          </p:val>
                                        </p:tav>
                                        <p:tav tm="100000">
                                          <p:val>
                                            <p:strVal val="#ppt_x"/>
                                          </p:val>
                                        </p:tav>
                                      </p:tavLst>
                                    </p:anim>
                                    <p:anim calcmode="lin" valueType="num">
                                      <p:cBhvr additive="base">
                                        <p:cTn dur="500" fill="hold" id="236"/>
                                        <p:tgtEl>
                                          <p:spTgt spid="155"/>
                                        </p:tgtEl>
                                        <p:attrNameLst>
                                          <p:attrName>ppt_y</p:attrName>
                                        </p:attrNameLst>
                                      </p:cBhvr>
                                      <p:tavLst>
                                        <p:tav tm="0">
                                          <p:val>
                                            <p:strVal val="1+#ppt_h/2"/>
                                          </p:val>
                                        </p:tav>
                                        <p:tav tm="100000">
                                          <p:val>
                                            <p:strVal val="#ppt_y"/>
                                          </p:val>
                                        </p:tav>
                                      </p:tavLst>
                                    </p:anim>
                                  </p:childTnLst>
                                </p:cTn>
                              </p:par>
                              <p:par>
                                <p:cTn fill="hold" grpId="0" id="237" nodeType="withEffect" presetClass="entr" presetID="2" presetSubtype="4">
                                  <p:stCondLst>
                                    <p:cond delay="0"/>
                                  </p:stCondLst>
                                  <p:childTnLst>
                                    <p:set>
                                      <p:cBhvr>
                                        <p:cTn dur="1" fill="hold" id="238">
                                          <p:stCondLst>
                                            <p:cond delay="0"/>
                                          </p:stCondLst>
                                        </p:cTn>
                                        <p:tgtEl>
                                          <p:spTgt spid="156"/>
                                        </p:tgtEl>
                                        <p:attrNameLst>
                                          <p:attrName>style.visibility</p:attrName>
                                        </p:attrNameLst>
                                      </p:cBhvr>
                                      <p:to>
                                        <p:strVal val="visible"/>
                                      </p:to>
                                    </p:set>
                                    <p:anim calcmode="lin" valueType="num">
                                      <p:cBhvr additive="base">
                                        <p:cTn dur="500" fill="hold" id="239"/>
                                        <p:tgtEl>
                                          <p:spTgt spid="156"/>
                                        </p:tgtEl>
                                        <p:attrNameLst>
                                          <p:attrName>ppt_x</p:attrName>
                                        </p:attrNameLst>
                                      </p:cBhvr>
                                      <p:tavLst>
                                        <p:tav tm="0">
                                          <p:val>
                                            <p:strVal val="#ppt_x"/>
                                          </p:val>
                                        </p:tav>
                                        <p:tav tm="100000">
                                          <p:val>
                                            <p:strVal val="#ppt_x"/>
                                          </p:val>
                                        </p:tav>
                                      </p:tavLst>
                                    </p:anim>
                                    <p:anim calcmode="lin" valueType="num">
                                      <p:cBhvr additive="base">
                                        <p:cTn dur="500" fill="hold" id="240"/>
                                        <p:tgtEl>
                                          <p:spTgt spid="156"/>
                                        </p:tgtEl>
                                        <p:attrNameLst>
                                          <p:attrName>ppt_y</p:attrName>
                                        </p:attrNameLst>
                                      </p:cBhvr>
                                      <p:tavLst>
                                        <p:tav tm="0">
                                          <p:val>
                                            <p:strVal val="1+#ppt_h/2"/>
                                          </p:val>
                                        </p:tav>
                                        <p:tav tm="100000">
                                          <p:val>
                                            <p:strVal val="#ppt_y"/>
                                          </p:val>
                                        </p:tav>
                                      </p:tavLst>
                                    </p:anim>
                                  </p:childTnLst>
                                </p:cTn>
                              </p:par>
                              <p:par>
                                <p:cTn fill="hold" grpId="0" id="241" nodeType="withEffect" presetClass="entr" presetID="2" presetSubtype="4">
                                  <p:stCondLst>
                                    <p:cond delay="0"/>
                                  </p:stCondLst>
                                  <p:childTnLst>
                                    <p:set>
                                      <p:cBhvr>
                                        <p:cTn dur="1" fill="hold" id="242">
                                          <p:stCondLst>
                                            <p:cond delay="0"/>
                                          </p:stCondLst>
                                        </p:cTn>
                                        <p:tgtEl>
                                          <p:spTgt spid="157"/>
                                        </p:tgtEl>
                                        <p:attrNameLst>
                                          <p:attrName>style.visibility</p:attrName>
                                        </p:attrNameLst>
                                      </p:cBhvr>
                                      <p:to>
                                        <p:strVal val="visible"/>
                                      </p:to>
                                    </p:set>
                                    <p:anim calcmode="lin" valueType="num">
                                      <p:cBhvr additive="base">
                                        <p:cTn dur="500" fill="hold" id="243"/>
                                        <p:tgtEl>
                                          <p:spTgt spid="157"/>
                                        </p:tgtEl>
                                        <p:attrNameLst>
                                          <p:attrName>ppt_x</p:attrName>
                                        </p:attrNameLst>
                                      </p:cBhvr>
                                      <p:tavLst>
                                        <p:tav tm="0">
                                          <p:val>
                                            <p:strVal val="#ppt_x"/>
                                          </p:val>
                                        </p:tav>
                                        <p:tav tm="100000">
                                          <p:val>
                                            <p:strVal val="#ppt_x"/>
                                          </p:val>
                                        </p:tav>
                                      </p:tavLst>
                                    </p:anim>
                                    <p:anim calcmode="lin" valueType="num">
                                      <p:cBhvr additive="base">
                                        <p:cTn dur="500" fill="hold" id="244"/>
                                        <p:tgtEl>
                                          <p:spTgt spid="157"/>
                                        </p:tgtEl>
                                        <p:attrNameLst>
                                          <p:attrName>ppt_y</p:attrName>
                                        </p:attrNameLst>
                                      </p:cBhvr>
                                      <p:tavLst>
                                        <p:tav tm="0">
                                          <p:val>
                                            <p:strVal val="1+#ppt_h/2"/>
                                          </p:val>
                                        </p:tav>
                                        <p:tav tm="100000">
                                          <p:val>
                                            <p:strVal val="#ppt_y"/>
                                          </p:val>
                                        </p:tav>
                                      </p:tavLst>
                                    </p:anim>
                                  </p:childTnLst>
                                </p:cTn>
                              </p:par>
                              <p:par>
                                <p:cTn fill="hold" grpId="0" id="245" nodeType="withEffect" presetClass="entr" presetID="2" presetSubtype="1">
                                  <p:stCondLst>
                                    <p:cond delay="0"/>
                                  </p:stCondLst>
                                  <p:childTnLst>
                                    <p:set>
                                      <p:cBhvr>
                                        <p:cTn dur="1" fill="hold" id="246">
                                          <p:stCondLst>
                                            <p:cond delay="0"/>
                                          </p:stCondLst>
                                        </p:cTn>
                                        <p:tgtEl>
                                          <p:spTgt spid="158"/>
                                        </p:tgtEl>
                                        <p:attrNameLst>
                                          <p:attrName>style.visibility</p:attrName>
                                        </p:attrNameLst>
                                      </p:cBhvr>
                                      <p:to>
                                        <p:strVal val="visible"/>
                                      </p:to>
                                    </p:set>
                                    <p:anim calcmode="lin" valueType="num">
                                      <p:cBhvr additive="base">
                                        <p:cTn dur="500" fill="hold" id="247"/>
                                        <p:tgtEl>
                                          <p:spTgt spid="158"/>
                                        </p:tgtEl>
                                        <p:attrNameLst>
                                          <p:attrName>ppt_x</p:attrName>
                                        </p:attrNameLst>
                                      </p:cBhvr>
                                      <p:tavLst>
                                        <p:tav tm="0">
                                          <p:val>
                                            <p:strVal val="#ppt_x"/>
                                          </p:val>
                                        </p:tav>
                                        <p:tav tm="100000">
                                          <p:val>
                                            <p:strVal val="#ppt_x"/>
                                          </p:val>
                                        </p:tav>
                                      </p:tavLst>
                                    </p:anim>
                                    <p:anim calcmode="lin" valueType="num">
                                      <p:cBhvr additive="base">
                                        <p:cTn dur="500" fill="hold" id="248"/>
                                        <p:tgtEl>
                                          <p:spTgt spid="158"/>
                                        </p:tgtEl>
                                        <p:attrNameLst>
                                          <p:attrName>ppt_y</p:attrName>
                                        </p:attrNameLst>
                                      </p:cBhvr>
                                      <p:tavLst>
                                        <p:tav tm="0">
                                          <p:val>
                                            <p:strVal val="0-#ppt_h/2"/>
                                          </p:val>
                                        </p:tav>
                                        <p:tav tm="100000">
                                          <p:val>
                                            <p:strVal val="#ppt_y"/>
                                          </p:val>
                                        </p:tav>
                                      </p:tavLst>
                                    </p:anim>
                                  </p:childTnLst>
                                </p:cTn>
                              </p:par>
                              <p:par>
                                <p:cTn fill="hold" grpId="0" id="249" nodeType="withEffect" presetClass="entr" presetID="2" presetSubtype="4">
                                  <p:stCondLst>
                                    <p:cond delay="0"/>
                                  </p:stCondLst>
                                  <p:childTnLst>
                                    <p:set>
                                      <p:cBhvr>
                                        <p:cTn dur="1" fill="hold" id="250">
                                          <p:stCondLst>
                                            <p:cond delay="0"/>
                                          </p:stCondLst>
                                        </p:cTn>
                                        <p:tgtEl>
                                          <p:spTgt spid="159"/>
                                        </p:tgtEl>
                                        <p:attrNameLst>
                                          <p:attrName>style.visibility</p:attrName>
                                        </p:attrNameLst>
                                      </p:cBhvr>
                                      <p:to>
                                        <p:strVal val="visible"/>
                                      </p:to>
                                    </p:set>
                                    <p:anim calcmode="lin" valueType="num">
                                      <p:cBhvr additive="base">
                                        <p:cTn dur="500" fill="hold" id="251"/>
                                        <p:tgtEl>
                                          <p:spTgt spid="159"/>
                                        </p:tgtEl>
                                        <p:attrNameLst>
                                          <p:attrName>ppt_x</p:attrName>
                                        </p:attrNameLst>
                                      </p:cBhvr>
                                      <p:tavLst>
                                        <p:tav tm="0">
                                          <p:val>
                                            <p:strVal val="#ppt_x"/>
                                          </p:val>
                                        </p:tav>
                                        <p:tav tm="100000">
                                          <p:val>
                                            <p:strVal val="#ppt_x"/>
                                          </p:val>
                                        </p:tav>
                                      </p:tavLst>
                                    </p:anim>
                                    <p:anim calcmode="lin" valueType="num">
                                      <p:cBhvr additive="base">
                                        <p:cTn dur="500" fill="hold" id="252"/>
                                        <p:tgtEl>
                                          <p:spTgt spid="159"/>
                                        </p:tgtEl>
                                        <p:attrNameLst>
                                          <p:attrName>ppt_y</p:attrName>
                                        </p:attrNameLst>
                                      </p:cBhvr>
                                      <p:tavLst>
                                        <p:tav tm="0">
                                          <p:val>
                                            <p:strVal val="1+#ppt_h/2"/>
                                          </p:val>
                                        </p:tav>
                                        <p:tav tm="100000">
                                          <p:val>
                                            <p:strVal val="#ppt_y"/>
                                          </p:val>
                                        </p:tav>
                                      </p:tavLst>
                                    </p:anim>
                                  </p:childTnLst>
                                </p:cTn>
                              </p:par>
                              <p:par>
                                <p:cTn fill="hold" grpId="0" id="253" nodeType="withEffect" presetClass="entr" presetID="2" presetSubtype="4">
                                  <p:stCondLst>
                                    <p:cond delay="0"/>
                                  </p:stCondLst>
                                  <p:childTnLst>
                                    <p:set>
                                      <p:cBhvr>
                                        <p:cTn dur="1" fill="hold" id="254">
                                          <p:stCondLst>
                                            <p:cond delay="0"/>
                                          </p:stCondLst>
                                        </p:cTn>
                                        <p:tgtEl>
                                          <p:spTgt spid="160"/>
                                        </p:tgtEl>
                                        <p:attrNameLst>
                                          <p:attrName>style.visibility</p:attrName>
                                        </p:attrNameLst>
                                      </p:cBhvr>
                                      <p:to>
                                        <p:strVal val="visible"/>
                                      </p:to>
                                    </p:set>
                                    <p:anim calcmode="lin" valueType="num">
                                      <p:cBhvr additive="base">
                                        <p:cTn dur="500" fill="hold" id="255"/>
                                        <p:tgtEl>
                                          <p:spTgt spid="160"/>
                                        </p:tgtEl>
                                        <p:attrNameLst>
                                          <p:attrName>ppt_x</p:attrName>
                                        </p:attrNameLst>
                                      </p:cBhvr>
                                      <p:tavLst>
                                        <p:tav tm="0">
                                          <p:val>
                                            <p:strVal val="#ppt_x"/>
                                          </p:val>
                                        </p:tav>
                                        <p:tav tm="100000">
                                          <p:val>
                                            <p:strVal val="#ppt_x"/>
                                          </p:val>
                                        </p:tav>
                                      </p:tavLst>
                                    </p:anim>
                                    <p:anim calcmode="lin" valueType="num">
                                      <p:cBhvr additive="base">
                                        <p:cTn dur="500" fill="hold" id="256"/>
                                        <p:tgtEl>
                                          <p:spTgt spid="160"/>
                                        </p:tgtEl>
                                        <p:attrNameLst>
                                          <p:attrName>ppt_y</p:attrName>
                                        </p:attrNameLst>
                                      </p:cBhvr>
                                      <p:tavLst>
                                        <p:tav tm="0">
                                          <p:val>
                                            <p:strVal val="1+#ppt_h/2"/>
                                          </p:val>
                                        </p:tav>
                                        <p:tav tm="100000">
                                          <p:val>
                                            <p:strVal val="#ppt_y"/>
                                          </p:val>
                                        </p:tav>
                                      </p:tavLst>
                                    </p:anim>
                                  </p:childTnLst>
                                </p:cTn>
                              </p:par>
                              <p:par>
                                <p:cTn fill="hold" grpId="0" id="257" nodeType="withEffect" presetClass="entr" presetID="2" presetSubtype="3">
                                  <p:stCondLst>
                                    <p:cond delay="0"/>
                                  </p:stCondLst>
                                  <p:childTnLst>
                                    <p:set>
                                      <p:cBhvr>
                                        <p:cTn dur="1" fill="hold" id="258">
                                          <p:stCondLst>
                                            <p:cond delay="0"/>
                                          </p:stCondLst>
                                        </p:cTn>
                                        <p:tgtEl>
                                          <p:spTgt spid="161"/>
                                        </p:tgtEl>
                                        <p:attrNameLst>
                                          <p:attrName>style.visibility</p:attrName>
                                        </p:attrNameLst>
                                      </p:cBhvr>
                                      <p:to>
                                        <p:strVal val="visible"/>
                                      </p:to>
                                    </p:set>
                                    <p:anim calcmode="lin" valueType="num">
                                      <p:cBhvr additive="base">
                                        <p:cTn dur="500" fill="hold" id="259"/>
                                        <p:tgtEl>
                                          <p:spTgt spid="161"/>
                                        </p:tgtEl>
                                        <p:attrNameLst>
                                          <p:attrName>ppt_x</p:attrName>
                                        </p:attrNameLst>
                                      </p:cBhvr>
                                      <p:tavLst>
                                        <p:tav tm="0">
                                          <p:val>
                                            <p:strVal val="1+#ppt_w/2"/>
                                          </p:val>
                                        </p:tav>
                                        <p:tav tm="100000">
                                          <p:val>
                                            <p:strVal val="#ppt_x"/>
                                          </p:val>
                                        </p:tav>
                                      </p:tavLst>
                                    </p:anim>
                                    <p:anim calcmode="lin" valueType="num">
                                      <p:cBhvr additive="base">
                                        <p:cTn dur="500" fill="hold" id="260"/>
                                        <p:tgtEl>
                                          <p:spTgt spid="161"/>
                                        </p:tgtEl>
                                        <p:attrNameLst>
                                          <p:attrName>ppt_y</p:attrName>
                                        </p:attrNameLst>
                                      </p:cBhvr>
                                      <p:tavLst>
                                        <p:tav tm="0">
                                          <p:val>
                                            <p:strVal val="0-#ppt_h/2"/>
                                          </p:val>
                                        </p:tav>
                                        <p:tav tm="100000">
                                          <p:val>
                                            <p:strVal val="#ppt_y"/>
                                          </p:val>
                                        </p:tav>
                                      </p:tavLst>
                                    </p:anim>
                                  </p:childTnLst>
                                </p:cTn>
                              </p:par>
                              <p:par>
                                <p:cTn fill="hold" grpId="0" id="261" nodeType="withEffect" presetClass="entr" presetID="2" presetSubtype="2">
                                  <p:stCondLst>
                                    <p:cond delay="0"/>
                                  </p:stCondLst>
                                  <p:childTnLst>
                                    <p:set>
                                      <p:cBhvr>
                                        <p:cTn dur="1" fill="hold" id="262">
                                          <p:stCondLst>
                                            <p:cond delay="0"/>
                                          </p:stCondLst>
                                        </p:cTn>
                                        <p:tgtEl>
                                          <p:spTgt spid="162"/>
                                        </p:tgtEl>
                                        <p:attrNameLst>
                                          <p:attrName>style.visibility</p:attrName>
                                        </p:attrNameLst>
                                      </p:cBhvr>
                                      <p:to>
                                        <p:strVal val="visible"/>
                                      </p:to>
                                    </p:set>
                                    <p:anim calcmode="lin" valueType="num">
                                      <p:cBhvr additive="base">
                                        <p:cTn dur="500" fill="hold" id="263"/>
                                        <p:tgtEl>
                                          <p:spTgt spid="162"/>
                                        </p:tgtEl>
                                        <p:attrNameLst>
                                          <p:attrName>ppt_x</p:attrName>
                                        </p:attrNameLst>
                                      </p:cBhvr>
                                      <p:tavLst>
                                        <p:tav tm="0">
                                          <p:val>
                                            <p:strVal val="1+#ppt_w/2"/>
                                          </p:val>
                                        </p:tav>
                                        <p:tav tm="100000">
                                          <p:val>
                                            <p:strVal val="#ppt_x"/>
                                          </p:val>
                                        </p:tav>
                                      </p:tavLst>
                                    </p:anim>
                                    <p:anim calcmode="lin" valueType="num">
                                      <p:cBhvr additive="base">
                                        <p:cTn dur="500" fill="hold" id="264"/>
                                        <p:tgtEl>
                                          <p:spTgt spid="162"/>
                                        </p:tgtEl>
                                        <p:attrNameLst>
                                          <p:attrName>ppt_y</p:attrName>
                                        </p:attrNameLst>
                                      </p:cBhvr>
                                      <p:tavLst>
                                        <p:tav tm="0">
                                          <p:val>
                                            <p:strVal val="#ppt_y"/>
                                          </p:val>
                                        </p:tav>
                                        <p:tav tm="100000">
                                          <p:val>
                                            <p:strVal val="#ppt_y"/>
                                          </p:val>
                                        </p:tav>
                                      </p:tavLst>
                                    </p:anim>
                                  </p:childTnLst>
                                </p:cTn>
                              </p:par>
                              <p:par>
                                <p:cTn fill="hold" grpId="0" id="265" nodeType="withEffect" presetClass="entr" presetID="2" presetSubtype="12">
                                  <p:stCondLst>
                                    <p:cond delay="0"/>
                                  </p:stCondLst>
                                  <p:childTnLst>
                                    <p:set>
                                      <p:cBhvr>
                                        <p:cTn dur="1" fill="hold" id="266">
                                          <p:stCondLst>
                                            <p:cond delay="0"/>
                                          </p:stCondLst>
                                        </p:cTn>
                                        <p:tgtEl>
                                          <p:spTgt spid="163"/>
                                        </p:tgtEl>
                                        <p:attrNameLst>
                                          <p:attrName>style.visibility</p:attrName>
                                        </p:attrNameLst>
                                      </p:cBhvr>
                                      <p:to>
                                        <p:strVal val="visible"/>
                                      </p:to>
                                    </p:set>
                                    <p:anim calcmode="lin" valueType="num">
                                      <p:cBhvr additive="base">
                                        <p:cTn dur="500" fill="hold" id="267"/>
                                        <p:tgtEl>
                                          <p:spTgt spid="163"/>
                                        </p:tgtEl>
                                        <p:attrNameLst>
                                          <p:attrName>ppt_x</p:attrName>
                                        </p:attrNameLst>
                                      </p:cBhvr>
                                      <p:tavLst>
                                        <p:tav tm="0">
                                          <p:val>
                                            <p:strVal val="0-#ppt_w/2"/>
                                          </p:val>
                                        </p:tav>
                                        <p:tav tm="100000">
                                          <p:val>
                                            <p:strVal val="#ppt_x"/>
                                          </p:val>
                                        </p:tav>
                                      </p:tavLst>
                                    </p:anim>
                                    <p:anim calcmode="lin" valueType="num">
                                      <p:cBhvr additive="base">
                                        <p:cTn dur="500" fill="hold" id="268"/>
                                        <p:tgtEl>
                                          <p:spTgt spid="163"/>
                                        </p:tgtEl>
                                        <p:attrNameLst>
                                          <p:attrName>ppt_y</p:attrName>
                                        </p:attrNameLst>
                                      </p:cBhvr>
                                      <p:tavLst>
                                        <p:tav tm="0">
                                          <p:val>
                                            <p:strVal val="1+#ppt_h/2"/>
                                          </p:val>
                                        </p:tav>
                                        <p:tav tm="100000">
                                          <p:val>
                                            <p:strVal val="#ppt_y"/>
                                          </p:val>
                                        </p:tav>
                                      </p:tavLst>
                                    </p:anim>
                                  </p:childTnLst>
                                </p:cTn>
                              </p:par>
                              <p:par>
                                <p:cTn fill="hold" grpId="0" id="269" nodeType="withEffect" presetClass="entr" presetID="2" presetSubtype="4">
                                  <p:stCondLst>
                                    <p:cond delay="0"/>
                                  </p:stCondLst>
                                  <p:childTnLst>
                                    <p:set>
                                      <p:cBhvr>
                                        <p:cTn dur="1" fill="hold" id="270">
                                          <p:stCondLst>
                                            <p:cond delay="0"/>
                                          </p:stCondLst>
                                        </p:cTn>
                                        <p:tgtEl>
                                          <p:spTgt spid="164"/>
                                        </p:tgtEl>
                                        <p:attrNameLst>
                                          <p:attrName>style.visibility</p:attrName>
                                        </p:attrNameLst>
                                      </p:cBhvr>
                                      <p:to>
                                        <p:strVal val="visible"/>
                                      </p:to>
                                    </p:set>
                                    <p:anim calcmode="lin" valueType="num">
                                      <p:cBhvr additive="base">
                                        <p:cTn dur="500" fill="hold" id="271"/>
                                        <p:tgtEl>
                                          <p:spTgt spid="164"/>
                                        </p:tgtEl>
                                        <p:attrNameLst>
                                          <p:attrName>ppt_x</p:attrName>
                                        </p:attrNameLst>
                                      </p:cBhvr>
                                      <p:tavLst>
                                        <p:tav tm="0">
                                          <p:val>
                                            <p:strVal val="#ppt_x"/>
                                          </p:val>
                                        </p:tav>
                                        <p:tav tm="100000">
                                          <p:val>
                                            <p:strVal val="#ppt_x"/>
                                          </p:val>
                                        </p:tav>
                                      </p:tavLst>
                                    </p:anim>
                                    <p:anim calcmode="lin" valueType="num">
                                      <p:cBhvr additive="base">
                                        <p:cTn dur="500" fill="hold" id="272"/>
                                        <p:tgtEl>
                                          <p:spTgt spid="164"/>
                                        </p:tgtEl>
                                        <p:attrNameLst>
                                          <p:attrName>ppt_y</p:attrName>
                                        </p:attrNameLst>
                                      </p:cBhvr>
                                      <p:tavLst>
                                        <p:tav tm="0">
                                          <p:val>
                                            <p:strVal val="1+#ppt_h/2"/>
                                          </p:val>
                                        </p:tav>
                                        <p:tav tm="100000">
                                          <p:val>
                                            <p:strVal val="#ppt_y"/>
                                          </p:val>
                                        </p:tav>
                                      </p:tavLst>
                                    </p:anim>
                                  </p:childTnLst>
                                </p:cTn>
                              </p:par>
                              <p:par>
                                <p:cTn fill="hold" grpId="0" id="273" nodeType="withEffect" presetClass="entr" presetID="2" presetSubtype="4">
                                  <p:stCondLst>
                                    <p:cond delay="0"/>
                                  </p:stCondLst>
                                  <p:childTnLst>
                                    <p:set>
                                      <p:cBhvr>
                                        <p:cTn dur="1" fill="hold" id="274">
                                          <p:stCondLst>
                                            <p:cond delay="0"/>
                                          </p:stCondLst>
                                        </p:cTn>
                                        <p:tgtEl>
                                          <p:spTgt spid="165"/>
                                        </p:tgtEl>
                                        <p:attrNameLst>
                                          <p:attrName>style.visibility</p:attrName>
                                        </p:attrNameLst>
                                      </p:cBhvr>
                                      <p:to>
                                        <p:strVal val="visible"/>
                                      </p:to>
                                    </p:set>
                                    <p:anim calcmode="lin" valueType="num">
                                      <p:cBhvr additive="base">
                                        <p:cTn dur="500" fill="hold" id="275"/>
                                        <p:tgtEl>
                                          <p:spTgt spid="165"/>
                                        </p:tgtEl>
                                        <p:attrNameLst>
                                          <p:attrName>ppt_x</p:attrName>
                                        </p:attrNameLst>
                                      </p:cBhvr>
                                      <p:tavLst>
                                        <p:tav tm="0">
                                          <p:val>
                                            <p:strVal val="#ppt_x"/>
                                          </p:val>
                                        </p:tav>
                                        <p:tav tm="100000">
                                          <p:val>
                                            <p:strVal val="#ppt_x"/>
                                          </p:val>
                                        </p:tav>
                                      </p:tavLst>
                                    </p:anim>
                                    <p:anim calcmode="lin" valueType="num">
                                      <p:cBhvr additive="base">
                                        <p:cTn dur="500" fill="hold" id="276"/>
                                        <p:tgtEl>
                                          <p:spTgt spid="165"/>
                                        </p:tgtEl>
                                        <p:attrNameLst>
                                          <p:attrName>ppt_y</p:attrName>
                                        </p:attrNameLst>
                                      </p:cBhvr>
                                      <p:tavLst>
                                        <p:tav tm="0">
                                          <p:val>
                                            <p:strVal val="1+#ppt_h/2"/>
                                          </p:val>
                                        </p:tav>
                                        <p:tav tm="100000">
                                          <p:val>
                                            <p:strVal val="#ppt_y"/>
                                          </p:val>
                                        </p:tav>
                                      </p:tavLst>
                                    </p:anim>
                                  </p:childTnLst>
                                </p:cTn>
                              </p:par>
                              <p:par>
                                <p:cTn fill="hold" grpId="0" id="277" nodeType="withEffect" presetClass="entr" presetID="2" presetSubtype="4">
                                  <p:stCondLst>
                                    <p:cond delay="0"/>
                                  </p:stCondLst>
                                  <p:childTnLst>
                                    <p:set>
                                      <p:cBhvr>
                                        <p:cTn dur="1" fill="hold" id="278">
                                          <p:stCondLst>
                                            <p:cond delay="0"/>
                                          </p:stCondLst>
                                        </p:cTn>
                                        <p:tgtEl>
                                          <p:spTgt spid="166"/>
                                        </p:tgtEl>
                                        <p:attrNameLst>
                                          <p:attrName>style.visibility</p:attrName>
                                        </p:attrNameLst>
                                      </p:cBhvr>
                                      <p:to>
                                        <p:strVal val="visible"/>
                                      </p:to>
                                    </p:set>
                                    <p:anim calcmode="lin" valueType="num">
                                      <p:cBhvr additive="base">
                                        <p:cTn dur="500" fill="hold" id="279"/>
                                        <p:tgtEl>
                                          <p:spTgt spid="166"/>
                                        </p:tgtEl>
                                        <p:attrNameLst>
                                          <p:attrName>ppt_x</p:attrName>
                                        </p:attrNameLst>
                                      </p:cBhvr>
                                      <p:tavLst>
                                        <p:tav tm="0">
                                          <p:val>
                                            <p:strVal val="#ppt_x"/>
                                          </p:val>
                                        </p:tav>
                                        <p:tav tm="100000">
                                          <p:val>
                                            <p:strVal val="#ppt_x"/>
                                          </p:val>
                                        </p:tav>
                                      </p:tavLst>
                                    </p:anim>
                                    <p:anim calcmode="lin" valueType="num">
                                      <p:cBhvr additive="base">
                                        <p:cTn dur="500" fill="hold" id="280"/>
                                        <p:tgtEl>
                                          <p:spTgt spid="166"/>
                                        </p:tgtEl>
                                        <p:attrNameLst>
                                          <p:attrName>ppt_y</p:attrName>
                                        </p:attrNameLst>
                                      </p:cBhvr>
                                      <p:tavLst>
                                        <p:tav tm="0">
                                          <p:val>
                                            <p:strVal val="1+#ppt_h/2"/>
                                          </p:val>
                                        </p:tav>
                                        <p:tav tm="100000">
                                          <p:val>
                                            <p:strVal val="#ppt_y"/>
                                          </p:val>
                                        </p:tav>
                                      </p:tavLst>
                                    </p:anim>
                                  </p:childTnLst>
                                </p:cTn>
                              </p:par>
                              <p:par>
                                <p:cTn fill="hold" grpId="0" id="281" nodeType="withEffect" presetClass="entr" presetID="2" presetSubtype="8">
                                  <p:stCondLst>
                                    <p:cond delay="0"/>
                                  </p:stCondLst>
                                  <p:childTnLst>
                                    <p:set>
                                      <p:cBhvr>
                                        <p:cTn dur="1" fill="hold" id="282">
                                          <p:stCondLst>
                                            <p:cond delay="0"/>
                                          </p:stCondLst>
                                        </p:cTn>
                                        <p:tgtEl>
                                          <p:spTgt spid="167"/>
                                        </p:tgtEl>
                                        <p:attrNameLst>
                                          <p:attrName>style.visibility</p:attrName>
                                        </p:attrNameLst>
                                      </p:cBhvr>
                                      <p:to>
                                        <p:strVal val="visible"/>
                                      </p:to>
                                    </p:set>
                                    <p:anim calcmode="lin" valueType="num">
                                      <p:cBhvr additive="base">
                                        <p:cTn dur="500" fill="hold" id="283"/>
                                        <p:tgtEl>
                                          <p:spTgt spid="167"/>
                                        </p:tgtEl>
                                        <p:attrNameLst>
                                          <p:attrName>ppt_x</p:attrName>
                                        </p:attrNameLst>
                                      </p:cBhvr>
                                      <p:tavLst>
                                        <p:tav tm="0">
                                          <p:val>
                                            <p:strVal val="0-#ppt_w/2"/>
                                          </p:val>
                                        </p:tav>
                                        <p:tav tm="100000">
                                          <p:val>
                                            <p:strVal val="#ppt_x"/>
                                          </p:val>
                                        </p:tav>
                                      </p:tavLst>
                                    </p:anim>
                                    <p:anim calcmode="lin" valueType="num">
                                      <p:cBhvr additive="base">
                                        <p:cTn dur="500" fill="hold" id="284"/>
                                        <p:tgtEl>
                                          <p:spTgt spid="167"/>
                                        </p:tgtEl>
                                        <p:attrNameLst>
                                          <p:attrName>ppt_y</p:attrName>
                                        </p:attrNameLst>
                                      </p:cBhvr>
                                      <p:tavLst>
                                        <p:tav tm="0">
                                          <p:val>
                                            <p:strVal val="#ppt_y"/>
                                          </p:val>
                                        </p:tav>
                                        <p:tav tm="100000">
                                          <p:val>
                                            <p:strVal val="#ppt_y"/>
                                          </p:val>
                                        </p:tav>
                                      </p:tavLst>
                                    </p:anim>
                                  </p:childTnLst>
                                </p:cTn>
                              </p:par>
                              <p:par>
                                <p:cTn fill="hold" grpId="0" id="285" nodeType="withEffect" presetClass="entr" presetID="2" presetSubtype="4">
                                  <p:stCondLst>
                                    <p:cond delay="0"/>
                                  </p:stCondLst>
                                  <p:childTnLst>
                                    <p:set>
                                      <p:cBhvr>
                                        <p:cTn dur="1" fill="hold" id="286">
                                          <p:stCondLst>
                                            <p:cond delay="0"/>
                                          </p:stCondLst>
                                        </p:cTn>
                                        <p:tgtEl>
                                          <p:spTgt spid="168"/>
                                        </p:tgtEl>
                                        <p:attrNameLst>
                                          <p:attrName>style.visibility</p:attrName>
                                        </p:attrNameLst>
                                      </p:cBhvr>
                                      <p:to>
                                        <p:strVal val="visible"/>
                                      </p:to>
                                    </p:set>
                                    <p:anim calcmode="lin" valueType="num">
                                      <p:cBhvr additive="base">
                                        <p:cTn dur="500" fill="hold" id="287"/>
                                        <p:tgtEl>
                                          <p:spTgt spid="168"/>
                                        </p:tgtEl>
                                        <p:attrNameLst>
                                          <p:attrName>ppt_x</p:attrName>
                                        </p:attrNameLst>
                                      </p:cBhvr>
                                      <p:tavLst>
                                        <p:tav tm="0">
                                          <p:val>
                                            <p:strVal val="#ppt_x"/>
                                          </p:val>
                                        </p:tav>
                                        <p:tav tm="100000">
                                          <p:val>
                                            <p:strVal val="#ppt_x"/>
                                          </p:val>
                                        </p:tav>
                                      </p:tavLst>
                                    </p:anim>
                                    <p:anim calcmode="lin" valueType="num">
                                      <p:cBhvr additive="base">
                                        <p:cTn dur="500" fill="hold" id="288"/>
                                        <p:tgtEl>
                                          <p:spTgt spid="168"/>
                                        </p:tgtEl>
                                        <p:attrNameLst>
                                          <p:attrName>ppt_y</p:attrName>
                                        </p:attrNameLst>
                                      </p:cBhvr>
                                      <p:tavLst>
                                        <p:tav tm="0">
                                          <p:val>
                                            <p:strVal val="1+#ppt_h/2"/>
                                          </p:val>
                                        </p:tav>
                                        <p:tav tm="100000">
                                          <p:val>
                                            <p:strVal val="#ppt_y"/>
                                          </p:val>
                                        </p:tav>
                                      </p:tavLst>
                                    </p:anim>
                                  </p:childTnLst>
                                </p:cTn>
                              </p:par>
                              <p:par>
                                <p:cTn fill="hold" grpId="0" id="289" nodeType="withEffect" presetClass="entr" presetID="2" presetSubtype="4">
                                  <p:stCondLst>
                                    <p:cond delay="0"/>
                                  </p:stCondLst>
                                  <p:childTnLst>
                                    <p:set>
                                      <p:cBhvr>
                                        <p:cTn dur="1" fill="hold" id="290">
                                          <p:stCondLst>
                                            <p:cond delay="0"/>
                                          </p:stCondLst>
                                        </p:cTn>
                                        <p:tgtEl>
                                          <p:spTgt spid="169"/>
                                        </p:tgtEl>
                                        <p:attrNameLst>
                                          <p:attrName>style.visibility</p:attrName>
                                        </p:attrNameLst>
                                      </p:cBhvr>
                                      <p:to>
                                        <p:strVal val="visible"/>
                                      </p:to>
                                    </p:set>
                                    <p:anim calcmode="lin" valueType="num">
                                      <p:cBhvr additive="base">
                                        <p:cTn dur="500" fill="hold" id="291"/>
                                        <p:tgtEl>
                                          <p:spTgt spid="169"/>
                                        </p:tgtEl>
                                        <p:attrNameLst>
                                          <p:attrName>ppt_x</p:attrName>
                                        </p:attrNameLst>
                                      </p:cBhvr>
                                      <p:tavLst>
                                        <p:tav tm="0">
                                          <p:val>
                                            <p:strVal val="#ppt_x"/>
                                          </p:val>
                                        </p:tav>
                                        <p:tav tm="100000">
                                          <p:val>
                                            <p:strVal val="#ppt_x"/>
                                          </p:val>
                                        </p:tav>
                                      </p:tavLst>
                                    </p:anim>
                                    <p:anim calcmode="lin" valueType="num">
                                      <p:cBhvr additive="base">
                                        <p:cTn dur="500" fill="hold" id="292"/>
                                        <p:tgtEl>
                                          <p:spTgt spid="169"/>
                                        </p:tgtEl>
                                        <p:attrNameLst>
                                          <p:attrName>ppt_y</p:attrName>
                                        </p:attrNameLst>
                                      </p:cBhvr>
                                      <p:tavLst>
                                        <p:tav tm="0">
                                          <p:val>
                                            <p:strVal val="1+#ppt_h/2"/>
                                          </p:val>
                                        </p:tav>
                                        <p:tav tm="100000">
                                          <p:val>
                                            <p:strVal val="#ppt_y"/>
                                          </p:val>
                                        </p:tav>
                                      </p:tavLst>
                                    </p:anim>
                                  </p:childTnLst>
                                </p:cTn>
                              </p:par>
                              <p:par>
                                <p:cTn fill="hold" grpId="0" id="293" nodeType="withEffect" presetClass="entr" presetID="2" presetSubtype="4">
                                  <p:stCondLst>
                                    <p:cond delay="0"/>
                                  </p:stCondLst>
                                  <p:childTnLst>
                                    <p:set>
                                      <p:cBhvr>
                                        <p:cTn dur="1" fill="hold" id="294">
                                          <p:stCondLst>
                                            <p:cond delay="0"/>
                                          </p:stCondLst>
                                        </p:cTn>
                                        <p:tgtEl>
                                          <p:spTgt spid="170"/>
                                        </p:tgtEl>
                                        <p:attrNameLst>
                                          <p:attrName>style.visibility</p:attrName>
                                        </p:attrNameLst>
                                      </p:cBhvr>
                                      <p:to>
                                        <p:strVal val="visible"/>
                                      </p:to>
                                    </p:set>
                                    <p:anim calcmode="lin" valueType="num">
                                      <p:cBhvr additive="base">
                                        <p:cTn dur="500" fill="hold" id="295"/>
                                        <p:tgtEl>
                                          <p:spTgt spid="170"/>
                                        </p:tgtEl>
                                        <p:attrNameLst>
                                          <p:attrName>ppt_x</p:attrName>
                                        </p:attrNameLst>
                                      </p:cBhvr>
                                      <p:tavLst>
                                        <p:tav tm="0">
                                          <p:val>
                                            <p:strVal val="#ppt_x"/>
                                          </p:val>
                                        </p:tav>
                                        <p:tav tm="100000">
                                          <p:val>
                                            <p:strVal val="#ppt_x"/>
                                          </p:val>
                                        </p:tav>
                                      </p:tavLst>
                                    </p:anim>
                                    <p:anim calcmode="lin" valueType="num">
                                      <p:cBhvr additive="base">
                                        <p:cTn dur="500" fill="hold" id="296"/>
                                        <p:tgtEl>
                                          <p:spTgt spid="170"/>
                                        </p:tgtEl>
                                        <p:attrNameLst>
                                          <p:attrName>ppt_y</p:attrName>
                                        </p:attrNameLst>
                                      </p:cBhvr>
                                      <p:tavLst>
                                        <p:tav tm="0">
                                          <p:val>
                                            <p:strVal val="1+#ppt_h/2"/>
                                          </p:val>
                                        </p:tav>
                                        <p:tav tm="100000">
                                          <p:val>
                                            <p:strVal val="#ppt_y"/>
                                          </p:val>
                                        </p:tav>
                                      </p:tavLst>
                                    </p:anim>
                                  </p:childTnLst>
                                </p:cTn>
                              </p:par>
                              <p:par>
                                <p:cTn fill="hold" grpId="0" id="297" nodeType="withEffect" presetClass="entr" presetID="2" presetSubtype="4">
                                  <p:stCondLst>
                                    <p:cond delay="0"/>
                                  </p:stCondLst>
                                  <p:childTnLst>
                                    <p:set>
                                      <p:cBhvr>
                                        <p:cTn dur="1" fill="hold" id="298">
                                          <p:stCondLst>
                                            <p:cond delay="0"/>
                                          </p:stCondLst>
                                        </p:cTn>
                                        <p:tgtEl>
                                          <p:spTgt spid="171"/>
                                        </p:tgtEl>
                                        <p:attrNameLst>
                                          <p:attrName>style.visibility</p:attrName>
                                        </p:attrNameLst>
                                      </p:cBhvr>
                                      <p:to>
                                        <p:strVal val="visible"/>
                                      </p:to>
                                    </p:set>
                                    <p:anim calcmode="lin" valueType="num">
                                      <p:cBhvr additive="base">
                                        <p:cTn dur="500" fill="hold" id="299"/>
                                        <p:tgtEl>
                                          <p:spTgt spid="171"/>
                                        </p:tgtEl>
                                        <p:attrNameLst>
                                          <p:attrName>ppt_x</p:attrName>
                                        </p:attrNameLst>
                                      </p:cBhvr>
                                      <p:tavLst>
                                        <p:tav tm="0">
                                          <p:val>
                                            <p:strVal val="#ppt_x"/>
                                          </p:val>
                                        </p:tav>
                                        <p:tav tm="100000">
                                          <p:val>
                                            <p:strVal val="#ppt_x"/>
                                          </p:val>
                                        </p:tav>
                                      </p:tavLst>
                                    </p:anim>
                                    <p:anim calcmode="lin" valueType="num">
                                      <p:cBhvr additive="base">
                                        <p:cTn dur="500" fill="hold" id="300"/>
                                        <p:tgtEl>
                                          <p:spTgt spid="171"/>
                                        </p:tgtEl>
                                        <p:attrNameLst>
                                          <p:attrName>ppt_y</p:attrName>
                                        </p:attrNameLst>
                                      </p:cBhvr>
                                      <p:tavLst>
                                        <p:tav tm="0">
                                          <p:val>
                                            <p:strVal val="1+#ppt_h/2"/>
                                          </p:val>
                                        </p:tav>
                                        <p:tav tm="100000">
                                          <p:val>
                                            <p:strVal val="#ppt_y"/>
                                          </p:val>
                                        </p:tav>
                                      </p:tavLst>
                                    </p:anim>
                                  </p:childTnLst>
                                </p:cTn>
                              </p:par>
                              <p:par>
                                <p:cTn fill="hold" grpId="0" id="301" nodeType="withEffect" presetClass="entr" presetID="2" presetSubtype="4">
                                  <p:stCondLst>
                                    <p:cond delay="0"/>
                                  </p:stCondLst>
                                  <p:childTnLst>
                                    <p:set>
                                      <p:cBhvr>
                                        <p:cTn dur="1" fill="hold" id="302">
                                          <p:stCondLst>
                                            <p:cond delay="0"/>
                                          </p:stCondLst>
                                        </p:cTn>
                                        <p:tgtEl>
                                          <p:spTgt spid="172"/>
                                        </p:tgtEl>
                                        <p:attrNameLst>
                                          <p:attrName>style.visibility</p:attrName>
                                        </p:attrNameLst>
                                      </p:cBhvr>
                                      <p:to>
                                        <p:strVal val="visible"/>
                                      </p:to>
                                    </p:set>
                                    <p:anim calcmode="lin" valueType="num">
                                      <p:cBhvr additive="base">
                                        <p:cTn dur="500" fill="hold" id="303"/>
                                        <p:tgtEl>
                                          <p:spTgt spid="172"/>
                                        </p:tgtEl>
                                        <p:attrNameLst>
                                          <p:attrName>ppt_x</p:attrName>
                                        </p:attrNameLst>
                                      </p:cBhvr>
                                      <p:tavLst>
                                        <p:tav tm="0">
                                          <p:val>
                                            <p:strVal val="#ppt_x"/>
                                          </p:val>
                                        </p:tav>
                                        <p:tav tm="100000">
                                          <p:val>
                                            <p:strVal val="#ppt_x"/>
                                          </p:val>
                                        </p:tav>
                                      </p:tavLst>
                                    </p:anim>
                                    <p:anim calcmode="lin" valueType="num">
                                      <p:cBhvr additive="base">
                                        <p:cTn dur="500" fill="hold" id="304"/>
                                        <p:tgtEl>
                                          <p:spTgt spid="172"/>
                                        </p:tgtEl>
                                        <p:attrNameLst>
                                          <p:attrName>ppt_y</p:attrName>
                                        </p:attrNameLst>
                                      </p:cBhvr>
                                      <p:tavLst>
                                        <p:tav tm="0">
                                          <p:val>
                                            <p:strVal val="1+#ppt_h/2"/>
                                          </p:val>
                                        </p:tav>
                                        <p:tav tm="100000">
                                          <p:val>
                                            <p:strVal val="#ppt_y"/>
                                          </p:val>
                                        </p:tav>
                                      </p:tavLst>
                                    </p:anim>
                                  </p:childTnLst>
                                </p:cTn>
                              </p:par>
                              <p:par>
                                <p:cTn fill="hold" grpId="0" id="305" nodeType="withEffect" presetClass="entr" presetID="2" presetSubtype="4">
                                  <p:stCondLst>
                                    <p:cond delay="0"/>
                                  </p:stCondLst>
                                  <p:childTnLst>
                                    <p:set>
                                      <p:cBhvr>
                                        <p:cTn dur="1" fill="hold" id="306">
                                          <p:stCondLst>
                                            <p:cond delay="0"/>
                                          </p:stCondLst>
                                        </p:cTn>
                                        <p:tgtEl>
                                          <p:spTgt spid="173"/>
                                        </p:tgtEl>
                                        <p:attrNameLst>
                                          <p:attrName>style.visibility</p:attrName>
                                        </p:attrNameLst>
                                      </p:cBhvr>
                                      <p:to>
                                        <p:strVal val="visible"/>
                                      </p:to>
                                    </p:set>
                                    <p:anim calcmode="lin" valueType="num">
                                      <p:cBhvr additive="base">
                                        <p:cTn dur="500" fill="hold" id="307"/>
                                        <p:tgtEl>
                                          <p:spTgt spid="173"/>
                                        </p:tgtEl>
                                        <p:attrNameLst>
                                          <p:attrName>ppt_x</p:attrName>
                                        </p:attrNameLst>
                                      </p:cBhvr>
                                      <p:tavLst>
                                        <p:tav tm="0">
                                          <p:val>
                                            <p:strVal val="#ppt_x"/>
                                          </p:val>
                                        </p:tav>
                                        <p:tav tm="100000">
                                          <p:val>
                                            <p:strVal val="#ppt_x"/>
                                          </p:val>
                                        </p:tav>
                                      </p:tavLst>
                                    </p:anim>
                                    <p:anim calcmode="lin" valueType="num">
                                      <p:cBhvr additive="base">
                                        <p:cTn dur="500" fill="hold" id="308"/>
                                        <p:tgtEl>
                                          <p:spTgt spid="173"/>
                                        </p:tgtEl>
                                        <p:attrNameLst>
                                          <p:attrName>ppt_y</p:attrName>
                                        </p:attrNameLst>
                                      </p:cBhvr>
                                      <p:tavLst>
                                        <p:tav tm="0">
                                          <p:val>
                                            <p:strVal val="1+#ppt_h/2"/>
                                          </p:val>
                                        </p:tav>
                                        <p:tav tm="100000">
                                          <p:val>
                                            <p:strVal val="#ppt_y"/>
                                          </p:val>
                                        </p:tav>
                                      </p:tavLst>
                                    </p:anim>
                                  </p:childTnLst>
                                </p:cTn>
                              </p:par>
                              <p:par>
                                <p:cTn fill="hold" grpId="0" id="309" nodeType="withEffect" presetClass="entr" presetID="2" presetSubtype="4">
                                  <p:stCondLst>
                                    <p:cond delay="0"/>
                                  </p:stCondLst>
                                  <p:childTnLst>
                                    <p:set>
                                      <p:cBhvr>
                                        <p:cTn dur="1" fill="hold" id="310">
                                          <p:stCondLst>
                                            <p:cond delay="0"/>
                                          </p:stCondLst>
                                        </p:cTn>
                                        <p:tgtEl>
                                          <p:spTgt spid="174"/>
                                        </p:tgtEl>
                                        <p:attrNameLst>
                                          <p:attrName>style.visibility</p:attrName>
                                        </p:attrNameLst>
                                      </p:cBhvr>
                                      <p:to>
                                        <p:strVal val="visible"/>
                                      </p:to>
                                    </p:set>
                                    <p:anim calcmode="lin" valueType="num">
                                      <p:cBhvr additive="base">
                                        <p:cTn dur="500" fill="hold" id="311"/>
                                        <p:tgtEl>
                                          <p:spTgt spid="174"/>
                                        </p:tgtEl>
                                        <p:attrNameLst>
                                          <p:attrName>ppt_x</p:attrName>
                                        </p:attrNameLst>
                                      </p:cBhvr>
                                      <p:tavLst>
                                        <p:tav tm="0">
                                          <p:val>
                                            <p:strVal val="#ppt_x"/>
                                          </p:val>
                                        </p:tav>
                                        <p:tav tm="100000">
                                          <p:val>
                                            <p:strVal val="#ppt_x"/>
                                          </p:val>
                                        </p:tav>
                                      </p:tavLst>
                                    </p:anim>
                                    <p:anim calcmode="lin" valueType="num">
                                      <p:cBhvr additive="base">
                                        <p:cTn dur="500" fill="hold" id="312"/>
                                        <p:tgtEl>
                                          <p:spTgt spid="174"/>
                                        </p:tgtEl>
                                        <p:attrNameLst>
                                          <p:attrName>ppt_y</p:attrName>
                                        </p:attrNameLst>
                                      </p:cBhvr>
                                      <p:tavLst>
                                        <p:tav tm="0">
                                          <p:val>
                                            <p:strVal val="1+#ppt_h/2"/>
                                          </p:val>
                                        </p:tav>
                                        <p:tav tm="100000">
                                          <p:val>
                                            <p:strVal val="#ppt_y"/>
                                          </p:val>
                                        </p:tav>
                                      </p:tavLst>
                                    </p:anim>
                                  </p:childTnLst>
                                </p:cTn>
                              </p:par>
                              <p:par>
                                <p:cTn fill="hold" grpId="0" id="313" nodeType="withEffect" presetClass="entr" presetID="2" presetSubtype="4">
                                  <p:stCondLst>
                                    <p:cond delay="0"/>
                                  </p:stCondLst>
                                  <p:childTnLst>
                                    <p:set>
                                      <p:cBhvr>
                                        <p:cTn dur="1" fill="hold" id="314">
                                          <p:stCondLst>
                                            <p:cond delay="0"/>
                                          </p:stCondLst>
                                        </p:cTn>
                                        <p:tgtEl>
                                          <p:spTgt spid="175"/>
                                        </p:tgtEl>
                                        <p:attrNameLst>
                                          <p:attrName>style.visibility</p:attrName>
                                        </p:attrNameLst>
                                      </p:cBhvr>
                                      <p:to>
                                        <p:strVal val="visible"/>
                                      </p:to>
                                    </p:set>
                                    <p:anim calcmode="lin" valueType="num">
                                      <p:cBhvr additive="base">
                                        <p:cTn dur="500" fill="hold" id="315"/>
                                        <p:tgtEl>
                                          <p:spTgt spid="175"/>
                                        </p:tgtEl>
                                        <p:attrNameLst>
                                          <p:attrName>ppt_x</p:attrName>
                                        </p:attrNameLst>
                                      </p:cBhvr>
                                      <p:tavLst>
                                        <p:tav tm="0">
                                          <p:val>
                                            <p:strVal val="#ppt_x"/>
                                          </p:val>
                                        </p:tav>
                                        <p:tav tm="100000">
                                          <p:val>
                                            <p:strVal val="#ppt_x"/>
                                          </p:val>
                                        </p:tav>
                                      </p:tavLst>
                                    </p:anim>
                                    <p:anim calcmode="lin" valueType="num">
                                      <p:cBhvr additive="base">
                                        <p:cTn dur="500" fill="hold" id="316"/>
                                        <p:tgtEl>
                                          <p:spTgt spid="175"/>
                                        </p:tgtEl>
                                        <p:attrNameLst>
                                          <p:attrName>ppt_y</p:attrName>
                                        </p:attrNameLst>
                                      </p:cBhvr>
                                      <p:tavLst>
                                        <p:tav tm="0">
                                          <p:val>
                                            <p:strVal val="1+#ppt_h/2"/>
                                          </p:val>
                                        </p:tav>
                                        <p:tav tm="100000">
                                          <p:val>
                                            <p:strVal val="#ppt_y"/>
                                          </p:val>
                                        </p:tav>
                                      </p:tavLst>
                                    </p:anim>
                                  </p:childTnLst>
                                </p:cTn>
                              </p:par>
                              <p:par>
                                <p:cTn fill="hold" grpId="0" id="317" nodeType="withEffect" presetClass="entr" presetID="2" presetSubtype="4">
                                  <p:stCondLst>
                                    <p:cond delay="0"/>
                                  </p:stCondLst>
                                  <p:childTnLst>
                                    <p:set>
                                      <p:cBhvr>
                                        <p:cTn dur="1" fill="hold" id="318">
                                          <p:stCondLst>
                                            <p:cond delay="0"/>
                                          </p:stCondLst>
                                        </p:cTn>
                                        <p:tgtEl>
                                          <p:spTgt spid="176"/>
                                        </p:tgtEl>
                                        <p:attrNameLst>
                                          <p:attrName>style.visibility</p:attrName>
                                        </p:attrNameLst>
                                      </p:cBhvr>
                                      <p:to>
                                        <p:strVal val="visible"/>
                                      </p:to>
                                    </p:set>
                                    <p:anim calcmode="lin" valueType="num">
                                      <p:cBhvr additive="base">
                                        <p:cTn dur="500" fill="hold" id="319"/>
                                        <p:tgtEl>
                                          <p:spTgt spid="176"/>
                                        </p:tgtEl>
                                        <p:attrNameLst>
                                          <p:attrName>ppt_x</p:attrName>
                                        </p:attrNameLst>
                                      </p:cBhvr>
                                      <p:tavLst>
                                        <p:tav tm="0">
                                          <p:val>
                                            <p:strVal val="#ppt_x"/>
                                          </p:val>
                                        </p:tav>
                                        <p:tav tm="100000">
                                          <p:val>
                                            <p:strVal val="#ppt_x"/>
                                          </p:val>
                                        </p:tav>
                                      </p:tavLst>
                                    </p:anim>
                                    <p:anim calcmode="lin" valueType="num">
                                      <p:cBhvr additive="base">
                                        <p:cTn dur="500" fill="hold" id="320"/>
                                        <p:tgtEl>
                                          <p:spTgt spid="176"/>
                                        </p:tgtEl>
                                        <p:attrNameLst>
                                          <p:attrName>ppt_y</p:attrName>
                                        </p:attrNameLst>
                                      </p:cBhvr>
                                      <p:tavLst>
                                        <p:tav tm="0">
                                          <p:val>
                                            <p:strVal val="1+#ppt_h/2"/>
                                          </p:val>
                                        </p:tav>
                                        <p:tav tm="100000">
                                          <p:val>
                                            <p:strVal val="#ppt_y"/>
                                          </p:val>
                                        </p:tav>
                                      </p:tavLst>
                                    </p:anim>
                                  </p:childTnLst>
                                </p:cTn>
                              </p:par>
                              <p:par>
                                <p:cTn fill="hold" grpId="0" id="321" nodeType="withEffect" presetClass="entr" presetID="2" presetSubtype="4">
                                  <p:stCondLst>
                                    <p:cond delay="0"/>
                                  </p:stCondLst>
                                  <p:childTnLst>
                                    <p:set>
                                      <p:cBhvr>
                                        <p:cTn dur="1" fill="hold" id="322">
                                          <p:stCondLst>
                                            <p:cond delay="0"/>
                                          </p:stCondLst>
                                        </p:cTn>
                                        <p:tgtEl>
                                          <p:spTgt spid="177"/>
                                        </p:tgtEl>
                                        <p:attrNameLst>
                                          <p:attrName>style.visibility</p:attrName>
                                        </p:attrNameLst>
                                      </p:cBhvr>
                                      <p:to>
                                        <p:strVal val="visible"/>
                                      </p:to>
                                    </p:set>
                                    <p:anim calcmode="lin" valueType="num">
                                      <p:cBhvr additive="base">
                                        <p:cTn dur="500" fill="hold" id="323"/>
                                        <p:tgtEl>
                                          <p:spTgt spid="177"/>
                                        </p:tgtEl>
                                        <p:attrNameLst>
                                          <p:attrName>ppt_x</p:attrName>
                                        </p:attrNameLst>
                                      </p:cBhvr>
                                      <p:tavLst>
                                        <p:tav tm="0">
                                          <p:val>
                                            <p:strVal val="#ppt_x"/>
                                          </p:val>
                                        </p:tav>
                                        <p:tav tm="100000">
                                          <p:val>
                                            <p:strVal val="#ppt_x"/>
                                          </p:val>
                                        </p:tav>
                                      </p:tavLst>
                                    </p:anim>
                                    <p:anim calcmode="lin" valueType="num">
                                      <p:cBhvr additive="base">
                                        <p:cTn dur="500" fill="hold" id="324"/>
                                        <p:tgtEl>
                                          <p:spTgt spid="177"/>
                                        </p:tgtEl>
                                        <p:attrNameLst>
                                          <p:attrName>ppt_y</p:attrName>
                                        </p:attrNameLst>
                                      </p:cBhvr>
                                      <p:tavLst>
                                        <p:tav tm="0">
                                          <p:val>
                                            <p:strVal val="1+#ppt_h/2"/>
                                          </p:val>
                                        </p:tav>
                                        <p:tav tm="100000">
                                          <p:val>
                                            <p:strVal val="#ppt_y"/>
                                          </p:val>
                                        </p:tav>
                                      </p:tavLst>
                                    </p:anim>
                                  </p:childTnLst>
                                </p:cTn>
                              </p:par>
                              <p:par>
                                <p:cTn fill="hold" grpId="0" id="325" nodeType="withEffect" presetClass="entr" presetID="2" presetSubtype="4">
                                  <p:stCondLst>
                                    <p:cond delay="0"/>
                                  </p:stCondLst>
                                  <p:childTnLst>
                                    <p:set>
                                      <p:cBhvr>
                                        <p:cTn dur="1" fill="hold" id="326">
                                          <p:stCondLst>
                                            <p:cond delay="0"/>
                                          </p:stCondLst>
                                        </p:cTn>
                                        <p:tgtEl>
                                          <p:spTgt spid="178"/>
                                        </p:tgtEl>
                                        <p:attrNameLst>
                                          <p:attrName>style.visibility</p:attrName>
                                        </p:attrNameLst>
                                      </p:cBhvr>
                                      <p:to>
                                        <p:strVal val="visible"/>
                                      </p:to>
                                    </p:set>
                                    <p:anim calcmode="lin" valueType="num">
                                      <p:cBhvr additive="base">
                                        <p:cTn dur="500" fill="hold" id="327"/>
                                        <p:tgtEl>
                                          <p:spTgt spid="178"/>
                                        </p:tgtEl>
                                        <p:attrNameLst>
                                          <p:attrName>ppt_x</p:attrName>
                                        </p:attrNameLst>
                                      </p:cBhvr>
                                      <p:tavLst>
                                        <p:tav tm="0">
                                          <p:val>
                                            <p:strVal val="#ppt_x"/>
                                          </p:val>
                                        </p:tav>
                                        <p:tav tm="100000">
                                          <p:val>
                                            <p:strVal val="#ppt_x"/>
                                          </p:val>
                                        </p:tav>
                                      </p:tavLst>
                                    </p:anim>
                                    <p:anim calcmode="lin" valueType="num">
                                      <p:cBhvr additive="base">
                                        <p:cTn dur="500" fill="hold" id="328"/>
                                        <p:tgtEl>
                                          <p:spTgt spid="178"/>
                                        </p:tgtEl>
                                        <p:attrNameLst>
                                          <p:attrName>ppt_y</p:attrName>
                                        </p:attrNameLst>
                                      </p:cBhvr>
                                      <p:tavLst>
                                        <p:tav tm="0">
                                          <p:val>
                                            <p:strVal val="1+#ppt_h/2"/>
                                          </p:val>
                                        </p:tav>
                                        <p:tav tm="100000">
                                          <p:val>
                                            <p:strVal val="#ppt_y"/>
                                          </p:val>
                                        </p:tav>
                                      </p:tavLst>
                                    </p:anim>
                                  </p:childTnLst>
                                </p:cTn>
                              </p:par>
                              <p:par>
                                <p:cTn fill="hold" grpId="0" id="329" nodeType="withEffect" presetClass="entr" presetID="2" presetSubtype="4">
                                  <p:stCondLst>
                                    <p:cond delay="0"/>
                                  </p:stCondLst>
                                  <p:childTnLst>
                                    <p:set>
                                      <p:cBhvr>
                                        <p:cTn dur="1" fill="hold" id="330">
                                          <p:stCondLst>
                                            <p:cond delay="0"/>
                                          </p:stCondLst>
                                        </p:cTn>
                                        <p:tgtEl>
                                          <p:spTgt spid="179"/>
                                        </p:tgtEl>
                                        <p:attrNameLst>
                                          <p:attrName>style.visibility</p:attrName>
                                        </p:attrNameLst>
                                      </p:cBhvr>
                                      <p:to>
                                        <p:strVal val="visible"/>
                                      </p:to>
                                    </p:set>
                                    <p:anim calcmode="lin" valueType="num">
                                      <p:cBhvr additive="base">
                                        <p:cTn dur="500" fill="hold" id="331"/>
                                        <p:tgtEl>
                                          <p:spTgt spid="179"/>
                                        </p:tgtEl>
                                        <p:attrNameLst>
                                          <p:attrName>ppt_x</p:attrName>
                                        </p:attrNameLst>
                                      </p:cBhvr>
                                      <p:tavLst>
                                        <p:tav tm="0">
                                          <p:val>
                                            <p:strVal val="#ppt_x"/>
                                          </p:val>
                                        </p:tav>
                                        <p:tav tm="100000">
                                          <p:val>
                                            <p:strVal val="#ppt_x"/>
                                          </p:val>
                                        </p:tav>
                                      </p:tavLst>
                                    </p:anim>
                                    <p:anim calcmode="lin" valueType="num">
                                      <p:cBhvr additive="base">
                                        <p:cTn dur="500" fill="hold" id="332"/>
                                        <p:tgtEl>
                                          <p:spTgt spid="179"/>
                                        </p:tgtEl>
                                        <p:attrNameLst>
                                          <p:attrName>ppt_y</p:attrName>
                                        </p:attrNameLst>
                                      </p:cBhvr>
                                      <p:tavLst>
                                        <p:tav tm="0">
                                          <p:val>
                                            <p:strVal val="1+#ppt_h/2"/>
                                          </p:val>
                                        </p:tav>
                                        <p:tav tm="100000">
                                          <p:val>
                                            <p:strVal val="#ppt_y"/>
                                          </p:val>
                                        </p:tav>
                                      </p:tavLst>
                                    </p:anim>
                                  </p:childTnLst>
                                </p:cTn>
                              </p:par>
                              <p:par>
                                <p:cTn fill="hold" grpId="0" id="333" nodeType="withEffect" presetClass="entr" presetID="2" presetSubtype="4">
                                  <p:stCondLst>
                                    <p:cond delay="0"/>
                                  </p:stCondLst>
                                  <p:childTnLst>
                                    <p:set>
                                      <p:cBhvr>
                                        <p:cTn dur="1" fill="hold" id="334">
                                          <p:stCondLst>
                                            <p:cond delay="0"/>
                                          </p:stCondLst>
                                        </p:cTn>
                                        <p:tgtEl>
                                          <p:spTgt spid="180"/>
                                        </p:tgtEl>
                                        <p:attrNameLst>
                                          <p:attrName>style.visibility</p:attrName>
                                        </p:attrNameLst>
                                      </p:cBhvr>
                                      <p:to>
                                        <p:strVal val="visible"/>
                                      </p:to>
                                    </p:set>
                                    <p:anim calcmode="lin" valueType="num">
                                      <p:cBhvr additive="base">
                                        <p:cTn dur="500" fill="hold" id="335"/>
                                        <p:tgtEl>
                                          <p:spTgt spid="180"/>
                                        </p:tgtEl>
                                        <p:attrNameLst>
                                          <p:attrName>ppt_x</p:attrName>
                                        </p:attrNameLst>
                                      </p:cBhvr>
                                      <p:tavLst>
                                        <p:tav tm="0">
                                          <p:val>
                                            <p:strVal val="#ppt_x"/>
                                          </p:val>
                                        </p:tav>
                                        <p:tav tm="100000">
                                          <p:val>
                                            <p:strVal val="#ppt_x"/>
                                          </p:val>
                                        </p:tav>
                                      </p:tavLst>
                                    </p:anim>
                                    <p:anim calcmode="lin" valueType="num">
                                      <p:cBhvr additive="base">
                                        <p:cTn dur="500" fill="hold" id="336"/>
                                        <p:tgtEl>
                                          <p:spTgt spid="180"/>
                                        </p:tgtEl>
                                        <p:attrNameLst>
                                          <p:attrName>ppt_y</p:attrName>
                                        </p:attrNameLst>
                                      </p:cBhvr>
                                      <p:tavLst>
                                        <p:tav tm="0">
                                          <p:val>
                                            <p:strVal val="1+#ppt_h/2"/>
                                          </p:val>
                                        </p:tav>
                                        <p:tav tm="100000">
                                          <p:val>
                                            <p:strVal val="#ppt_y"/>
                                          </p:val>
                                        </p:tav>
                                      </p:tavLst>
                                    </p:anim>
                                  </p:childTnLst>
                                </p:cTn>
                              </p:par>
                              <p:par>
                                <p:cTn fill="hold" grpId="0" id="337" nodeType="withEffect" presetClass="entr" presetID="2" presetSubtype="4">
                                  <p:stCondLst>
                                    <p:cond delay="0"/>
                                  </p:stCondLst>
                                  <p:childTnLst>
                                    <p:set>
                                      <p:cBhvr>
                                        <p:cTn dur="1" fill="hold" id="338">
                                          <p:stCondLst>
                                            <p:cond delay="0"/>
                                          </p:stCondLst>
                                        </p:cTn>
                                        <p:tgtEl>
                                          <p:spTgt spid="181"/>
                                        </p:tgtEl>
                                        <p:attrNameLst>
                                          <p:attrName>style.visibility</p:attrName>
                                        </p:attrNameLst>
                                      </p:cBhvr>
                                      <p:to>
                                        <p:strVal val="visible"/>
                                      </p:to>
                                    </p:set>
                                    <p:anim calcmode="lin" valueType="num">
                                      <p:cBhvr additive="base">
                                        <p:cTn dur="500" fill="hold" id="339"/>
                                        <p:tgtEl>
                                          <p:spTgt spid="181"/>
                                        </p:tgtEl>
                                        <p:attrNameLst>
                                          <p:attrName>ppt_x</p:attrName>
                                        </p:attrNameLst>
                                      </p:cBhvr>
                                      <p:tavLst>
                                        <p:tav tm="0">
                                          <p:val>
                                            <p:strVal val="#ppt_x"/>
                                          </p:val>
                                        </p:tav>
                                        <p:tav tm="100000">
                                          <p:val>
                                            <p:strVal val="#ppt_x"/>
                                          </p:val>
                                        </p:tav>
                                      </p:tavLst>
                                    </p:anim>
                                    <p:anim calcmode="lin" valueType="num">
                                      <p:cBhvr additive="base">
                                        <p:cTn dur="500" fill="hold" id="340"/>
                                        <p:tgtEl>
                                          <p:spTgt spid="181"/>
                                        </p:tgtEl>
                                        <p:attrNameLst>
                                          <p:attrName>ppt_y</p:attrName>
                                        </p:attrNameLst>
                                      </p:cBhvr>
                                      <p:tavLst>
                                        <p:tav tm="0">
                                          <p:val>
                                            <p:strVal val="1+#ppt_h/2"/>
                                          </p:val>
                                        </p:tav>
                                        <p:tav tm="100000">
                                          <p:val>
                                            <p:strVal val="#ppt_y"/>
                                          </p:val>
                                        </p:tav>
                                      </p:tavLst>
                                    </p:anim>
                                  </p:childTnLst>
                                </p:cTn>
                              </p:par>
                              <p:par>
                                <p:cTn fill="hold" grpId="0" id="341" nodeType="withEffect" presetClass="entr" presetID="2" presetSubtype="4">
                                  <p:stCondLst>
                                    <p:cond delay="0"/>
                                  </p:stCondLst>
                                  <p:childTnLst>
                                    <p:set>
                                      <p:cBhvr>
                                        <p:cTn dur="1" fill="hold" id="342">
                                          <p:stCondLst>
                                            <p:cond delay="0"/>
                                          </p:stCondLst>
                                        </p:cTn>
                                        <p:tgtEl>
                                          <p:spTgt spid="182"/>
                                        </p:tgtEl>
                                        <p:attrNameLst>
                                          <p:attrName>style.visibility</p:attrName>
                                        </p:attrNameLst>
                                      </p:cBhvr>
                                      <p:to>
                                        <p:strVal val="visible"/>
                                      </p:to>
                                    </p:set>
                                    <p:anim calcmode="lin" valueType="num">
                                      <p:cBhvr additive="base">
                                        <p:cTn dur="500" fill="hold" id="343"/>
                                        <p:tgtEl>
                                          <p:spTgt spid="182"/>
                                        </p:tgtEl>
                                        <p:attrNameLst>
                                          <p:attrName>ppt_x</p:attrName>
                                        </p:attrNameLst>
                                      </p:cBhvr>
                                      <p:tavLst>
                                        <p:tav tm="0">
                                          <p:val>
                                            <p:strVal val="#ppt_x"/>
                                          </p:val>
                                        </p:tav>
                                        <p:tav tm="100000">
                                          <p:val>
                                            <p:strVal val="#ppt_x"/>
                                          </p:val>
                                        </p:tav>
                                      </p:tavLst>
                                    </p:anim>
                                    <p:anim calcmode="lin" valueType="num">
                                      <p:cBhvr additive="base">
                                        <p:cTn dur="500" fill="hold" id="344"/>
                                        <p:tgtEl>
                                          <p:spTgt spid="182"/>
                                        </p:tgtEl>
                                        <p:attrNameLst>
                                          <p:attrName>ppt_y</p:attrName>
                                        </p:attrNameLst>
                                      </p:cBhvr>
                                      <p:tavLst>
                                        <p:tav tm="0">
                                          <p:val>
                                            <p:strVal val="1+#ppt_h/2"/>
                                          </p:val>
                                        </p:tav>
                                        <p:tav tm="100000">
                                          <p:val>
                                            <p:strVal val="#ppt_y"/>
                                          </p:val>
                                        </p:tav>
                                      </p:tavLst>
                                    </p:anim>
                                  </p:childTnLst>
                                </p:cTn>
                              </p:par>
                              <p:par>
                                <p:cTn fill="hold" grpId="0" id="345" nodeType="withEffect" presetClass="entr" presetID="2" presetSubtype="4">
                                  <p:stCondLst>
                                    <p:cond delay="0"/>
                                  </p:stCondLst>
                                  <p:childTnLst>
                                    <p:set>
                                      <p:cBhvr>
                                        <p:cTn dur="1" fill="hold" id="346">
                                          <p:stCondLst>
                                            <p:cond delay="0"/>
                                          </p:stCondLst>
                                        </p:cTn>
                                        <p:tgtEl>
                                          <p:spTgt spid="183"/>
                                        </p:tgtEl>
                                        <p:attrNameLst>
                                          <p:attrName>style.visibility</p:attrName>
                                        </p:attrNameLst>
                                      </p:cBhvr>
                                      <p:to>
                                        <p:strVal val="visible"/>
                                      </p:to>
                                    </p:set>
                                    <p:anim calcmode="lin" valueType="num">
                                      <p:cBhvr additive="base">
                                        <p:cTn dur="500" fill="hold" id="347"/>
                                        <p:tgtEl>
                                          <p:spTgt spid="183"/>
                                        </p:tgtEl>
                                        <p:attrNameLst>
                                          <p:attrName>ppt_x</p:attrName>
                                        </p:attrNameLst>
                                      </p:cBhvr>
                                      <p:tavLst>
                                        <p:tav tm="0">
                                          <p:val>
                                            <p:strVal val="#ppt_x"/>
                                          </p:val>
                                        </p:tav>
                                        <p:tav tm="100000">
                                          <p:val>
                                            <p:strVal val="#ppt_x"/>
                                          </p:val>
                                        </p:tav>
                                      </p:tavLst>
                                    </p:anim>
                                    <p:anim calcmode="lin" valueType="num">
                                      <p:cBhvr additive="base">
                                        <p:cTn dur="500" fill="hold" id="348"/>
                                        <p:tgtEl>
                                          <p:spTgt spid="183"/>
                                        </p:tgtEl>
                                        <p:attrNameLst>
                                          <p:attrName>ppt_y</p:attrName>
                                        </p:attrNameLst>
                                      </p:cBhvr>
                                      <p:tavLst>
                                        <p:tav tm="0">
                                          <p:val>
                                            <p:strVal val="1+#ppt_h/2"/>
                                          </p:val>
                                        </p:tav>
                                        <p:tav tm="100000">
                                          <p:val>
                                            <p:strVal val="#ppt_y"/>
                                          </p:val>
                                        </p:tav>
                                      </p:tavLst>
                                    </p:anim>
                                  </p:childTnLst>
                                </p:cTn>
                              </p:par>
                              <p:par>
                                <p:cTn fill="hold" grpId="0" id="349" nodeType="withEffect" presetClass="entr" presetID="2" presetSubtype="4">
                                  <p:stCondLst>
                                    <p:cond delay="0"/>
                                  </p:stCondLst>
                                  <p:childTnLst>
                                    <p:set>
                                      <p:cBhvr>
                                        <p:cTn dur="1" fill="hold" id="350">
                                          <p:stCondLst>
                                            <p:cond delay="0"/>
                                          </p:stCondLst>
                                        </p:cTn>
                                        <p:tgtEl>
                                          <p:spTgt spid="184"/>
                                        </p:tgtEl>
                                        <p:attrNameLst>
                                          <p:attrName>style.visibility</p:attrName>
                                        </p:attrNameLst>
                                      </p:cBhvr>
                                      <p:to>
                                        <p:strVal val="visible"/>
                                      </p:to>
                                    </p:set>
                                    <p:anim calcmode="lin" valueType="num">
                                      <p:cBhvr additive="base">
                                        <p:cTn dur="500" fill="hold" id="351"/>
                                        <p:tgtEl>
                                          <p:spTgt spid="184"/>
                                        </p:tgtEl>
                                        <p:attrNameLst>
                                          <p:attrName>ppt_x</p:attrName>
                                        </p:attrNameLst>
                                      </p:cBhvr>
                                      <p:tavLst>
                                        <p:tav tm="0">
                                          <p:val>
                                            <p:strVal val="#ppt_x"/>
                                          </p:val>
                                        </p:tav>
                                        <p:tav tm="100000">
                                          <p:val>
                                            <p:strVal val="#ppt_x"/>
                                          </p:val>
                                        </p:tav>
                                      </p:tavLst>
                                    </p:anim>
                                    <p:anim calcmode="lin" valueType="num">
                                      <p:cBhvr additive="base">
                                        <p:cTn dur="500" fill="hold" id="352"/>
                                        <p:tgtEl>
                                          <p:spTgt spid="184"/>
                                        </p:tgtEl>
                                        <p:attrNameLst>
                                          <p:attrName>ppt_y</p:attrName>
                                        </p:attrNameLst>
                                      </p:cBhvr>
                                      <p:tavLst>
                                        <p:tav tm="0">
                                          <p:val>
                                            <p:strVal val="1+#ppt_h/2"/>
                                          </p:val>
                                        </p:tav>
                                        <p:tav tm="100000">
                                          <p:val>
                                            <p:strVal val="#ppt_y"/>
                                          </p:val>
                                        </p:tav>
                                      </p:tavLst>
                                    </p:anim>
                                  </p:childTnLst>
                                </p:cTn>
                              </p:par>
                            </p:childTnLst>
                          </p:cTn>
                        </p:par>
                        <p:par>
                          <p:cTn fill="hold" id="353" nodeType="afterGroup">
                            <p:stCondLst>
                              <p:cond delay="1250"/>
                            </p:stCondLst>
                            <p:childTnLst>
                              <p:par>
                                <p:cTn fill="hold" grpId="0" id="354" nodeType="afterEffect" presetClass="entr" presetID="10" presetSubtype="0">
                                  <p:stCondLst>
                                    <p:cond delay="0"/>
                                  </p:stCondLst>
                                  <p:childTnLst>
                                    <p:set>
                                      <p:cBhvr>
                                        <p:cTn dur="1" fill="hold" id="355">
                                          <p:stCondLst>
                                            <p:cond delay="0"/>
                                          </p:stCondLst>
                                        </p:cTn>
                                        <p:tgtEl>
                                          <p:spTgt spid="194"/>
                                        </p:tgtEl>
                                        <p:attrNameLst>
                                          <p:attrName>style.visibility</p:attrName>
                                        </p:attrNameLst>
                                      </p:cBhvr>
                                      <p:to>
                                        <p:strVal val="visible"/>
                                      </p:to>
                                    </p:set>
                                    <p:animEffect filter="fade" transition="in">
                                      <p:cBhvr>
                                        <p:cTn dur="500" id="356"/>
                                        <p:tgtEl>
                                          <p:spTgt spid="194"/>
                                        </p:tgtEl>
                                      </p:cBhvr>
                                    </p:animEffect>
                                  </p:childTnLst>
                                </p:cTn>
                              </p:par>
                            </p:childTnLst>
                          </p:cTn>
                        </p:par>
                        <p:par>
                          <p:cTn fill="hold" id="357" nodeType="afterGroup">
                            <p:stCondLst>
                              <p:cond delay="1750"/>
                            </p:stCondLst>
                            <p:childTnLst>
                              <p:par>
                                <p:cTn fill="hold" grpId="0" id="358" nodeType="afterEffect" presetClass="entr" presetID="42" presetSubtype="0">
                                  <p:stCondLst>
                                    <p:cond delay="0"/>
                                  </p:stCondLst>
                                  <p:childTnLst>
                                    <p:set>
                                      <p:cBhvr>
                                        <p:cTn dur="1" fill="hold" id="359">
                                          <p:stCondLst>
                                            <p:cond delay="0"/>
                                          </p:stCondLst>
                                        </p:cTn>
                                        <p:tgtEl>
                                          <p:spTgt spid="195"/>
                                        </p:tgtEl>
                                        <p:attrNameLst>
                                          <p:attrName>style.visibility</p:attrName>
                                        </p:attrNameLst>
                                      </p:cBhvr>
                                      <p:to>
                                        <p:strVal val="visible"/>
                                      </p:to>
                                    </p:set>
                                    <p:animEffect filter="fade" transition="in">
                                      <p:cBhvr>
                                        <p:cTn dur="1000" id="360"/>
                                        <p:tgtEl>
                                          <p:spTgt spid="195"/>
                                        </p:tgtEl>
                                      </p:cBhvr>
                                    </p:animEffect>
                                    <p:anim calcmode="lin" valueType="num">
                                      <p:cBhvr>
                                        <p:cTn dur="1000" fill="hold" id="361"/>
                                        <p:tgtEl>
                                          <p:spTgt spid="195"/>
                                        </p:tgtEl>
                                        <p:attrNameLst>
                                          <p:attrName>ppt_x</p:attrName>
                                        </p:attrNameLst>
                                      </p:cBhvr>
                                      <p:tavLst>
                                        <p:tav tm="0">
                                          <p:val>
                                            <p:strVal val="#ppt_x"/>
                                          </p:val>
                                        </p:tav>
                                        <p:tav tm="100000">
                                          <p:val>
                                            <p:strVal val="#ppt_x"/>
                                          </p:val>
                                        </p:tav>
                                      </p:tavLst>
                                    </p:anim>
                                    <p:anim calcmode="lin" valueType="num">
                                      <p:cBhvr>
                                        <p:cTn dur="1000" fill="hold" id="362"/>
                                        <p:tgtEl>
                                          <p:spTgt spid="195"/>
                                        </p:tgtEl>
                                        <p:attrNameLst>
                                          <p:attrName>ppt_y</p:attrName>
                                        </p:attrNameLst>
                                      </p:cBhvr>
                                      <p:tavLst>
                                        <p:tav tm="0">
                                          <p:val>
                                            <p:strVal val="#ppt_y+.1"/>
                                          </p:val>
                                        </p:tav>
                                        <p:tav tm="100000">
                                          <p:val>
                                            <p:strVal val="#ppt_y"/>
                                          </p:val>
                                        </p:tav>
                                      </p:tavLst>
                                    </p:anim>
                                  </p:childTnLst>
                                </p:cTn>
                              </p:par>
                            </p:childTnLst>
                          </p:cTn>
                        </p:par>
                        <p:par>
                          <p:cTn fill="hold" id="363" nodeType="afterGroup">
                            <p:stCondLst>
                              <p:cond delay="2750"/>
                            </p:stCondLst>
                            <p:childTnLst>
                              <p:par>
                                <p:cTn fill="hold" id="364" nodeType="afterEffect" presetClass="entr" presetID="22" presetSubtype="8">
                                  <p:stCondLst>
                                    <p:cond delay="0"/>
                                  </p:stCondLst>
                                  <p:childTnLst>
                                    <p:set>
                                      <p:cBhvr>
                                        <p:cTn dur="1" fill="hold" id="365">
                                          <p:stCondLst>
                                            <p:cond delay="0"/>
                                          </p:stCondLst>
                                        </p:cTn>
                                        <p:tgtEl>
                                          <p:spTgt spid="185"/>
                                        </p:tgtEl>
                                        <p:attrNameLst>
                                          <p:attrName>style.visibility</p:attrName>
                                        </p:attrNameLst>
                                      </p:cBhvr>
                                      <p:to>
                                        <p:strVal val="visible"/>
                                      </p:to>
                                    </p:set>
                                    <p:animEffect filter="wipe(left)" transition="in">
                                      <p:cBhvr>
                                        <p:cTn dur="500" id="366"/>
                                        <p:tgtEl>
                                          <p:spTgt spid="185"/>
                                        </p:tgtEl>
                                      </p:cBhvr>
                                    </p:animEffect>
                                  </p:childTnLst>
                                </p:cTn>
                              </p:par>
                            </p:childTnLst>
                          </p:cTn>
                        </p:par>
                        <p:par>
                          <p:cTn fill="hold" id="367" nodeType="afterGroup">
                            <p:stCondLst>
                              <p:cond delay="3250"/>
                            </p:stCondLst>
                            <p:childTnLst>
                              <p:par>
                                <p:cTn fill="hold" grpId="0" id="368" nodeType="afterEffect" presetClass="entr" presetID="22" presetSubtype="8">
                                  <p:stCondLst>
                                    <p:cond delay="0"/>
                                  </p:stCondLst>
                                  <p:childTnLst>
                                    <p:set>
                                      <p:cBhvr>
                                        <p:cTn dur="1" fill="hold" id="369">
                                          <p:stCondLst>
                                            <p:cond delay="0"/>
                                          </p:stCondLst>
                                        </p:cTn>
                                        <p:tgtEl>
                                          <p:spTgt spid="186"/>
                                        </p:tgtEl>
                                        <p:attrNameLst>
                                          <p:attrName>style.visibility</p:attrName>
                                        </p:attrNameLst>
                                      </p:cBhvr>
                                      <p:to>
                                        <p:strVal val="visible"/>
                                      </p:to>
                                    </p:set>
                                    <p:animEffect filter="wipe(left)" transition="in">
                                      <p:cBhvr>
                                        <p:cTn dur="500" id="370"/>
                                        <p:tgtEl>
                                          <p:spTgt spid="186"/>
                                        </p:tgtEl>
                                      </p:cBhvr>
                                    </p:animEffect>
                                  </p:childTnLst>
                                </p:cTn>
                              </p:par>
                              <p:par>
                                <p:cTn fill="hold" grpId="0" id="371" nodeType="withEffect" presetClass="entr" presetID="22" presetSubtype="8">
                                  <p:stCondLst>
                                    <p:cond delay="0"/>
                                  </p:stCondLst>
                                  <p:childTnLst>
                                    <p:set>
                                      <p:cBhvr>
                                        <p:cTn dur="1" fill="hold" id="372">
                                          <p:stCondLst>
                                            <p:cond delay="0"/>
                                          </p:stCondLst>
                                        </p:cTn>
                                        <p:tgtEl>
                                          <p:spTgt spid="187"/>
                                        </p:tgtEl>
                                        <p:attrNameLst>
                                          <p:attrName>style.visibility</p:attrName>
                                        </p:attrNameLst>
                                      </p:cBhvr>
                                      <p:to>
                                        <p:strVal val="visible"/>
                                      </p:to>
                                    </p:set>
                                    <p:animEffect filter="wipe(left)" transition="in">
                                      <p:cBhvr>
                                        <p:cTn dur="500" id="373"/>
                                        <p:tgtEl>
                                          <p:spTgt spid="187"/>
                                        </p:tgtEl>
                                      </p:cBhvr>
                                    </p:animEffect>
                                  </p:childTnLst>
                                </p:cTn>
                              </p:par>
                              <p:par>
                                <p:cTn fill="hold" grpId="0" id="374" nodeType="withEffect" presetClass="entr" presetID="10" presetSubtype="0">
                                  <p:stCondLst>
                                    <p:cond delay="0"/>
                                  </p:stCondLst>
                                  <p:childTnLst>
                                    <p:set>
                                      <p:cBhvr>
                                        <p:cTn dur="1" fill="hold" id="375">
                                          <p:stCondLst>
                                            <p:cond delay="0"/>
                                          </p:stCondLst>
                                        </p:cTn>
                                        <p:tgtEl>
                                          <p:spTgt spid="196"/>
                                        </p:tgtEl>
                                        <p:attrNameLst>
                                          <p:attrName>style.visibility</p:attrName>
                                        </p:attrNameLst>
                                      </p:cBhvr>
                                      <p:to>
                                        <p:strVal val="visible"/>
                                      </p:to>
                                    </p:set>
                                    <p:animEffect filter="fade" transition="in">
                                      <p:cBhvr>
                                        <p:cTn dur="500" id="376"/>
                                        <p:tgtEl>
                                          <p:spTgt spid="196"/>
                                        </p:tgtEl>
                                      </p:cBhvr>
                                    </p:animEffect>
                                  </p:childTnLst>
                                </p:cTn>
                              </p:par>
                            </p:childTnLst>
                          </p:cTn>
                        </p:par>
                        <p:par>
                          <p:cTn fill="hold" id="377" nodeType="afterGroup">
                            <p:stCondLst>
                              <p:cond delay="3750"/>
                            </p:stCondLst>
                            <p:childTnLst>
                              <p:par>
                                <p:cTn fill="hold" grpId="0" id="378" nodeType="afterEffect" presetClass="entr" presetID="42" presetSubtype="0">
                                  <p:stCondLst>
                                    <p:cond delay="0"/>
                                  </p:stCondLst>
                                  <p:childTnLst>
                                    <p:set>
                                      <p:cBhvr>
                                        <p:cTn dur="1" fill="hold" id="379">
                                          <p:stCondLst>
                                            <p:cond delay="0"/>
                                          </p:stCondLst>
                                        </p:cTn>
                                        <p:tgtEl>
                                          <p:spTgt spid="197"/>
                                        </p:tgtEl>
                                        <p:attrNameLst>
                                          <p:attrName>style.visibility</p:attrName>
                                        </p:attrNameLst>
                                      </p:cBhvr>
                                      <p:to>
                                        <p:strVal val="visible"/>
                                      </p:to>
                                    </p:set>
                                    <p:animEffect filter="fade" transition="in">
                                      <p:cBhvr>
                                        <p:cTn dur="1000" id="380"/>
                                        <p:tgtEl>
                                          <p:spTgt spid="197"/>
                                        </p:tgtEl>
                                      </p:cBhvr>
                                    </p:animEffect>
                                    <p:anim calcmode="lin" valueType="num">
                                      <p:cBhvr>
                                        <p:cTn dur="1000" fill="hold" id="381"/>
                                        <p:tgtEl>
                                          <p:spTgt spid="197"/>
                                        </p:tgtEl>
                                        <p:attrNameLst>
                                          <p:attrName>ppt_x</p:attrName>
                                        </p:attrNameLst>
                                      </p:cBhvr>
                                      <p:tavLst>
                                        <p:tav tm="0">
                                          <p:val>
                                            <p:strVal val="#ppt_x"/>
                                          </p:val>
                                        </p:tav>
                                        <p:tav tm="100000">
                                          <p:val>
                                            <p:strVal val="#ppt_x"/>
                                          </p:val>
                                        </p:tav>
                                      </p:tavLst>
                                    </p:anim>
                                    <p:anim calcmode="lin" valueType="num">
                                      <p:cBhvr>
                                        <p:cTn dur="1000" fill="hold" id="382"/>
                                        <p:tgtEl>
                                          <p:spTgt spid="197"/>
                                        </p:tgtEl>
                                        <p:attrNameLst>
                                          <p:attrName>ppt_y</p:attrName>
                                        </p:attrNameLst>
                                      </p:cBhvr>
                                      <p:tavLst>
                                        <p:tav tm="0">
                                          <p:val>
                                            <p:strVal val="#ppt_y+.1"/>
                                          </p:val>
                                        </p:tav>
                                        <p:tav tm="100000">
                                          <p:val>
                                            <p:strVal val="#ppt_y"/>
                                          </p:val>
                                        </p:tav>
                                      </p:tavLst>
                                    </p:anim>
                                  </p:childTnLst>
                                </p:cTn>
                              </p:par>
                            </p:childTnLst>
                          </p:cTn>
                        </p:par>
                        <p:par>
                          <p:cTn fill="hold" id="383" nodeType="afterGroup">
                            <p:stCondLst>
                              <p:cond delay="4750"/>
                            </p:stCondLst>
                            <p:childTnLst>
                              <p:par>
                                <p:cTn fill="hold" id="384" nodeType="afterEffect" presetClass="entr" presetID="22" presetSubtype="8">
                                  <p:stCondLst>
                                    <p:cond delay="0"/>
                                  </p:stCondLst>
                                  <p:childTnLst>
                                    <p:set>
                                      <p:cBhvr>
                                        <p:cTn dur="1" fill="hold" id="385">
                                          <p:stCondLst>
                                            <p:cond delay="0"/>
                                          </p:stCondLst>
                                        </p:cTn>
                                        <p:tgtEl>
                                          <p:spTgt spid="188"/>
                                        </p:tgtEl>
                                        <p:attrNameLst>
                                          <p:attrName>style.visibility</p:attrName>
                                        </p:attrNameLst>
                                      </p:cBhvr>
                                      <p:to>
                                        <p:strVal val="visible"/>
                                      </p:to>
                                    </p:set>
                                    <p:animEffect filter="wipe(left)" transition="in">
                                      <p:cBhvr>
                                        <p:cTn dur="500" id="386"/>
                                        <p:tgtEl>
                                          <p:spTgt spid="188"/>
                                        </p:tgtEl>
                                      </p:cBhvr>
                                    </p:animEffect>
                                  </p:childTnLst>
                                </p:cTn>
                              </p:par>
                            </p:childTnLst>
                          </p:cTn>
                        </p:par>
                        <p:par>
                          <p:cTn fill="hold" id="387" nodeType="afterGroup">
                            <p:stCondLst>
                              <p:cond delay="5250"/>
                            </p:stCondLst>
                            <p:childTnLst>
                              <p:par>
                                <p:cTn fill="hold" grpId="0" id="388" nodeType="afterEffect" presetClass="entr" presetID="22" presetSubtype="8">
                                  <p:stCondLst>
                                    <p:cond delay="0"/>
                                  </p:stCondLst>
                                  <p:childTnLst>
                                    <p:set>
                                      <p:cBhvr>
                                        <p:cTn dur="1" fill="hold" id="389">
                                          <p:stCondLst>
                                            <p:cond delay="0"/>
                                          </p:stCondLst>
                                        </p:cTn>
                                        <p:tgtEl>
                                          <p:spTgt spid="189"/>
                                        </p:tgtEl>
                                        <p:attrNameLst>
                                          <p:attrName>style.visibility</p:attrName>
                                        </p:attrNameLst>
                                      </p:cBhvr>
                                      <p:to>
                                        <p:strVal val="visible"/>
                                      </p:to>
                                    </p:set>
                                    <p:animEffect filter="wipe(left)" transition="in">
                                      <p:cBhvr>
                                        <p:cTn dur="500" id="390"/>
                                        <p:tgtEl>
                                          <p:spTgt spid="189"/>
                                        </p:tgtEl>
                                      </p:cBhvr>
                                    </p:animEffect>
                                  </p:childTnLst>
                                </p:cTn>
                              </p:par>
                              <p:par>
                                <p:cTn fill="hold" grpId="0" id="391" nodeType="withEffect" presetClass="entr" presetID="22" presetSubtype="8">
                                  <p:stCondLst>
                                    <p:cond delay="0"/>
                                  </p:stCondLst>
                                  <p:childTnLst>
                                    <p:set>
                                      <p:cBhvr>
                                        <p:cTn dur="1" fill="hold" id="392">
                                          <p:stCondLst>
                                            <p:cond delay="0"/>
                                          </p:stCondLst>
                                        </p:cTn>
                                        <p:tgtEl>
                                          <p:spTgt spid="190"/>
                                        </p:tgtEl>
                                        <p:attrNameLst>
                                          <p:attrName>style.visibility</p:attrName>
                                        </p:attrNameLst>
                                      </p:cBhvr>
                                      <p:to>
                                        <p:strVal val="visible"/>
                                      </p:to>
                                    </p:set>
                                    <p:animEffect filter="wipe(left)" transition="in">
                                      <p:cBhvr>
                                        <p:cTn dur="500" id="393"/>
                                        <p:tgtEl>
                                          <p:spTgt spid="190"/>
                                        </p:tgtEl>
                                      </p:cBhvr>
                                    </p:animEffect>
                                  </p:childTnLst>
                                </p:cTn>
                              </p:par>
                              <p:par>
                                <p:cTn fill="hold" grpId="0" id="394" nodeType="withEffect" presetClass="entr" presetID="10" presetSubtype="0">
                                  <p:stCondLst>
                                    <p:cond delay="0"/>
                                  </p:stCondLst>
                                  <p:childTnLst>
                                    <p:set>
                                      <p:cBhvr>
                                        <p:cTn dur="1" fill="hold" id="395">
                                          <p:stCondLst>
                                            <p:cond delay="0"/>
                                          </p:stCondLst>
                                        </p:cTn>
                                        <p:tgtEl>
                                          <p:spTgt spid="198"/>
                                        </p:tgtEl>
                                        <p:attrNameLst>
                                          <p:attrName>style.visibility</p:attrName>
                                        </p:attrNameLst>
                                      </p:cBhvr>
                                      <p:to>
                                        <p:strVal val="visible"/>
                                      </p:to>
                                    </p:set>
                                    <p:animEffect filter="fade" transition="in">
                                      <p:cBhvr>
                                        <p:cTn dur="500" id="396"/>
                                        <p:tgtEl>
                                          <p:spTgt spid="198"/>
                                        </p:tgtEl>
                                      </p:cBhvr>
                                    </p:animEffect>
                                  </p:childTnLst>
                                </p:cTn>
                              </p:par>
                            </p:childTnLst>
                          </p:cTn>
                        </p:par>
                        <p:par>
                          <p:cTn fill="hold" id="397" nodeType="afterGroup">
                            <p:stCondLst>
                              <p:cond delay="5750"/>
                            </p:stCondLst>
                            <p:childTnLst>
                              <p:par>
                                <p:cTn fill="hold" grpId="0" id="398" nodeType="afterEffect" presetClass="entr" presetID="42" presetSubtype="0">
                                  <p:stCondLst>
                                    <p:cond delay="0"/>
                                  </p:stCondLst>
                                  <p:childTnLst>
                                    <p:set>
                                      <p:cBhvr>
                                        <p:cTn dur="1" fill="hold" id="399">
                                          <p:stCondLst>
                                            <p:cond delay="0"/>
                                          </p:stCondLst>
                                        </p:cTn>
                                        <p:tgtEl>
                                          <p:spTgt spid="199"/>
                                        </p:tgtEl>
                                        <p:attrNameLst>
                                          <p:attrName>style.visibility</p:attrName>
                                        </p:attrNameLst>
                                      </p:cBhvr>
                                      <p:to>
                                        <p:strVal val="visible"/>
                                      </p:to>
                                    </p:set>
                                    <p:animEffect filter="fade" transition="in">
                                      <p:cBhvr>
                                        <p:cTn dur="1000" id="400"/>
                                        <p:tgtEl>
                                          <p:spTgt spid="199"/>
                                        </p:tgtEl>
                                      </p:cBhvr>
                                    </p:animEffect>
                                    <p:anim calcmode="lin" valueType="num">
                                      <p:cBhvr>
                                        <p:cTn dur="1000" fill="hold" id="401"/>
                                        <p:tgtEl>
                                          <p:spTgt spid="199"/>
                                        </p:tgtEl>
                                        <p:attrNameLst>
                                          <p:attrName>ppt_x</p:attrName>
                                        </p:attrNameLst>
                                      </p:cBhvr>
                                      <p:tavLst>
                                        <p:tav tm="0">
                                          <p:val>
                                            <p:strVal val="#ppt_x"/>
                                          </p:val>
                                        </p:tav>
                                        <p:tav tm="100000">
                                          <p:val>
                                            <p:strVal val="#ppt_x"/>
                                          </p:val>
                                        </p:tav>
                                      </p:tavLst>
                                    </p:anim>
                                    <p:anim calcmode="lin" valueType="num">
                                      <p:cBhvr>
                                        <p:cTn dur="1000" fill="hold" id="402"/>
                                        <p:tgtEl>
                                          <p:spTgt spid="199"/>
                                        </p:tgtEl>
                                        <p:attrNameLst>
                                          <p:attrName>ppt_y</p:attrName>
                                        </p:attrNameLst>
                                      </p:cBhvr>
                                      <p:tavLst>
                                        <p:tav tm="0">
                                          <p:val>
                                            <p:strVal val="#ppt_y+.1"/>
                                          </p:val>
                                        </p:tav>
                                        <p:tav tm="100000">
                                          <p:val>
                                            <p:strVal val="#ppt_y"/>
                                          </p:val>
                                        </p:tav>
                                      </p:tavLst>
                                    </p:anim>
                                  </p:childTnLst>
                                </p:cTn>
                              </p:par>
                            </p:childTnLst>
                          </p:cTn>
                        </p:par>
                        <p:par>
                          <p:cTn fill="hold" id="403" nodeType="afterGroup">
                            <p:stCondLst>
                              <p:cond delay="6750"/>
                            </p:stCondLst>
                            <p:childTnLst>
                              <p:par>
                                <p:cTn fill="hold" id="404" nodeType="afterEffect" presetClass="entr" presetID="22" presetSubtype="8">
                                  <p:stCondLst>
                                    <p:cond delay="0"/>
                                  </p:stCondLst>
                                  <p:childTnLst>
                                    <p:set>
                                      <p:cBhvr>
                                        <p:cTn dur="1" fill="hold" id="405">
                                          <p:stCondLst>
                                            <p:cond delay="0"/>
                                          </p:stCondLst>
                                        </p:cTn>
                                        <p:tgtEl>
                                          <p:spTgt spid="191"/>
                                        </p:tgtEl>
                                        <p:attrNameLst>
                                          <p:attrName>style.visibility</p:attrName>
                                        </p:attrNameLst>
                                      </p:cBhvr>
                                      <p:to>
                                        <p:strVal val="visible"/>
                                      </p:to>
                                    </p:set>
                                    <p:animEffect filter="wipe(left)" transition="in">
                                      <p:cBhvr>
                                        <p:cTn dur="500" id="406"/>
                                        <p:tgtEl>
                                          <p:spTgt spid="191"/>
                                        </p:tgtEl>
                                      </p:cBhvr>
                                    </p:animEffect>
                                  </p:childTnLst>
                                </p:cTn>
                              </p:par>
                            </p:childTnLst>
                          </p:cTn>
                        </p:par>
                        <p:par>
                          <p:cTn fill="hold" id="407" nodeType="afterGroup">
                            <p:stCondLst>
                              <p:cond delay="7250"/>
                            </p:stCondLst>
                            <p:childTnLst>
                              <p:par>
                                <p:cTn fill="hold" grpId="0" id="408" nodeType="afterEffect" presetClass="entr" presetID="22" presetSubtype="8">
                                  <p:stCondLst>
                                    <p:cond delay="0"/>
                                  </p:stCondLst>
                                  <p:childTnLst>
                                    <p:set>
                                      <p:cBhvr>
                                        <p:cTn dur="1" fill="hold" id="409">
                                          <p:stCondLst>
                                            <p:cond delay="0"/>
                                          </p:stCondLst>
                                        </p:cTn>
                                        <p:tgtEl>
                                          <p:spTgt spid="192"/>
                                        </p:tgtEl>
                                        <p:attrNameLst>
                                          <p:attrName>style.visibility</p:attrName>
                                        </p:attrNameLst>
                                      </p:cBhvr>
                                      <p:to>
                                        <p:strVal val="visible"/>
                                      </p:to>
                                    </p:set>
                                    <p:animEffect filter="wipe(left)" transition="in">
                                      <p:cBhvr>
                                        <p:cTn dur="500" id="410"/>
                                        <p:tgtEl>
                                          <p:spTgt spid="192"/>
                                        </p:tgtEl>
                                      </p:cBhvr>
                                    </p:animEffect>
                                  </p:childTnLst>
                                </p:cTn>
                              </p:par>
                              <p:par>
                                <p:cTn fill="hold" grpId="0" id="411" nodeType="withEffect" presetClass="entr" presetID="22" presetSubtype="8">
                                  <p:stCondLst>
                                    <p:cond delay="0"/>
                                  </p:stCondLst>
                                  <p:childTnLst>
                                    <p:set>
                                      <p:cBhvr>
                                        <p:cTn dur="1" fill="hold" id="412">
                                          <p:stCondLst>
                                            <p:cond delay="0"/>
                                          </p:stCondLst>
                                        </p:cTn>
                                        <p:tgtEl>
                                          <p:spTgt spid="193"/>
                                        </p:tgtEl>
                                        <p:attrNameLst>
                                          <p:attrName>style.visibility</p:attrName>
                                        </p:attrNameLst>
                                      </p:cBhvr>
                                      <p:to>
                                        <p:strVal val="visible"/>
                                      </p:to>
                                    </p:set>
                                    <p:animEffect filter="wipe(left)" transition="in">
                                      <p:cBhvr>
                                        <p:cTn dur="500" id="413"/>
                                        <p:tgtEl>
                                          <p:spTgt spid="19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85"/>
      <p:bldP grpId="0" spid="86"/>
      <p:bldP grpId="0" spid="87"/>
      <p:bldP grpId="0" spid="88"/>
      <p:bldP grpId="0" spid="89"/>
      <p:bldP grpId="0" spid="90"/>
      <p:bldP grpId="0" spid="91"/>
      <p:bldP grpId="0" spid="92"/>
      <p:bldP grpId="0" spid="93"/>
      <p:bldP grpId="0" spid="94"/>
      <p:bldP grpId="0" spid="95"/>
      <p:bldP grpId="0" spid="96"/>
      <p:bldP grpId="0" spid="104"/>
      <p:bldP grpId="0" spid="105"/>
      <p:bldP grpId="0" spid="106"/>
      <p:bldP grpId="0" spid="107"/>
      <p:bldP grpId="0" spid="108"/>
      <p:bldP grpId="0" spid="109"/>
      <p:bldP grpId="0" spid="110"/>
      <p:bldP grpId="0" spid="111"/>
      <p:bldP grpId="0" spid="112"/>
      <p:bldP grpId="0" spid="113"/>
      <p:bldP grpId="0" spid="114"/>
      <p:bldP grpId="0" spid="115"/>
      <p:bldP grpId="0" spid="116"/>
      <p:bldP grpId="0" spid="126"/>
      <p:bldP grpId="0" spid="127"/>
      <p:bldP grpId="0" spid="128"/>
      <p:bldP grpId="0" spid="129"/>
      <p:bldP grpId="0" spid="130"/>
      <p:bldP grpId="0" spid="131"/>
      <p:bldP grpId="0" spid="132"/>
      <p:bldP grpId="0" spid="133"/>
      <p:bldP grpId="0" spid="134"/>
      <p:bldP grpId="0" spid="138"/>
      <p:bldP grpId="0" spid="139"/>
      <p:bldP grpId="0" spid="140"/>
      <p:bldP grpId="0" spid="141"/>
      <p:bldP grpId="0" spid="142"/>
      <p:bldP grpId="0" spid="143"/>
      <p:bldP grpId="0" spid="144"/>
      <p:bldP grpId="0" spid="145"/>
      <p:bldP grpId="0" spid="146"/>
      <p:bldP grpId="0" spid="147"/>
      <p:bldP grpId="0" spid="148"/>
      <p:bldP grpId="0" spid="149"/>
      <p:bldP grpId="0" spid="150"/>
      <p:bldP grpId="0" spid="151"/>
      <p:bldP grpId="0" spid="152"/>
      <p:bldP grpId="0" spid="153"/>
      <p:bldP grpId="0" spid="154"/>
      <p:bldP grpId="0" spid="155"/>
      <p:bldP grpId="0" spid="156"/>
      <p:bldP grpId="0" spid="157"/>
      <p:bldP grpId="0" spid="158"/>
      <p:bldP grpId="0" spid="159"/>
      <p:bldP grpId="0" spid="160"/>
      <p:bldP grpId="0" spid="161"/>
      <p:bldP grpId="0" spid="162"/>
      <p:bldP grpId="0" spid="163"/>
      <p:bldP grpId="0" spid="164"/>
      <p:bldP grpId="0" spid="165"/>
      <p:bldP grpId="0" spid="166"/>
      <p:bldP grpId="0" spid="167"/>
      <p:bldP grpId="0" spid="168"/>
      <p:bldP grpId="0" spid="169"/>
      <p:bldP grpId="0" spid="170"/>
      <p:bldP grpId="0" spid="171"/>
      <p:bldP grpId="0" spid="172"/>
      <p:bldP grpId="0" spid="173"/>
      <p:bldP grpId="0" spid="174"/>
      <p:bldP grpId="0" spid="175"/>
      <p:bldP grpId="0" spid="176"/>
      <p:bldP grpId="0" spid="177"/>
      <p:bldP grpId="0" spid="178"/>
      <p:bldP grpId="0" spid="179"/>
      <p:bldP grpId="0" spid="180"/>
      <p:bldP grpId="0" spid="181"/>
      <p:bldP grpId="0" spid="182"/>
      <p:bldP grpId="0" spid="183"/>
      <p:bldP grpId="0" spid="184"/>
      <p:bldP grpId="0" spid="186"/>
      <p:bldP grpId="0" spid="187"/>
      <p:bldP grpId="0" spid="189"/>
      <p:bldP grpId="0" spid="190"/>
      <p:bldP grpId="0" spid="192"/>
      <p:bldP grpId="0" spid="193"/>
      <p:bldP grpId="0" spid="194"/>
      <p:bldP grpId="0" spid="195"/>
      <p:bldP grpId="0" spid="196"/>
      <p:bldP grpId="0" spid="197"/>
      <p:bldP grpId="0" spid="198"/>
      <p:bldP grpId="0" spid="199"/>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40"/>
          <p:cNvSpPr>
            <a:spLocks noChangeArrowheads="1"/>
          </p:cNvSpPr>
          <p:nvPr/>
        </p:nvSpPr>
        <p:spPr bwMode="auto">
          <a:xfrm>
            <a:off x="1850797" y="341873"/>
            <a:ext cx="2164080"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mtClean="0" sz="2600">
                <a:solidFill>
                  <a:srgbClr val="00B0F0"/>
                </a:solidFill>
                <a:latin charset="-122" pitchFamily="34" typeface="微软雅黑"/>
                <a:ea charset="-122" pitchFamily="34" typeface="微软雅黑"/>
                <a:cs charset="0" pitchFamily="34" typeface="Calibri"/>
                <a:sym charset="0" pitchFamily="34" typeface="Calibri"/>
              </a:rPr>
              <a:t>点击加入标题</a:t>
            </a: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fmla="val 16667" name="adj"/>
              </a:avLst>
            </a:prstGeom>
            <a:solidFill>
              <a:srgbClr val="00B0F0"/>
            </a:solidFill>
            <a:ln w="25400">
              <a:noFill/>
              <a:miter lim="800000"/>
            </a:ln>
          </p:spPr>
          <p:txBody>
            <a:bodyPr anchor="ctr"/>
            <a:lstStyle/>
            <a:p>
              <a:pPr algn="ctr"/>
              <a:endParaRPr altLang="zh-CN" lang="zh-CN">
                <a:solidFill>
                  <a:srgbClr val="FFFFFF"/>
                </a:solidFill>
                <a:latin charset="-122" pitchFamily="2" typeface="宋体"/>
                <a:sym charset="-122" pitchFamily="2" typeface="宋体"/>
              </a:endParaRPr>
            </a:p>
          </p:txBody>
        </p:sp>
        <p:sp>
          <p:nvSpPr>
            <p:cNvPr id="6" name="圆角矩形 39"/>
            <p:cNvSpPr>
              <a:spLocks noChangeArrowheads="1"/>
            </p:cNvSpPr>
            <p:nvPr/>
          </p:nvSpPr>
          <p:spPr bwMode="auto">
            <a:xfrm>
              <a:off x="0" y="542924"/>
              <a:ext cx="762000" cy="53181"/>
            </a:xfrm>
            <a:prstGeom prst="roundRect">
              <a:avLst>
                <a:gd fmla="val 16667" name="adj"/>
              </a:avLst>
            </a:prstGeom>
            <a:solidFill>
              <a:srgbClr val="00B0F0"/>
            </a:solidFill>
            <a:ln w="25400">
              <a:noFill/>
              <a:miter lim="800000"/>
            </a:ln>
          </p:spPr>
          <p:txBody>
            <a:bodyPr anchor="ctr"/>
            <a:lstStyle/>
            <a:p>
              <a:pPr algn="ctr"/>
              <a:endParaRPr altLang="zh-CN" lang="zh-CN">
                <a:solidFill>
                  <a:srgbClr val="FFFFFF"/>
                </a:solidFill>
                <a:latin charset="-122" pitchFamily="2" typeface="宋体"/>
                <a:sym charset="-122" pitchFamily="2" typeface="宋体"/>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9" name="TextBox 8"/>
            <p:cNvSpPr txBox="1"/>
            <p:nvPr/>
          </p:nvSpPr>
          <p:spPr>
            <a:xfrm>
              <a:off x="6404855" y="1253660"/>
              <a:ext cx="1201290" cy="640080"/>
            </a:xfrm>
            <a:prstGeom prst="rect">
              <a:avLst/>
            </a:prstGeom>
            <a:noFill/>
          </p:spPr>
          <p:txBody>
            <a:bodyPr rtlCol="0" wrap="square">
              <a:spAutoFit/>
            </a:bodyPr>
            <a:lstStyle/>
            <a:p>
              <a:pPr algn="ctr"/>
              <a:r>
                <a:rPr altLang="zh-CN" b="1" lang="en-US" smtClean="0" spc="-300" sz="3600">
                  <a:solidFill>
                    <a:schemeClr val="bg1"/>
                  </a:solidFill>
                  <a:latin charset="-122" pitchFamily="34" typeface="微软雅黑"/>
                  <a:ea charset="-122" pitchFamily="34" typeface="微软雅黑"/>
                </a:rPr>
                <a:t>2</a:t>
              </a:r>
            </a:p>
          </p:txBody>
        </p:sp>
      </p:grpSp>
      <p:grpSp>
        <p:nvGrpSpPr>
          <p:cNvPr id="4" name="组合 3"/>
          <p:cNvGrpSpPr/>
          <p:nvPr/>
        </p:nvGrpSpPr>
        <p:grpSpPr>
          <a:xfrm>
            <a:off x="862067" y="2450094"/>
            <a:ext cx="11032651" cy="3028887"/>
            <a:chOff x="827964" y="1717426"/>
            <a:chExt cx="7704476" cy="2115175"/>
          </a:xfrm>
        </p:grpSpPr>
        <p:cxnSp>
          <p:nvCxnSpPr>
            <p:cNvPr id="10" name="直接连接符 9"/>
            <p:cNvCxnSpPr/>
            <p:nvPr/>
          </p:nvCxnSpPr>
          <p:spPr>
            <a:xfrm rot="18900000">
              <a:off x="1971641" y="2702866"/>
              <a:ext cx="756137" cy="0"/>
            </a:xfrm>
            <a:prstGeom prst="line">
              <a:avLst/>
            </a:prstGeom>
            <a:ln w="3175">
              <a:solidFill>
                <a:schemeClr val="bg1">
                  <a:lumMod val="50000"/>
                </a:schemeClr>
              </a:solidFill>
              <a:prstDash val="solid"/>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rot="2700000">
              <a:off x="3207556" y="2718599"/>
              <a:ext cx="756137" cy="0"/>
            </a:xfrm>
            <a:prstGeom prst="line">
              <a:avLst/>
            </a:prstGeom>
            <a:ln w="3175">
              <a:solidFill>
                <a:schemeClr val="bg1">
                  <a:lumMod val="50000"/>
                </a:schemeClr>
              </a:solidFill>
              <a:prstDash val="solid"/>
              <a:headEnd len="med" type="oval" w="med"/>
              <a:tailEnd len="med" type="oval" w="med"/>
            </a:ln>
          </p:spPr>
          <p:style>
            <a:lnRef idx="1">
              <a:schemeClr val="accent1"/>
            </a:lnRef>
            <a:fillRef idx="0">
              <a:schemeClr val="accent1"/>
            </a:fillRef>
            <a:effectRef idx="0">
              <a:schemeClr val="accent1"/>
            </a:effectRef>
            <a:fontRef idx="minor">
              <a:schemeClr val="tx1"/>
            </a:fontRef>
          </p:style>
        </p:cxnSp>
        <p:grpSp>
          <p:nvGrpSpPr>
            <p:cNvPr id="12" name="组合 1"/>
            <p:cNvGrpSpPr/>
            <p:nvPr/>
          </p:nvGrpSpPr>
          <p:grpSpPr>
            <a:xfrm>
              <a:off x="827964" y="1717426"/>
              <a:ext cx="1764006" cy="665244"/>
              <a:chOff x="6278307" y="2195545"/>
              <a:chExt cx="1764006" cy="665244"/>
            </a:xfrm>
          </p:grpSpPr>
          <p:sp>
            <p:nvSpPr>
              <p:cNvPr id="13" name="TextBox 20"/>
              <p:cNvSpPr txBox="1"/>
              <p:nvPr/>
            </p:nvSpPr>
            <p:spPr bwMode="auto">
              <a:xfrm>
                <a:off x="6382171" y="2494098"/>
                <a:ext cx="1526083" cy="363145"/>
              </a:xfrm>
              <a:prstGeom prst="rect">
                <a:avLst/>
              </a:prstGeom>
              <a:noFill/>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r>
                  <a:rPr altLang="en-US" lang="zh-CN" sz="1400">
                    <a:solidFill>
                      <a:schemeClr val="bg1">
                        <a:lumMod val="50000"/>
                      </a:schemeClr>
                    </a:solidFill>
                    <a:latin charset="-122" pitchFamily="34" typeface="微软雅黑"/>
                    <a:ea charset="-122" pitchFamily="34" typeface="微软雅黑"/>
                    <a:cs charset="-122" pitchFamily="2" typeface="宋体"/>
                  </a:rPr>
                  <a:t>单击此处添加段落文本单击此处添加段落文本</a:t>
                </a:r>
              </a:p>
            </p:txBody>
          </p:sp>
          <p:sp>
            <p:nvSpPr>
              <p:cNvPr id="14" name="TextBox 19"/>
              <p:cNvSpPr txBox="1">
                <a:spLocks noChangeArrowheads="1"/>
              </p:cNvSpPr>
              <p:nvPr/>
            </p:nvSpPr>
            <p:spPr bwMode="auto">
              <a:xfrm>
                <a:off x="6278307" y="2195545"/>
                <a:ext cx="1764006" cy="3631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en-US" lang="zh-CN" smtClean="0" sz="2800">
                    <a:solidFill>
                      <a:schemeClr val="bg1">
                        <a:lumMod val="50000"/>
                      </a:schemeClr>
                    </a:solidFill>
                    <a:latin charset="-122" pitchFamily="34" typeface="微软雅黑"/>
                    <a:ea charset="-122" pitchFamily="34" typeface="微软雅黑"/>
                    <a:cs charset="-122" pitchFamily="2" typeface="宋体"/>
                  </a:rPr>
                  <a:t>标题文字</a:t>
                </a:r>
              </a:p>
            </p:txBody>
          </p:sp>
        </p:grpSp>
        <p:cxnSp>
          <p:nvCxnSpPr>
            <p:cNvPr id="15" name="直接连接符 14"/>
            <p:cNvCxnSpPr/>
            <p:nvPr/>
          </p:nvCxnSpPr>
          <p:spPr>
            <a:xfrm rot="18900000">
              <a:off x="4228104" y="2702866"/>
              <a:ext cx="756137" cy="0"/>
            </a:xfrm>
            <a:prstGeom prst="line">
              <a:avLst/>
            </a:prstGeom>
            <a:ln w="3175">
              <a:solidFill>
                <a:schemeClr val="bg2"/>
              </a:solidFill>
              <a:prstDash val="solid"/>
              <a:headEnd len="med" type="oval" w="med"/>
              <a:tailEnd len="med" type="oval" w="med"/>
            </a:ln>
          </p:spPr>
          <p:style>
            <a:lnRef idx="1">
              <a:schemeClr val="accent1"/>
            </a:lnRef>
            <a:fillRef idx="0">
              <a:schemeClr val="accent1"/>
            </a:fillRef>
            <a:effectRef idx="0">
              <a:schemeClr val="accent1"/>
            </a:effectRef>
            <a:fontRef idx="minor">
              <a:schemeClr val="tx1"/>
            </a:fontRef>
          </p:style>
        </p:cxnSp>
        <p:grpSp>
          <p:nvGrpSpPr>
            <p:cNvPr id="16" name="组合 1"/>
            <p:cNvGrpSpPr/>
            <p:nvPr/>
          </p:nvGrpSpPr>
          <p:grpSpPr>
            <a:xfrm>
              <a:off x="3276236" y="1717426"/>
              <a:ext cx="1764006" cy="665244"/>
              <a:chOff x="6278307" y="2195545"/>
              <a:chExt cx="1764006" cy="665244"/>
            </a:xfrm>
          </p:grpSpPr>
          <p:sp>
            <p:nvSpPr>
              <p:cNvPr id="17" name="TextBox 20"/>
              <p:cNvSpPr txBox="1"/>
              <p:nvPr/>
            </p:nvSpPr>
            <p:spPr bwMode="auto">
              <a:xfrm>
                <a:off x="6382171" y="2494098"/>
                <a:ext cx="1526083" cy="363145"/>
              </a:xfrm>
              <a:prstGeom prst="rect">
                <a:avLst/>
              </a:prstGeom>
              <a:noFill/>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r>
                  <a:rPr altLang="en-US" lang="zh-CN" sz="1400">
                    <a:solidFill>
                      <a:schemeClr val="bg1">
                        <a:lumMod val="50000"/>
                      </a:schemeClr>
                    </a:solidFill>
                    <a:latin charset="-122" pitchFamily="34" typeface="微软雅黑"/>
                    <a:ea charset="-122" pitchFamily="34" typeface="微软雅黑"/>
                    <a:cs charset="-122" pitchFamily="2" typeface="宋体"/>
                  </a:rPr>
                  <a:t>单击此处添加段落文本单击此处添加段落文本</a:t>
                </a:r>
              </a:p>
            </p:txBody>
          </p:sp>
          <p:sp>
            <p:nvSpPr>
              <p:cNvPr id="18" name="TextBox 19"/>
              <p:cNvSpPr txBox="1">
                <a:spLocks noChangeArrowheads="1"/>
              </p:cNvSpPr>
              <p:nvPr/>
            </p:nvSpPr>
            <p:spPr bwMode="auto">
              <a:xfrm>
                <a:off x="6278307" y="2195545"/>
                <a:ext cx="1764006" cy="3631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en-US" lang="zh-CN" smtClean="0" sz="2800">
                    <a:solidFill>
                      <a:schemeClr val="bg1">
                        <a:lumMod val="50000"/>
                      </a:schemeClr>
                    </a:solidFill>
                    <a:latin charset="-122" pitchFamily="34" typeface="微软雅黑"/>
                    <a:ea charset="-122" pitchFamily="34" typeface="微软雅黑"/>
                    <a:cs charset="-122" pitchFamily="2" typeface="宋体"/>
                  </a:rPr>
                  <a:t>标题文字</a:t>
                </a:r>
              </a:p>
            </p:txBody>
          </p:sp>
        </p:grpSp>
        <p:cxnSp>
          <p:nvCxnSpPr>
            <p:cNvPr id="19" name="直接连接符 18"/>
            <p:cNvCxnSpPr/>
            <p:nvPr/>
          </p:nvCxnSpPr>
          <p:spPr>
            <a:xfrm flipH="1" rot="2700000">
              <a:off x="5527774" y="2718599"/>
              <a:ext cx="756137" cy="0"/>
            </a:xfrm>
            <a:prstGeom prst="line">
              <a:avLst/>
            </a:prstGeom>
            <a:ln w="3175">
              <a:solidFill>
                <a:schemeClr val="bg1">
                  <a:lumMod val="50000"/>
                </a:schemeClr>
              </a:solidFill>
              <a:prstDash val="solid"/>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18900000">
              <a:off x="6585693" y="2746235"/>
              <a:ext cx="756137" cy="0"/>
            </a:xfrm>
            <a:prstGeom prst="line">
              <a:avLst/>
            </a:prstGeom>
            <a:ln w="3175">
              <a:solidFill>
                <a:schemeClr val="bg1">
                  <a:lumMod val="50000"/>
                </a:schemeClr>
              </a:solidFill>
              <a:prstDash val="solid"/>
              <a:headEnd len="med" type="oval" w="med"/>
              <a:tailEnd len="med" type="oval" w="med"/>
            </a:ln>
          </p:spPr>
          <p:style>
            <a:lnRef idx="1">
              <a:schemeClr val="accent1"/>
            </a:lnRef>
            <a:fillRef idx="0">
              <a:schemeClr val="accent1"/>
            </a:fillRef>
            <a:effectRef idx="0">
              <a:schemeClr val="accent1"/>
            </a:effectRef>
            <a:fontRef idx="minor">
              <a:schemeClr val="tx1"/>
            </a:fontRef>
          </p:style>
        </p:cxnSp>
        <p:grpSp>
          <p:nvGrpSpPr>
            <p:cNvPr id="21" name="组合 1"/>
            <p:cNvGrpSpPr/>
            <p:nvPr/>
          </p:nvGrpSpPr>
          <p:grpSpPr>
            <a:xfrm>
              <a:off x="5544298" y="1717426"/>
              <a:ext cx="1764006" cy="665244"/>
              <a:chOff x="6278307" y="2195545"/>
              <a:chExt cx="1764006" cy="665244"/>
            </a:xfrm>
          </p:grpSpPr>
          <p:sp>
            <p:nvSpPr>
              <p:cNvPr id="22" name="TextBox 20"/>
              <p:cNvSpPr txBox="1"/>
              <p:nvPr/>
            </p:nvSpPr>
            <p:spPr bwMode="auto">
              <a:xfrm>
                <a:off x="6382172" y="2494098"/>
                <a:ext cx="1526083" cy="363145"/>
              </a:xfrm>
              <a:prstGeom prst="rect">
                <a:avLst/>
              </a:prstGeom>
              <a:noFill/>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r>
                  <a:rPr altLang="en-US" lang="zh-CN" sz="1400">
                    <a:solidFill>
                      <a:schemeClr val="bg1">
                        <a:lumMod val="50000"/>
                      </a:schemeClr>
                    </a:solidFill>
                    <a:latin charset="-122" pitchFamily="34" typeface="微软雅黑"/>
                    <a:ea charset="-122" pitchFamily="34" typeface="微软雅黑"/>
                    <a:cs charset="-122" pitchFamily="2" typeface="宋体"/>
                  </a:rPr>
                  <a:t>单击此处添加段落文本单击此处添加段落文本</a:t>
                </a:r>
              </a:p>
            </p:txBody>
          </p:sp>
          <p:sp>
            <p:nvSpPr>
              <p:cNvPr id="23" name="TextBox 19"/>
              <p:cNvSpPr txBox="1">
                <a:spLocks noChangeArrowheads="1"/>
              </p:cNvSpPr>
              <p:nvPr/>
            </p:nvSpPr>
            <p:spPr bwMode="auto">
              <a:xfrm>
                <a:off x="6278305" y="2195545"/>
                <a:ext cx="1764006" cy="3631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en-US" lang="zh-CN" smtClean="0" sz="2800">
                    <a:solidFill>
                      <a:schemeClr val="bg1">
                        <a:lumMod val="50000"/>
                      </a:schemeClr>
                    </a:solidFill>
                    <a:latin charset="-122" pitchFamily="34" typeface="微软雅黑"/>
                    <a:ea charset="-122" pitchFamily="34" typeface="微软雅黑"/>
                    <a:cs charset="-122" pitchFamily="2" typeface="宋体"/>
                  </a:rPr>
                  <a:t>标题文字</a:t>
                </a:r>
              </a:p>
            </p:txBody>
          </p:sp>
        </p:grpSp>
        <p:grpSp>
          <p:nvGrpSpPr>
            <p:cNvPr id="24" name="组合 1"/>
            <p:cNvGrpSpPr/>
            <p:nvPr/>
          </p:nvGrpSpPr>
          <p:grpSpPr>
            <a:xfrm>
              <a:off x="2087914" y="3167357"/>
              <a:ext cx="1764006" cy="665244"/>
              <a:chOff x="6278307" y="2195545"/>
              <a:chExt cx="1764006" cy="665244"/>
            </a:xfrm>
          </p:grpSpPr>
          <p:sp>
            <p:nvSpPr>
              <p:cNvPr id="25" name="TextBox 20"/>
              <p:cNvSpPr txBox="1"/>
              <p:nvPr/>
            </p:nvSpPr>
            <p:spPr bwMode="auto">
              <a:xfrm>
                <a:off x="6382171" y="2494098"/>
                <a:ext cx="1526083" cy="363145"/>
              </a:xfrm>
              <a:prstGeom prst="rect">
                <a:avLst/>
              </a:prstGeom>
              <a:noFill/>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r>
                  <a:rPr altLang="en-US" lang="zh-CN" sz="1400">
                    <a:solidFill>
                      <a:schemeClr val="bg1">
                        <a:lumMod val="50000"/>
                      </a:schemeClr>
                    </a:solidFill>
                    <a:latin charset="-122" pitchFamily="34" typeface="微软雅黑"/>
                    <a:ea charset="-122" pitchFamily="34" typeface="微软雅黑"/>
                    <a:cs charset="-122" pitchFamily="2" typeface="宋体"/>
                  </a:rPr>
                  <a:t>单击此处添加段落文本单击此处添加段落文本</a:t>
                </a:r>
              </a:p>
            </p:txBody>
          </p:sp>
          <p:sp>
            <p:nvSpPr>
              <p:cNvPr id="26" name="TextBox 19"/>
              <p:cNvSpPr txBox="1">
                <a:spLocks noChangeArrowheads="1"/>
              </p:cNvSpPr>
              <p:nvPr/>
            </p:nvSpPr>
            <p:spPr bwMode="auto">
              <a:xfrm>
                <a:off x="6278307" y="2195545"/>
                <a:ext cx="1764006" cy="3631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en-US" lang="zh-CN" smtClean="0" sz="2800">
                    <a:solidFill>
                      <a:schemeClr val="bg1">
                        <a:lumMod val="50000"/>
                      </a:schemeClr>
                    </a:solidFill>
                    <a:latin charset="-122" pitchFamily="34" typeface="微软雅黑"/>
                    <a:ea charset="-122" pitchFamily="34" typeface="微软雅黑"/>
                    <a:cs charset="-122" pitchFamily="2" typeface="宋体"/>
                  </a:rPr>
                  <a:t>标题文字</a:t>
                </a:r>
              </a:p>
            </p:txBody>
          </p:sp>
        </p:grpSp>
        <p:grpSp>
          <p:nvGrpSpPr>
            <p:cNvPr id="27" name="组合 1"/>
            <p:cNvGrpSpPr/>
            <p:nvPr/>
          </p:nvGrpSpPr>
          <p:grpSpPr>
            <a:xfrm>
              <a:off x="4460080" y="3167357"/>
              <a:ext cx="1764006" cy="665244"/>
              <a:chOff x="6278307" y="2195545"/>
              <a:chExt cx="1764006" cy="665244"/>
            </a:xfrm>
          </p:grpSpPr>
          <p:sp>
            <p:nvSpPr>
              <p:cNvPr id="28" name="TextBox 20"/>
              <p:cNvSpPr txBox="1"/>
              <p:nvPr/>
            </p:nvSpPr>
            <p:spPr bwMode="auto">
              <a:xfrm>
                <a:off x="6382172" y="2494098"/>
                <a:ext cx="1526083" cy="363145"/>
              </a:xfrm>
              <a:prstGeom prst="rect">
                <a:avLst/>
              </a:prstGeom>
              <a:noFill/>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r>
                  <a:rPr altLang="en-US" lang="zh-CN" sz="1400">
                    <a:solidFill>
                      <a:schemeClr val="bg1">
                        <a:lumMod val="50000"/>
                      </a:schemeClr>
                    </a:solidFill>
                    <a:latin charset="-122" pitchFamily="34" typeface="微软雅黑"/>
                    <a:ea charset="-122" pitchFamily="34" typeface="微软雅黑"/>
                    <a:cs charset="-122" pitchFamily="2" typeface="宋体"/>
                  </a:rPr>
                  <a:t>单击此处添加段落文本单击此处添加段落文本</a:t>
                </a:r>
              </a:p>
            </p:txBody>
          </p:sp>
          <p:sp>
            <p:nvSpPr>
              <p:cNvPr id="29" name="TextBox 19"/>
              <p:cNvSpPr txBox="1">
                <a:spLocks noChangeArrowheads="1"/>
              </p:cNvSpPr>
              <p:nvPr/>
            </p:nvSpPr>
            <p:spPr bwMode="auto">
              <a:xfrm>
                <a:off x="6278307" y="2195545"/>
                <a:ext cx="1764006" cy="3631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en-US" lang="zh-CN" smtClean="0" sz="2800">
                    <a:solidFill>
                      <a:schemeClr val="bg1">
                        <a:lumMod val="50000"/>
                      </a:schemeClr>
                    </a:solidFill>
                    <a:latin charset="-122" pitchFamily="34" typeface="微软雅黑"/>
                    <a:ea charset="-122" pitchFamily="34" typeface="微软雅黑"/>
                    <a:cs charset="-122" pitchFamily="2" typeface="宋体"/>
                  </a:rPr>
                  <a:t>标题文字</a:t>
                </a:r>
              </a:p>
            </p:txBody>
          </p:sp>
        </p:grpSp>
        <p:grpSp>
          <p:nvGrpSpPr>
            <p:cNvPr id="30" name="组合 1"/>
            <p:cNvGrpSpPr/>
            <p:nvPr/>
          </p:nvGrpSpPr>
          <p:grpSpPr>
            <a:xfrm>
              <a:off x="6768434" y="3167357"/>
              <a:ext cx="1764006" cy="665244"/>
              <a:chOff x="6278307" y="2195545"/>
              <a:chExt cx="1764006" cy="665244"/>
            </a:xfrm>
          </p:grpSpPr>
          <p:sp>
            <p:nvSpPr>
              <p:cNvPr id="31" name="TextBox 20"/>
              <p:cNvSpPr txBox="1"/>
              <p:nvPr/>
            </p:nvSpPr>
            <p:spPr bwMode="auto">
              <a:xfrm>
                <a:off x="6382172" y="2494098"/>
                <a:ext cx="1526083" cy="363145"/>
              </a:xfrm>
              <a:prstGeom prst="rect">
                <a:avLst/>
              </a:prstGeom>
              <a:noFill/>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r>
                  <a:rPr altLang="en-US" lang="zh-CN" sz="1400">
                    <a:solidFill>
                      <a:schemeClr val="bg1">
                        <a:lumMod val="50000"/>
                      </a:schemeClr>
                    </a:solidFill>
                    <a:latin charset="-122" pitchFamily="34" typeface="微软雅黑"/>
                    <a:ea charset="-122" pitchFamily="34" typeface="微软雅黑"/>
                    <a:cs charset="-122" pitchFamily="2" typeface="宋体"/>
                  </a:rPr>
                  <a:t>单击此处添加段落文本单击此处添加段落文本</a:t>
                </a:r>
              </a:p>
            </p:txBody>
          </p:sp>
          <p:sp>
            <p:nvSpPr>
              <p:cNvPr id="32" name="TextBox 19"/>
              <p:cNvSpPr txBox="1">
                <a:spLocks noChangeArrowheads="1"/>
              </p:cNvSpPr>
              <p:nvPr/>
            </p:nvSpPr>
            <p:spPr bwMode="auto">
              <a:xfrm>
                <a:off x="6278307" y="2195545"/>
                <a:ext cx="1764006" cy="3631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en-US" lang="zh-CN" smtClean="0" sz="2800">
                    <a:solidFill>
                      <a:schemeClr val="bg1">
                        <a:lumMod val="50000"/>
                      </a:schemeClr>
                    </a:solidFill>
                    <a:latin charset="-122" pitchFamily="34" typeface="微软雅黑"/>
                    <a:ea charset="-122" pitchFamily="34" typeface="微软雅黑"/>
                    <a:cs charset="-122" pitchFamily="2" typeface="宋体"/>
                  </a:rPr>
                  <a:t>标题文字</a:t>
                </a:r>
              </a:p>
            </p:txBody>
          </p:sp>
        </p:grpSp>
        <p:grpSp>
          <p:nvGrpSpPr>
            <p:cNvPr id="33" name="组合 32"/>
            <p:cNvGrpSpPr/>
            <p:nvPr/>
          </p:nvGrpSpPr>
          <p:grpSpPr>
            <a:xfrm>
              <a:off x="1447336" y="2971177"/>
              <a:ext cx="728363" cy="728363"/>
              <a:chOff x="1302940" y="2971177"/>
              <a:chExt cx="728363" cy="728363"/>
            </a:xfrm>
          </p:grpSpPr>
          <p:sp>
            <p:nvSpPr>
              <p:cNvPr id="34" name="椭圆 33"/>
              <p:cNvSpPr/>
              <p:nvPr/>
            </p:nvSpPr>
            <p:spPr>
              <a:xfrm>
                <a:off x="1302940" y="2971177"/>
                <a:ext cx="728363" cy="72836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bg1">
                      <a:lumMod val="50000"/>
                    </a:schemeClr>
                  </a:solidFill>
                </a:endParaRPr>
              </a:p>
            </p:txBody>
          </p:sp>
          <p:sp>
            <p:nvSpPr>
              <p:cNvPr id="35" name="TextBox 19"/>
              <p:cNvSpPr txBox="1">
                <a:spLocks noChangeArrowheads="1"/>
              </p:cNvSpPr>
              <p:nvPr/>
            </p:nvSpPr>
            <p:spPr bwMode="auto">
              <a:xfrm>
                <a:off x="1371764" y="3115228"/>
                <a:ext cx="566214" cy="4482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zh-CN" lang="en-US" smtClean="0" sz="3600">
                    <a:solidFill>
                      <a:schemeClr val="bg1"/>
                    </a:solidFill>
                    <a:latin charset="-122" pitchFamily="34" typeface="微软雅黑"/>
                    <a:ea charset="-122" pitchFamily="34" typeface="微软雅黑"/>
                    <a:cs charset="-122" pitchFamily="2" typeface="宋体"/>
                  </a:rPr>
                  <a:t>01</a:t>
                </a:r>
              </a:p>
            </p:txBody>
          </p:sp>
        </p:grpSp>
        <p:grpSp>
          <p:nvGrpSpPr>
            <p:cNvPr id="36" name="组合 35"/>
            <p:cNvGrpSpPr/>
            <p:nvPr/>
          </p:nvGrpSpPr>
          <p:grpSpPr>
            <a:xfrm>
              <a:off x="3731717" y="2971176"/>
              <a:ext cx="728363" cy="728363"/>
              <a:chOff x="3587321" y="2971176"/>
              <a:chExt cx="728363" cy="728363"/>
            </a:xfrm>
          </p:grpSpPr>
          <p:sp>
            <p:nvSpPr>
              <p:cNvPr id="37" name="椭圆 36"/>
              <p:cNvSpPr/>
              <p:nvPr/>
            </p:nvSpPr>
            <p:spPr>
              <a:xfrm>
                <a:off x="3587321" y="2971176"/>
                <a:ext cx="728363" cy="72836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bg1">
                      <a:lumMod val="50000"/>
                    </a:schemeClr>
                  </a:solidFill>
                </a:endParaRPr>
              </a:p>
            </p:txBody>
          </p:sp>
          <p:sp>
            <p:nvSpPr>
              <p:cNvPr id="38" name="TextBox 19"/>
              <p:cNvSpPr txBox="1">
                <a:spLocks noChangeArrowheads="1"/>
              </p:cNvSpPr>
              <p:nvPr/>
            </p:nvSpPr>
            <p:spPr bwMode="auto">
              <a:xfrm>
                <a:off x="3635896" y="3115228"/>
                <a:ext cx="566214" cy="4482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zh-CN" lang="en-US" smtClean="0" sz="3600">
                    <a:solidFill>
                      <a:schemeClr val="bg1"/>
                    </a:solidFill>
                    <a:latin charset="-122" pitchFamily="34" typeface="微软雅黑"/>
                    <a:ea charset="-122" pitchFamily="34" typeface="微软雅黑"/>
                    <a:cs charset="-122" pitchFamily="2" typeface="宋体"/>
                  </a:rPr>
                  <a:t>03</a:t>
                </a:r>
              </a:p>
            </p:txBody>
          </p:sp>
        </p:grpSp>
        <p:grpSp>
          <p:nvGrpSpPr>
            <p:cNvPr id="39" name="组合 38"/>
            <p:cNvGrpSpPr/>
            <p:nvPr/>
          </p:nvGrpSpPr>
          <p:grpSpPr>
            <a:xfrm>
              <a:off x="6042920" y="2971176"/>
              <a:ext cx="728363" cy="728363"/>
              <a:chOff x="5898524" y="2971176"/>
              <a:chExt cx="728363" cy="728363"/>
            </a:xfrm>
          </p:grpSpPr>
          <p:sp>
            <p:nvSpPr>
              <p:cNvPr id="40" name="椭圆 39"/>
              <p:cNvSpPr/>
              <p:nvPr/>
            </p:nvSpPr>
            <p:spPr>
              <a:xfrm>
                <a:off x="5898524" y="2971176"/>
                <a:ext cx="728363" cy="72836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bg1">
                      <a:lumMod val="50000"/>
                    </a:schemeClr>
                  </a:solidFill>
                </a:endParaRPr>
              </a:p>
            </p:txBody>
          </p:sp>
          <p:sp>
            <p:nvSpPr>
              <p:cNvPr id="41" name="TextBox 19"/>
              <p:cNvSpPr txBox="1">
                <a:spLocks noChangeArrowheads="1"/>
              </p:cNvSpPr>
              <p:nvPr/>
            </p:nvSpPr>
            <p:spPr bwMode="auto">
              <a:xfrm>
                <a:off x="5979598" y="3115228"/>
                <a:ext cx="566214" cy="4482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zh-CN" lang="en-US" smtClean="0" sz="3600">
                    <a:solidFill>
                      <a:schemeClr val="bg1"/>
                    </a:solidFill>
                    <a:latin charset="-122" pitchFamily="34" typeface="微软雅黑"/>
                    <a:ea charset="-122" pitchFamily="34" typeface="微软雅黑"/>
                    <a:cs charset="-122" pitchFamily="2" typeface="宋体"/>
                  </a:rPr>
                  <a:t>05</a:t>
                </a:r>
              </a:p>
            </p:txBody>
          </p:sp>
        </p:grpSp>
        <p:grpSp>
          <p:nvGrpSpPr>
            <p:cNvPr id="42" name="组合 41"/>
            <p:cNvGrpSpPr/>
            <p:nvPr/>
          </p:nvGrpSpPr>
          <p:grpSpPr>
            <a:xfrm>
              <a:off x="2589927" y="1829388"/>
              <a:ext cx="728363" cy="728363"/>
              <a:chOff x="2445531" y="1829388"/>
              <a:chExt cx="728363" cy="728363"/>
            </a:xfrm>
          </p:grpSpPr>
          <p:sp>
            <p:nvSpPr>
              <p:cNvPr id="43" name="椭圆 42"/>
              <p:cNvSpPr/>
              <p:nvPr/>
            </p:nvSpPr>
            <p:spPr>
              <a:xfrm>
                <a:off x="2445531" y="1829388"/>
                <a:ext cx="728363" cy="728363"/>
              </a:xfrm>
              <a:prstGeom prst="ellipse">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bg1"/>
                  </a:solidFill>
                </a:endParaRPr>
              </a:p>
            </p:txBody>
          </p:sp>
          <p:sp>
            <p:nvSpPr>
              <p:cNvPr id="44" name="TextBox 19"/>
              <p:cNvSpPr txBox="1">
                <a:spLocks noChangeArrowheads="1"/>
              </p:cNvSpPr>
              <p:nvPr/>
            </p:nvSpPr>
            <p:spPr bwMode="auto">
              <a:xfrm>
                <a:off x="2527495" y="1980240"/>
                <a:ext cx="566214" cy="4482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zh-CN" lang="en-US" smtClean="0" sz="3600">
                    <a:solidFill>
                      <a:schemeClr val="bg1"/>
                    </a:solidFill>
                    <a:latin charset="-122" pitchFamily="34" typeface="微软雅黑"/>
                    <a:ea charset="-122" pitchFamily="34" typeface="微软雅黑"/>
                    <a:cs charset="-122" pitchFamily="2" typeface="宋体"/>
                  </a:rPr>
                  <a:t>02</a:t>
                </a:r>
              </a:p>
            </p:txBody>
          </p:sp>
        </p:grpSp>
        <p:grpSp>
          <p:nvGrpSpPr>
            <p:cNvPr id="45" name="组合 44"/>
            <p:cNvGrpSpPr/>
            <p:nvPr/>
          </p:nvGrpSpPr>
          <p:grpSpPr>
            <a:xfrm>
              <a:off x="4873506" y="1829388"/>
              <a:ext cx="728363" cy="728363"/>
              <a:chOff x="4729110" y="1829388"/>
              <a:chExt cx="728363" cy="728363"/>
            </a:xfrm>
          </p:grpSpPr>
          <p:sp>
            <p:nvSpPr>
              <p:cNvPr id="46" name="椭圆 45"/>
              <p:cNvSpPr/>
              <p:nvPr/>
            </p:nvSpPr>
            <p:spPr>
              <a:xfrm>
                <a:off x="4729110" y="1829388"/>
                <a:ext cx="728363" cy="728363"/>
              </a:xfrm>
              <a:prstGeom prst="ellipse">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bg1"/>
                  </a:solidFill>
                </a:endParaRPr>
              </a:p>
            </p:txBody>
          </p:sp>
          <p:sp>
            <p:nvSpPr>
              <p:cNvPr id="47" name="TextBox 19"/>
              <p:cNvSpPr txBox="1">
                <a:spLocks noChangeArrowheads="1"/>
              </p:cNvSpPr>
              <p:nvPr/>
            </p:nvSpPr>
            <p:spPr bwMode="auto">
              <a:xfrm>
                <a:off x="4833689" y="1980240"/>
                <a:ext cx="566214" cy="4482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zh-CN" lang="en-US" smtClean="0" sz="3600">
                    <a:solidFill>
                      <a:schemeClr val="bg1"/>
                    </a:solidFill>
                    <a:latin charset="-122" pitchFamily="34" typeface="微软雅黑"/>
                    <a:ea charset="-122" pitchFamily="34" typeface="微软雅黑"/>
                    <a:cs charset="-122" pitchFamily="2" typeface="宋体"/>
                  </a:rPr>
                  <a:t>04</a:t>
                </a:r>
              </a:p>
            </p:txBody>
          </p:sp>
        </p:grpSp>
        <p:grpSp>
          <p:nvGrpSpPr>
            <p:cNvPr id="48" name="组合 47"/>
            <p:cNvGrpSpPr/>
            <p:nvPr/>
          </p:nvGrpSpPr>
          <p:grpSpPr>
            <a:xfrm>
              <a:off x="7184709" y="1829388"/>
              <a:ext cx="728363" cy="728363"/>
              <a:chOff x="7040313" y="1829388"/>
              <a:chExt cx="728363" cy="728363"/>
            </a:xfrm>
          </p:grpSpPr>
          <p:sp>
            <p:nvSpPr>
              <p:cNvPr id="49" name="椭圆 48"/>
              <p:cNvSpPr/>
              <p:nvPr/>
            </p:nvSpPr>
            <p:spPr>
              <a:xfrm>
                <a:off x="7040313" y="1829388"/>
                <a:ext cx="728363" cy="728363"/>
              </a:xfrm>
              <a:prstGeom prst="ellipse">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bg1"/>
                  </a:solidFill>
                </a:endParaRPr>
              </a:p>
            </p:txBody>
          </p:sp>
          <p:sp>
            <p:nvSpPr>
              <p:cNvPr id="50" name="TextBox 19"/>
              <p:cNvSpPr txBox="1">
                <a:spLocks noChangeArrowheads="1"/>
              </p:cNvSpPr>
              <p:nvPr/>
            </p:nvSpPr>
            <p:spPr bwMode="auto">
              <a:xfrm>
                <a:off x="7143468" y="1980240"/>
                <a:ext cx="566214" cy="4482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zh-CN" lang="en-US" smtClean="0" sz="3600">
                    <a:solidFill>
                      <a:schemeClr val="bg1"/>
                    </a:solidFill>
                    <a:latin charset="-122" pitchFamily="34" typeface="微软雅黑"/>
                    <a:ea charset="-122" pitchFamily="34" typeface="微软雅黑"/>
                    <a:cs charset="-122" pitchFamily="2" typeface="宋体"/>
                  </a:rPr>
                  <a:t>05</a:t>
                </a:r>
              </a:p>
            </p:txBody>
          </p:sp>
        </p:grpSp>
      </p:grpSp>
    </p:spTree>
    <p:extLst>
      <p:ext uri="{BB962C8B-B14F-4D97-AF65-F5344CB8AC3E}">
        <p14:creationId val="2481407489"/>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par>
                                <p:cTn fill="hold" id="10" nodeType="withEffect" presetClass="entr" presetID="22" presetSubtype="8">
                                  <p:stCondLst>
                                    <p:cond delay="100"/>
                                  </p:stCondLst>
                                  <p:childTnLst>
                                    <p:set>
                                      <p:cBhvr>
                                        <p:cTn dur="1" fill="hold" id="11">
                                          <p:stCondLst>
                                            <p:cond delay="0"/>
                                          </p:stCondLst>
                                        </p:cTn>
                                        <p:tgtEl>
                                          <p:spTgt spid="3"/>
                                        </p:tgtEl>
                                        <p:attrNameLst>
                                          <p:attrName>style.visibility</p:attrName>
                                        </p:attrNameLst>
                                      </p:cBhvr>
                                      <p:to>
                                        <p:strVal val="visible"/>
                                      </p:to>
                                    </p:set>
                                    <p:animEffect filter="wipe(left)" transition="in">
                                      <p:cBhvr>
                                        <p:cTn dur="500" id="12"/>
                                        <p:tgtEl>
                                          <p:spTgt spid="3"/>
                                        </p:tgtEl>
                                      </p:cBhvr>
                                    </p:animEffect>
                                  </p:childTnLst>
                                </p:cTn>
                              </p:par>
                              <p:par>
                                <p:cTn fill="hold" grpId="0" id="13" nodeType="withEffect" presetClass="entr" presetID="10" presetSubtype="0">
                                  <p:stCondLst>
                                    <p:cond delay="250"/>
                                  </p:stCondLst>
                                  <p:childTnLst>
                                    <p:set>
                                      <p:cBhvr>
                                        <p:cTn dur="1" fill="hold" id="14">
                                          <p:stCondLst>
                                            <p:cond delay="0"/>
                                          </p:stCondLst>
                                        </p:cTn>
                                        <p:tgtEl>
                                          <p:spTgt spid="2"/>
                                        </p:tgtEl>
                                        <p:attrNameLst>
                                          <p:attrName>style.visibility</p:attrName>
                                        </p:attrNameLst>
                                      </p:cBhvr>
                                      <p:to>
                                        <p:strVal val="visible"/>
                                      </p:to>
                                    </p:set>
                                    <p:animEffect filter="fade" transition="in">
                                      <p:cBhvr>
                                        <p:cTn dur="500" id="15"/>
                                        <p:tgtEl>
                                          <p:spTgt spid="2"/>
                                        </p:tgtEl>
                                      </p:cBhvr>
                                    </p:animEffect>
                                  </p:childTnLst>
                                </p:cTn>
                              </p:par>
                            </p:childTnLst>
                          </p:cTn>
                        </p:par>
                        <p:par>
                          <p:cTn fill="hold" id="16" nodeType="afterGroup">
                            <p:stCondLst>
                              <p:cond delay="750"/>
                            </p:stCondLst>
                            <p:childTnLst>
                              <p:par>
                                <p:cTn fill="hold" id="17" nodeType="afterEffect" presetClass="entr" presetID="42" presetSubtype="0">
                                  <p:stCondLst>
                                    <p:cond delay="0"/>
                                  </p:stCondLst>
                                  <p:childTnLst>
                                    <p:set>
                                      <p:cBhvr>
                                        <p:cTn dur="1" fill="hold" id="18">
                                          <p:stCondLst>
                                            <p:cond delay="0"/>
                                          </p:stCondLst>
                                        </p:cTn>
                                        <p:tgtEl>
                                          <p:spTgt spid="4"/>
                                        </p:tgtEl>
                                        <p:attrNameLst>
                                          <p:attrName>style.visibility</p:attrName>
                                        </p:attrNameLst>
                                      </p:cBhvr>
                                      <p:to>
                                        <p:strVal val="visible"/>
                                      </p:to>
                                    </p:set>
                                    <p:animEffect filter="fade" transition="in">
                                      <p:cBhvr>
                                        <p:cTn dur="1000" id="19"/>
                                        <p:tgtEl>
                                          <p:spTgt spid="4"/>
                                        </p:tgtEl>
                                      </p:cBhvr>
                                    </p:animEffect>
                                    <p:anim calcmode="lin" valueType="num">
                                      <p:cBhvr>
                                        <p:cTn dur="1000" fill="hold" id="20"/>
                                        <p:tgtEl>
                                          <p:spTgt spid="4"/>
                                        </p:tgtEl>
                                        <p:attrNameLst>
                                          <p:attrName>ppt_x</p:attrName>
                                        </p:attrNameLst>
                                      </p:cBhvr>
                                      <p:tavLst>
                                        <p:tav tm="0">
                                          <p:val>
                                            <p:strVal val="#ppt_x"/>
                                          </p:val>
                                        </p:tav>
                                        <p:tav tm="100000">
                                          <p:val>
                                            <p:strVal val="#ppt_x"/>
                                          </p:val>
                                        </p:tav>
                                      </p:tavLst>
                                    </p:anim>
                                    <p:anim calcmode="lin" valueType="num">
                                      <p:cBhvr>
                                        <p:cTn dur="1000" fill="hold" id="21"/>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40"/>
          <p:cNvSpPr>
            <a:spLocks noChangeArrowheads="1"/>
          </p:cNvSpPr>
          <p:nvPr/>
        </p:nvSpPr>
        <p:spPr bwMode="auto">
          <a:xfrm>
            <a:off x="1850797" y="341873"/>
            <a:ext cx="2164080"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mtClean="0" sz="2600">
                <a:solidFill>
                  <a:srgbClr val="00B0F0"/>
                </a:solidFill>
                <a:latin charset="-122" pitchFamily="34" typeface="微软雅黑"/>
                <a:ea charset="-122" pitchFamily="34" typeface="微软雅黑"/>
                <a:cs charset="0" pitchFamily="34" typeface="Calibri"/>
                <a:sym charset="0" pitchFamily="34" typeface="Calibri"/>
              </a:rPr>
              <a:t>点击加入标题</a:t>
            </a: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fmla="val 16667" name="adj"/>
              </a:avLst>
            </a:prstGeom>
            <a:solidFill>
              <a:srgbClr val="00B0F0"/>
            </a:solidFill>
            <a:ln w="25400">
              <a:noFill/>
              <a:miter lim="800000"/>
            </a:ln>
          </p:spPr>
          <p:txBody>
            <a:bodyPr anchor="ctr"/>
            <a:lstStyle/>
            <a:p>
              <a:pPr algn="ctr"/>
              <a:endParaRPr altLang="zh-CN" lang="zh-CN">
                <a:solidFill>
                  <a:srgbClr val="FFFFFF"/>
                </a:solidFill>
                <a:latin charset="-122" pitchFamily="2" typeface="宋体"/>
                <a:sym charset="-122" pitchFamily="2" typeface="宋体"/>
              </a:endParaRPr>
            </a:p>
          </p:txBody>
        </p:sp>
        <p:sp>
          <p:nvSpPr>
            <p:cNvPr id="6" name="圆角矩形 39"/>
            <p:cNvSpPr>
              <a:spLocks noChangeArrowheads="1"/>
            </p:cNvSpPr>
            <p:nvPr/>
          </p:nvSpPr>
          <p:spPr bwMode="auto">
            <a:xfrm>
              <a:off x="0" y="542924"/>
              <a:ext cx="762000" cy="53181"/>
            </a:xfrm>
            <a:prstGeom prst="roundRect">
              <a:avLst>
                <a:gd fmla="val 16667" name="adj"/>
              </a:avLst>
            </a:prstGeom>
            <a:solidFill>
              <a:srgbClr val="00B0F0"/>
            </a:solidFill>
            <a:ln w="25400">
              <a:noFill/>
              <a:miter lim="800000"/>
            </a:ln>
          </p:spPr>
          <p:txBody>
            <a:bodyPr anchor="ctr"/>
            <a:lstStyle/>
            <a:p>
              <a:pPr algn="ctr"/>
              <a:endParaRPr altLang="zh-CN" lang="zh-CN">
                <a:solidFill>
                  <a:srgbClr val="FFFFFF"/>
                </a:solidFill>
                <a:latin charset="-122" pitchFamily="2" typeface="宋体"/>
                <a:sym charset="-122" pitchFamily="2" typeface="宋体"/>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9" name="TextBox 8"/>
            <p:cNvSpPr txBox="1"/>
            <p:nvPr/>
          </p:nvSpPr>
          <p:spPr>
            <a:xfrm>
              <a:off x="6404855" y="1253660"/>
              <a:ext cx="1201290" cy="640080"/>
            </a:xfrm>
            <a:prstGeom prst="rect">
              <a:avLst/>
            </a:prstGeom>
            <a:noFill/>
          </p:spPr>
          <p:txBody>
            <a:bodyPr rtlCol="0" wrap="square">
              <a:spAutoFit/>
            </a:bodyPr>
            <a:lstStyle/>
            <a:p>
              <a:pPr algn="ctr"/>
              <a:r>
                <a:rPr altLang="zh-CN" b="1" lang="en-US" smtClean="0" spc="-300" sz="3600">
                  <a:solidFill>
                    <a:schemeClr val="bg1"/>
                  </a:solidFill>
                  <a:latin charset="-122" pitchFamily="34" typeface="微软雅黑"/>
                  <a:ea charset="-122" pitchFamily="34" typeface="微软雅黑"/>
                </a:rPr>
                <a:t>3</a:t>
              </a:r>
            </a:p>
          </p:txBody>
        </p:sp>
      </p:grpSp>
      <p:grpSp>
        <p:nvGrpSpPr>
          <p:cNvPr id="4" name="组合 3"/>
          <p:cNvGrpSpPr/>
          <p:nvPr/>
        </p:nvGrpSpPr>
        <p:grpSpPr>
          <a:xfrm>
            <a:off x="1178129" y="1969503"/>
            <a:ext cx="10591529" cy="3875210"/>
            <a:chOff x="1143794" y="1453254"/>
            <a:chExt cx="7127024" cy="2607623"/>
          </a:xfrm>
        </p:grpSpPr>
        <p:sp>
          <p:nvSpPr>
            <p:cNvPr id="10" name="TextBox 9"/>
            <p:cNvSpPr txBox="1"/>
            <p:nvPr/>
          </p:nvSpPr>
          <p:spPr>
            <a:xfrm>
              <a:off x="4357852" y="1453254"/>
              <a:ext cx="3384378" cy="717848"/>
            </a:xfrm>
            <a:prstGeom prst="rect">
              <a:avLst/>
            </a:prstGeom>
            <a:noFill/>
          </p:spPr>
          <p:txBody>
            <a:bodyPr bIns="0" lIns="0" rIns="0" rtlCol="0" tIns="0" wrap="square">
              <a:spAutoFit/>
            </a:bodyPr>
            <a:lstStyle>
              <a:defPPr>
                <a:defRPr lang="zh-CN"/>
              </a:defPPr>
              <a:lvl1pPr>
                <a:defRPr sz="1000">
                  <a:solidFill>
                    <a:schemeClr val="tx1">
                      <a:lumMod val="65000"/>
                      <a:lumOff val="35000"/>
                    </a:schemeClr>
                  </a:solidFill>
                  <a:latin charset="-122" pitchFamily="34" typeface="微软雅黑"/>
                  <a:ea charset="-122" pitchFamily="34" typeface="微软雅黑"/>
                </a:defRPr>
              </a:lvl1pPr>
            </a:lstStyle>
            <a:p>
              <a:pPr algn="just" fontAlgn="auto" lvl="0">
                <a:spcBef>
                  <a:spcPct val="0"/>
                </a:spcBef>
                <a:spcAft>
                  <a:spcPct val="0"/>
                </a:spcAft>
                <a:defRPr/>
              </a:pPr>
              <a:r>
                <a:rPr altLang="en-US" b="0" kern="0" lang="zh-CN" sz="1400">
                  <a:solidFill>
                    <a:schemeClr val="bg1">
                      <a:lumMod val="50000"/>
                    </a:schemeClr>
                  </a:solidFill>
                </a:rPr>
                <a:t>您的内容打在这里，或者通过复制您的文本后，在此框中选择粘贴，并选择只保留文字。您的内容打在这里。您的内容打在这里，或者通过复制您的文本后，在此框中选择粘贴，并选择只保留文字。您的内容打在这里。</a:t>
              </a:r>
            </a:p>
            <a:p>
              <a:pPr algn="just" fontAlgn="auto" lvl="0">
                <a:spcBef>
                  <a:spcPct val="0"/>
                </a:spcBef>
                <a:spcAft>
                  <a:spcPct val="0"/>
                </a:spcAft>
                <a:defRPr/>
              </a:pPr>
              <a:r>
                <a:rPr altLang="en-US" b="0" kern="0" lang="zh-CN" sz="1400">
                  <a:solidFill>
                    <a:schemeClr val="bg1">
                      <a:lumMod val="50000"/>
                    </a:schemeClr>
                  </a:solidFill>
                </a:rPr>
                <a:t>。</a:t>
              </a:r>
            </a:p>
          </p:txBody>
        </p:sp>
        <p:sp>
          <p:nvSpPr>
            <p:cNvPr id="11" name="Freeform 5"/>
            <p:cNvSpPr/>
            <p:nvPr/>
          </p:nvSpPr>
          <p:spPr bwMode="auto">
            <a:xfrm rot="5400000">
              <a:off x="1119563" y="1740659"/>
              <a:ext cx="2300880" cy="2074500"/>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B0F0"/>
            </a:solidFill>
            <a:ln cap="flat" w="9525">
              <a:noFill/>
              <a:prstDash val="solid"/>
              <a:miter lim="800000"/>
            </a:ln>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3200" u="none">
                <a:ln>
                  <a:noFill/>
                </a:ln>
                <a:solidFill>
                  <a:sysClr lastClr="000000" val="windowText"/>
                </a:solidFill>
                <a:effectLst/>
                <a:uLnTx/>
                <a:uFillTx/>
              </a:endParaRPr>
            </a:p>
          </p:txBody>
        </p:sp>
        <p:sp>
          <p:nvSpPr>
            <p:cNvPr id="12" name="TextBox 11"/>
            <p:cNvSpPr txBox="1"/>
            <p:nvPr/>
          </p:nvSpPr>
          <p:spPr>
            <a:xfrm>
              <a:off x="1745581" y="2335557"/>
              <a:ext cx="1048845" cy="902438"/>
            </a:xfrm>
            <a:prstGeom prst="rect">
              <a:avLst/>
            </a:prstGeom>
            <a:noFill/>
          </p:spPr>
          <p:txBody>
            <a:bodyPr bIns="0" lIns="0" rIns="0" rtlCol="0" tIns="0" wrap="square">
              <a:spAutoFit/>
            </a:bodyPr>
            <a:lstStyle>
              <a:defPPr>
                <a:defRPr lang="zh-CN"/>
              </a:defPPr>
              <a:lvl1pPr>
                <a:defRPr sz="2200">
                  <a:solidFill>
                    <a:schemeClr val="bg1"/>
                  </a:solidFill>
                  <a:latin charset="-122" pitchFamily="34" typeface="微软雅黑"/>
                  <a:ea charset="-122" pitchFamily="34" typeface="微软雅黑"/>
                </a:defRPr>
              </a:lvl1p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4400" u="none">
                  <a:ln>
                    <a:noFill/>
                  </a:ln>
                  <a:solidFill>
                    <a:sysClr lastClr="FFFFFF" val="window"/>
                  </a:solidFill>
                  <a:effectLst/>
                  <a:uLnTx/>
                  <a:uFillTx/>
                  <a:latin charset="-122" pitchFamily="34" typeface="微软雅黑"/>
                  <a:ea charset="-122" pitchFamily="34" typeface="微软雅黑"/>
                </a:rPr>
                <a:t>重点项目</a:t>
              </a:r>
            </a:p>
          </p:txBody>
        </p:sp>
        <p:sp>
          <p:nvSpPr>
            <p:cNvPr id="13" name="Freeform 5"/>
            <p:cNvSpPr/>
            <p:nvPr/>
          </p:nvSpPr>
          <p:spPr bwMode="auto">
            <a:xfrm rot="5400000">
              <a:off x="1007834" y="1651700"/>
              <a:ext cx="2524338" cy="2252418"/>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cap="flat" w="9525">
              <a:solidFill>
                <a:srgbClr val="669FB3"/>
              </a:solidFill>
              <a:prstDash val="solid"/>
              <a:miter lim="800000"/>
            </a:ln>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3200" u="none">
                <a:ln>
                  <a:noFill/>
                </a:ln>
                <a:solidFill>
                  <a:sysClr lastClr="000000" val="windowText"/>
                </a:solidFill>
                <a:effectLst/>
                <a:uLnTx/>
                <a:uFillTx/>
              </a:endParaRPr>
            </a:p>
          </p:txBody>
        </p:sp>
        <p:sp>
          <p:nvSpPr>
            <p:cNvPr id="14" name="椭圆 13"/>
            <p:cNvSpPr/>
            <p:nvPr/>
          </p:nvSpPr>
          <p:spPr>
            <a:xfrm>
              <a:off x="2701698" y="1547124"/>
              <a:ext cx="427814" cy="427814"/>
            </a:xfrm>
            <a:prstGeom prst="ellipse">
              <a:avLst/>
            </a:prstGeom>
            <a:solidFill>
              <a:srgbClr val="FE978C"/>
            </a:solidFill>
            <a:ln algn="ctr" cap="flat" cmpd="sng" w="25400">
              <a:solidFill>
                <a:schemeClr val="bg1"/>
              </a:solid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sz="3200" u="none">
                  <a:ln>
                    <a:noFill/>
                  </a:ln>
                  <a:solidFill>
                    <a:sysClr lastClr="FFFFFF" val="window"/>
                  </a:solidFill>
                  <a:effectLst/>
                  <a:uLnTx/>
                  <a:uFillTx/>
                  <a:latin charset="-122" pitchFamily="34" typeface="微软雅黑"/>
                  <a:ea charset="-122" pitchFamily="34" typeface="微软雅黑"/>
                  <a:cs typeface="+mn-cs"/>
                </a:rPr>
                <a:t>1</a:t>
              </a:r>
            </a:p>
          </p:txBody>
        </p:sp>
        <p:sp>
          <p:nvSpPr>
            <p:cNvPr id="15" name="椭圆 14"/>
            <p:cNvSpPr/>
            <p:nvPr/>
          </p:nvSpPr>
          <p:spPr>
            <a:xfrm>
              <a:off x="3246294" y="2564002"/>
              <a:ext cx="427814" cy="427814"/>
            </a:xfrm>
            <a:prstGeom prst="ellipse">
              <a:avLst/>
            </a:prstGeom>
            <a:solidFill>
              <a:srgbClr val="00B0F0"/>
            </a:solidFill>
            <a:ln algn="ctr" cap="flat" cmpd="sng" w="25400">
              <a:solidFill>
                <a:schemeClr val="bg1"/>
              </a:solid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sz="3200" u="none">
                  <a:ln>
                    <a:noFill/>
                  </a:ln>
                  <a:solidFill>
                    <a:sysClr lastClr="FFFFFF" val="window"/>
                  </a:solidFill>
                  <a:effectLst/>
                  <a:uLnTx/>
                  <a:uFillTx/>
                  <a:latin charset="-122" pitchFamily="34" typeface="微软雅黑"/>
                  <a:ea charset="-122" pitchFamily="34" typeface="微软雅黑"/>
                  <a:cs typeface="+mn-cs"/>
                </a:rPr>
                <a:t>2</a:t>
              </a:r>
            </a:p>
          </p:txBody>
        </p:sp>
        <p:sp>
          <p:nvSpPr>
            <p:cNvPr id="16" name="椭圆 15"/>
            <p:cNvSpPr/>
            <p:nvPr/>
          </p:nvSpPr>
          <p:spPr>
            <a:xfrm>
              <a:off x="2701698" y="3574861"/>
              <a:ext cx="427814" cy="427814"/>
            </a:xfrm>
            <a:prstGeom prst="ellipse">
              <a:avLst/>
            </a:prstGeom>
            <a:solidFill>
              <a:srgbClr val="FE978C"/>
            </a:solidFill>
            <a:ln algn="ctr" cap="flat" cmpd="sng" w="25400">
              <a:solidFill>
                <a:schemeClr val="bg1"/>
              </a:solid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sz="3200" u="none">
                  <a:ln>
                    <a:noFill/>
                  </a:ln>
                  <a:solidFill>
                    <a:sysClr lastClr="FFFFFF" val="window"/>
                  </a:solidFill>
                  <a:effectLst/>
                  <a:uLnTx/>
                  <a:uFillTx/>
                  <a:latin charset="-122" pitchFamily="34" typeface="微软雅黑"/>
                  <a:ea charset="-122" pitchFamily="34" typeface="微软雅黑"/>
                  <a:cs typeface="+mn-cs"/>
                </a:rPr>
                <a:t>3</a:t>
              </a:r>
            </a:p>
          </p:txBody>
        </p:sp>
        <p:grpSp>
          <p:nvGrpSpPr>
            <p:cNvPr id="17" name="组合 16"/>
            <p:cNvGrpSpPr/>
            <p:nvPr/>
          </p:nvGrpSpPr>
          <p:grpSpPr>
            <a:xfrm>
              <a:off x="3129512" y="1583722"/>
              <a:ext cx="1051729" cy="354618"/>
              <a:chOff x="3513818" y="1963801"/>
              <a:chExt cx="1051729" cy="354618"/>
            </a:xfrm>
          </p:grpSpPr>
          <p:cxnSp>
            <p:nvCxnSpPr>
              <p:cNvPr id="18" name="直接连接符 17"/>
              <p:cNvCxnSpPr/>
              <p:nvPr/>
            </p:nvCxnSpPr>
            <p:spPr>
              <a:xfrm>
                <a:off x="3513818" y="2141110"/>
                <a:ext cx="1051729" cy="0"/>
              </a:xfrm>
              <a:prstGeom prst="line">
                <a:avLst/>
              </a:prstGeom>
              <a:noFill/>
              <a:ln algn="ctr" cap="flat" cmpd="sng" w="9525">
                <a:solidFill>
                  <a:srgbClr val="1E445B">
                    <a:lumMod val="60000"/>
                    <a:lumOff val="40000"/>
                  </a:srgbClr>
                </a:solidFill>
                <a:prstDash val="dash"/>
                <a:tailEnd type="oval"/>
              </a:ln>
              <a:effectLst/>
            </p:spPr>
          </p:cxnSp>
          <p:cxnSp>
            <p:nvCxnSpPr>
              <p:cNvPr id="19" name="直接连接符 18"/>
              <p:cNvCxnSpPr/>
              <p:nvPr/>
            </p:nvCxnSpPr>
            <p:spPr>
              <a:xfrm flipH="1">
                <a:off x="4565547" y="1963801"/>
                <a:ext cx="0" cy="354618"/>
              </a:xfrm>
              <a:prstGeom prst="line">
                <a:avLst/>
              </a:prstGeom>
              <a:noFill/>
              <a:ln algn="ctr" cap="flat" cmpd="sng" w="9525">
                <a:solidFill>
                  <a:srgbClr val="1E445B">
                    <a:lumMod val="60000"/>
                    <a:lumOff val="40000"/>
                  </a:srgbClr>
                </a:solidFill>
                <a:prstDash val="solid"/>
              </a:ln>
              <a:effectLst/>
            </p:spPr>
          </p:cxnSp>
        </p:grpSp>
        <p:sp>
          <p:nvSpPr>
            <p:cNvPr id="20" name="TextBox 19"/>
            <p:cNvSpPr txBox="1"/>
            <p:nvPr/>
          </p:nvSpPr>
          <p:spPr>
            <a:xfrm>
              <a:off x="4886440" y="2470132"/>
              <a:ext cx="3384378" cy="574279"/>
            </a:xfrm>
            <a:prstGeom prst="rect">
              <a:avLst/>
            </a:prstGeom>
            <a:noFill/>
          </p:spPr>
          <p:txBody>
            <a:bodyPr bIns="0" lIns="0" rIns="0" rtlCol="0" tIns="0" wrap="square">
              <a:spAutoFit/>
            </a:bodyPr>
            <a:lstStyle>
              <a:defPPr>
                <a:defRPr lang="zh-CN"/>
              </a:defPPr>
              <a:lvl1pPr>
                <a:defRPr sz="1000">
                  <a:solidFill>
                    <a:schemeClr val="tx1">
                      <a:lumMod val="65000"/>
                      <a:lumOff val="35000"/>
                    </a:schemeClr>
                  </a:solidFill>
                  <a:latin charset="-122" pitchFamily="34" typeface="微软雅黑"/>
                  <a:ea charset="-122" pitchFamily="34" typeface="微软雅黑"/>
                </a:defRPr>
              </a:lvl1pPr>
            </a:lstStyle>
            <a:p>
              <a:pPr algn="just" fontAlgn="auto" lvl="0">
                <a:spcBef>
                  <a:spcPct val="0"/>
                </a:spcBef>
                <a:spcAft>
                  <a:spcPct val="0"/>
                </a:spcAft>
                <a:defRPr/>
              </a:pPr>
              <a:r>
                <a:rPr altLang="en-US" b="0" kern="0" lang="zh-CN" sz="1400">
                  <a:solidFill>
                    <a:schemeClr val="bg1">
                      <a:lumMod val="50000"/>
                    </a:schemeClr>
                  </a:solidFill>
                </a:rPr>
                <a:t>您的内容打在这里，或者通过复制您的文本后，在此框中选择粘贴，并选择只保留文字。您的内容打在这里。您的内容打在这里，或者通过复制您的文本后，在此框中选择粘贴，并选择只保留文字。您的内容打在这里。</a:t>
              </a:r>
            </a:p>
          </p:txBody>
        </p:sp>
        <p:sp>
          <p:nvSpPr>
            <p:cNvPr id="21" name="TextBox 20"/>
            <p:cNvSpPr txBox="1"/>
            <p:nvPr/>
          </p:nvSpPr>
          <p:spPr>
            <a:xfrm>
              <a:off x="4380672" y="3480991"/>
              <a:ext cx="3384378" cy="574279"/>
            </a:xfrm>
            <a:prstGeom prst="rect">
              <a:avLst/>
            </a:prstGeom>
            <a:noFill/>
          </p:spPr>
          <p:txBody>
            <a:bodyPr bIns="0" lIns="0" rIns="0" rtlCol="0" tIns="0" wrap="square">
              <a:spAutoFit/>
            </a:bodyPr>
            <a:lstStyle>
              <a:defPPr>
                <a:defRPr lang="zh-CN"/>
              </a:defPPr>
              <a:lvl1pPr>
                <a:defRPr sz="1000">
                  <a:solidFill>
                    <a:schemeClr val="tx1">
                      <a:lumMod val="65000"/>
                      <a:lumOff val="35000"/>
                    </a:schemeClr>
                  </a:solidFill>
                  <a:latin charset="-122" pitchFamily="34" typeface="微软雅黑"/>
                  <a:ea charset="-122" pitchFamily="34" typeface="微软雅黑"/>
                </a:defRPr>
              </a:lvl1pPr>
            </a:lstStyle>
            <a:p>
              <a:pPr algn="just" fontAlgn="auto" lvl="0">
                <a:spcBef>
                  <a:spcPct val="0"/>
                </a:spcBef>
                <a:spcAft>
                  <a:spcPct val="0"/>
                </a:spcAft>
                <a:defRPr/>
              </a:pPr>
              <a:r>
                <a:rPr altLang="en-US" b="0" kern="0" lang="zh-CN" sz="1400">
                  <a:solidFill>
                    <a:schemeClr val="bg1">
                      <a:lumMod val="50000"/>
                    </a:schemeClr>
                  </a:solidFill>
                </a:rPr>
                <a:t>您的内容打在这里，或者通过复制您的文本后，在此框中选择粘贴，并选择只保留文字。您的内容打在这里。您的内容打在这里，或者通过复制您的文本后，在此框中选择粘贴，并选择只保留文字。您的内容打在这里。</a:t>
              </a:r>
            </a:p>
          </p:txBody>
        </p:sp>
        <p:grpSp>
          <p:nvGrpSpPr>
            <p:cNvPr id="22" name="组合 21"/>
            <p:cNvGrpSpPr/>
            <p:nvPr/>
          </p:nvGrpSpPr>
          <p:grpSpPr>
            <a:xfrm>
              <a:off x="3678682" y="2600599"/>
              <a:ext cx="1051729" cy="354618"/>
              <a:chOff x="3513818" y="1963801"/>
              <a:chExt cx="1051729" cy="354618"/>
            </a:xfrm>
          </p:grpSpPr>
          <p:cxnSp>
            <p:nvCxnSpPr>
              <p:cNvPr id="23" name="直接连接符 22"/>
              <p:cNvCxnSpPr/>
              <p:nvPr/>
            </p:nvCxnSpPr>
            <p:spPr>
              <a:xfrm>
                <a:off x="3513818" y="2141110"/>
                <a:ext cx="1051729" cy="0"/>
              </a:xfrm>
              <a:prstGeom prst="line">
                <a:avLst/>
              </a:prstGeom>
              <a:noFill/>
              <a:ln algn="ctr" cap="flat" cmpd="sng" w="9525">
                <a:solidFill>
                  <a:srgbClr val="1E445B">
                    <a:lumMod val="60000"/>
                    <a:lumOff val="40000"/>
                  </a:srgbClr>
                </a:solidFill>
                <a:prstDash val="dash"/>
                <a:tailEnd type="oval"/>
              </a:ln>
              <a:effectLst/>
            </p:spPr>
          </p:cxnSp>
          <p:cxnSp>
            <p:nvCxnSpPr>
              <p:cNvPr id="24" name="直接连接符 23"/>
              <p:cNvCxnSpPr/>
              <p:nvPr/>
            </p:nvCxnSpPr>
            <p:spPr>
              <a:xfrm flipH="1">
                <a:off x="4565547" y="1963801"/>
                <a:ext cx="0" cy="354618"/>
              </a:xfrm>
              <a:prstGeom prst="line">
                <a:avLst/>
              </a:prstGeom>
              <a:noFill/>
              <a:ln algn="ctr" cap="flat" cmpd="sng" w="9525">
                <a:solidFill>
                  <a:srgbClr val="1E445B">
                    <a:lumMod val="60000"/>
                    <a:lumOff val="40000"/>
                  </a:srgbClr>
                </a:solidFill>
                <a:prstDash val="solid"/>
              </a:ln>
              <a:effectLst/>
            </p:spPr>
          </p:cxnSp>
        </p:grpSp>
        <p:grpSp>
          <p:nvGrpSpPr>
            <p:cNvPr id="25" name="组合 24"/>
            <p:cNvGrpSpPr/>
            <p:nvPr/>
          </p:nvGrpSpPr>
          <p:grpSpPr>
            <a:xfrm>
              <a:off x="3129512" y="3611458"/>
              <a:ext cx="1051729" cy="354618"/>
              <a:chOff x="3513818" y="1963801"/>
              <a:chExt cx="1051729" cy="354618"/>
            </a:xfrm>
          </p:grpSpPr>
          <p:cxnSp>
            <p:nvCxnSpPr>
              <p:cNvPr id="26" name="直接连接符 25"/>
              <p:cNvCxnSpPr/>
              <p:nvPr/>
            </p:nvCxnSpPr>
            <p:spPr>
              <a:xfrm>
                <a:off x="3513818" y="2141110"/>
                <a:ext cx="1051729" cy="0"/>
              </a:xfrm>
              <a:prstGeom prst="line">
                <a:avLst/>
              </a:prstGeom>
              <a:noFill/>
              <a:ln algn="ctr" cap="flat" cmpd="sng" w="9525">
                <a:solidFill>
                  <a:srgbClr val="1E445B">
                    <a:lumMod val="60000"/>
                    <a:lumOff val="40000"/>
                  </a:srgbClr>
                </a:solidFill>
                <a:prstDash val="dash"/>
                <a:tailEnd type="oval"/>
              </a:ln>
              <a:effectLst/>
            </p:spPr>
          </p:cxnSp>
          <p:cxnSp>
            <p:nvCxnSpPr>
              <p:cNvPr id="27" name="直接连接符 26"/>
              <p:cNvCxnSpPr/>
              <p:nvPr/>
            </p:nvCxnSpPr>
            <p:spPr>
              <a:xfrm flipH="1">
                <a:off x="4565547" y="1963801"/>
                <a:ext cx="0" cy="354618"/>
              </a:xfrm>
              <a:prstGeom prst="line">
                <a:avLst/>
              </a:prstGeom>
              <a:noFill/>
              <a:ln algn="ctr" cap="flat" cmpd="sng" w="9525">
                <a:solidFill>
                  <a:srgbClr val="1E445B">
                    <a:lumMod val="60000"/>
                    <a:lumOff val="40000"/>
                  </a:srgbClr>
                </a:solidFill>
                <a:prstDash val="solid"/>
              </a:ln>
              <a:effectLst/>
            </p:spPr>
          </p:cxnSp>
        </p:grpSp>
      </p:grpSp>
    </p:spTree>
    <p:extLst>
      <p:ext uri="{BB962C8B-B14F-4D97-AF65-F5344CB8AC3E}">
        <p14:creationId val="2481407489"/>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par>
                                <p:cTn fill="hold" id="10" nodeType="withEffect" presetClass="entr" presetID="22" presetSubtype="8">
                                  <p:stCondLst>
                                    <p:cond delay="100"/>
                                  </p:stCondLst>
                                  <p:childTnLst>
                                    <p:set>
                                      <p:cBhvr>
                                        <p:cTn dur="1" fill="hold" id="11">
                                          <p:stCondLst>
                                            <p:cond delay="0"/>
                                          </p:stCondLst>
                                        </p:cTn>
                                        <p:tgtEl>
                                          <p:spTgt spid="3"/>
                                        </p:tgtEl>
                                        <p:attrNameLst>
                                          <p:attrName>style.visibility</p:attrName>
                                        </p:attrNameLst>
                                      </p:cBhvr>
                                      <p:to>
                                        <p:strVal val="visible"/>
                                      </p:to>
                                    </p:set>
                                    <p:animEffect filter="wipe(left)" transition="in">
                                      <p:cBhvr>
                                        <p:cTn dur="500" id="12"/>
                                        <p:tgtEl>
                                          <p:spTgt spid="3"/>
                                        </p:tgtEl>
                                      </p:cBhvr>
                                    </p:animEffect>
                                  </p:childTnLst>
                                </p:cTn>
                              </p:par>
                              <p:par>
                                <p:cTn fill="hold" grpId="0" id="13" nodeType="withEffect" presetClass="entr" presetID="10" presetSubtype="0">
                                  <p:stCondLst>
                                    <p:cond delay="250"/>
                                  </p:stCondLst>
                                  <p:childTnLst>
                                    <p:set>
                                      <p:cBhvr>
                                        <p:cTn dur="1" fill="hold" id="14">
                                          <p:stCondLst>
                                            <p:cond delay="0"/>
                                          </p:stCondLst>
                                        </p:cTn>
                                        <p:tgtEl>
                                          <p:spTgt spid="2"/>
                                        </p:tgtEl>
                                        <p:attrNameLst>
                                          <p:attrName>style.visibility</p:attrName>
                                        </p:attrNameLst>
                                      </p:cBhvr>
                                      <p:to>
                                        <p:strVal val="visible"/>
                                      </p:to>
                                    </p:set>
                                    <p:animEffect filter="fade" transition="in">
                                      <p:cBhvr>
                                        <p:cTn dur="500" id="15"/>
                                        <p:tgtEl>
                                          <p:spTgt spid="2"/>
                                        </p:tgtEl>
                                      </p:cBhvr>
                                    </p:animEffect>
                                  </p:childTnLst>
                                </p:cTn>
                              </p:par>
                            </p:childTnLst>
                          </p:cTn>
                        </p:par>
                        <p:par>
                          <p:cTn fill="hold" id="16" nodeType="afterGroup">
                            <p:stCondLst>
                              <p:cond delay="750"/>
                            </p:stCondLst>
                            <p:childTnLst>
                              <p:par>
                                <p:cTn fill="hold" id="17" nodeType="afterEffect" presetClass="entr" presetID="42" presetSubtype="0">
                                  <p:stCondLst>
                                    <p:cond delay="0"/>
                                  </p:stCondLst>
                                  <p:childTnLst>
                                    <p:set>
                                      <p:cBhvr>
                                        <p:cTn dur="1" fill="hold" id="18">
                                          <p:stCondLst>
                                            <p:cond delay="0"/>
                                          </p:stCondLst>
                                        </p:cTn>
                                        <p:tgtEl>
                                          <p:spTgt spid="4"/>
                                        </p:tgtEl>
                                        <p:attrNameLst>
                                          <p:attrName>style.visibility</p:attrName>
                                        </p:attrNameLst>
                                      </p:cBhvr>
                                      <p:to>
                                        <p:strVal val="visible"/>
                                      </p:to>
                                    </p:set>
                                    <p:animEffect filter="fade" transition="in">
                                      <p:cBhvr>
                                        <p:cTn dur="1000" id="19"/>
                                        <p:tgtEl>
                                          <p:spTgt spid="4"/>
                                        </p:tgtEl>
                                      </p:cBhvr>
                                    </p:animEffect>
                                    <p:anim calcmode="lin" valueType="num">
                                      <p:cBhvr>
                                        <p:cTn dur="1000" fill="hold" id="20"/>
                                        <p:tgtEl>
                                          <p:spTgt spid="4"/>
                                        </p:tgtEl>
                                        <p:attrNameLst>
                                          <p:attrName>ppt_x</p:attrName>
                                        </p:attrNameLst>
                                      </p:cBhvr>
                                      <p:tavLst>
                                        <p:tav tm="0">
                                          <p:val>
                                            <p:strVal val="#ppt_x"/>
                                          </p:val>
                                        </p:tav>
                                        <p:tav tm="100000">
                                          <p:val>
                                            <p:strVal val="#ppt_x"/>
                                          </p:val>
                                        </p:tav>
                                      </p:tavLst>
                                    </p:anim>
                                    <p:anim calcmode="lin" valueType="num">
                                      <p:cBhvr>
                                        <p:cTn dur="1000" fill="hold" id="21"/>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40"/>
          <p:cNvSpPr>
            <a:spLocks noChangeArrowheads="1"/>
          </p:cNvSpPr>
          <p:nvPr/>
        </p:nvSpPr>
        <p:spPr bwMode="auto">
          <a:xfrm>
            <a:off x="1850797" y="341873"/>
            <a:ext cx="2164080"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mtClean="0" sz="2600">
                <a:solidFill>
                  <a:srgbClr val="00B0F0"/>
                </a:solidFill>
                <a:latin charset="-122" pitchFamily="34" typeface="微软雅黑"/>
                <a:ea charset="-122" pitchFamily="34" typeface="微软雅黑"/>
                <a:cs charset="0" pitchFamily="34" typeface="Calibri"/>
                <a:sym charset="0" pitchFamily="34" typeface="Calibri"/>
              </a:rPr>
              <a:t>点击加入标题</a:t>
            </a: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fmla="val 16667" name="adj"/>
              </a:avLst>
            </a:prstGeom>
            <a:solidFill>
              <a:srgbClr val="00B0F0"/>
            </a:solidFill>
            <a:ln w="25400">
              <a:noFill/>
              <a:miter lim="800000"/>
            </a:ln>
          </p:spPr>
          <p:txBody>
            <a:bodyPr anchor="ctr"/>
            <a:lstStyle/>
            <a:p>
              <a:pPr algn="ctr"/>
              <a:endParaRPr altLang="zh-CN" lang="zh-CN">
                <a:solidFill>
                  <a:srgbClr val="FFFFFF"/>
                </a:solidFill>
                <a:latin charset="-122" pitchFamily="2" typeface="宋体"/>
                <a:sym charset="-122" pitchFamily="2" typeface="宋体"/>
              </a:endParaRPr>
            </a:p>
          </p:txBody>
        </p:sp>
        <p:sp>
          <p:nvSpPr>
            <p:cNvPr id="6" name="圆角矩形 39"/>
            <p:cNvSpPr>
              <a:spLocks noChangeArrowheads="1"/>
            </p:cNvSpPr>
            <p:nvPr/>
          </p:nvSpPr>
          <p:spPr bwMode="auto">
            <a:xfrm>
              <a:off x="0" y="542924"/>
              <a:ext cx="762000" cy="53181"/>
            </a:xfrm>
            <a:prstGeom prst="roundRect">
              <a:avLst>
                <a:gd fmla="val 16667" name="adj"/>
              </a:avLst>
            </a:prstGeom>
            <a:solidFill>
              <a:srgbClr val="00B0F0"/>
            </a:solidFill>
            <a:ln w="25400">
              <a:noFill/>
              <a:miter lim="800000"/>
            </a:ln>
          </p:spPr>
          <p:txBody>
            <a:bodyPr anchor="ctr"/>
            <a:lstStyle/>
            <a:p>
              <a:pPr algn="ctr"/>
              <a:endParaRPr altLang="zh-CN" lang="zh-CN">
                <a:solidFill>
                  <a:srgbClr val="FFFFFF"/>
                </a:solidFill>
                <a:latin charset="-122" pitchFamily="2" typeface="宋体"/>
                <a:sym charset="-122" pitchFamily="2" typeface="宋体"/>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9" name="TextBox 8"/>
            <p:cNvSpPr txBox="1"/>
            <p:nvPr/>
          </p:nvSpPr>
          <p:spPr>
            <a:xfrm>
              <a:off x="6404855" y="1253660"/>
              <a:ext cx="1201290" cy="640080"/>
            </a:xfrm>
            <a:prstGeom prst="rect">
              <a:avLst/>
            </a:prstGeom>
            <a:noFill/>
          </p:spPr>
          <p:txBody>
            <a:bodyPr rtlCol="0" wrap="square">
              <a:spAutoFit/>
            </a:bodyPr>
            <a:lstStyle/>
            <a:p>
              <a:pPr algn="ctr"/>
              <a:r>
                <a:rPr altLang="zh-CN" b="1" lang="en-US" smtClean="0" spc="-300" sz="3600">
                  <a:solidFill>
                    <a:schemeClr val="bg1"/>
                  </a:solidFill>
                  <a:latin charset="-122" pitchFamily="34" typeface="微软雅黑"/>
                  <a:ea charset="-122" pitchFamily="34" typeface="微软雅黑"/>
                </a:rPr>
                <a:t>4</a:t>
              </a:r>
            </a:p>
          </p:txBody>
        </p:sp>
      </p:grpSp>
      <p:grpSp>
        <p:nvGrpSpPr>
          <p:cNvPr id="4" name="组合 3"/>
          <p:cNvGrpSpPr/>
          <p:nvPr/>
        </p:nvGrpSpPr>
        <p:grpSpPr>
          <a:xfrm>
            <a:off x="1886549" y="1280653"/>
            <a:ext cx="8801435" cy="5006800"/>
            <a:chOff x="1691680" y="1130754"/>
            <a:chExt cx="5713274" cy="3250063"/>
          </a:xfrm>
        </p:grpSpPr>
        <p:sp>
          <p:nvSpPr>
            <p:cNvPr id="10" name="椭圆 7"/>
            <p:cNvSpPr/>
            <p:nvPr/>
          </p:nvSpPr>
          <p:spPr>
            <a:xfrm>
              <a:off x="2536139" y="2869762"/>
              <a:ext cx="3856079" cy="906479"/>
            </a:xfrm>
            <a:custGeom>
              <a:gdLst>
                <a:gd fmla="*/ 5141438 w 5141438" name="connsiteX0"/>
                <a:gd fmla="*/ 0 h 1208638" name="connsiteY0"/>
                <a:gd fmla="*/ 2570719 w 5141438" name="connsiteX1"/>
                <a:gd fmla="*/ 1208638 h 1208638" name="connsiteY1"/>
                <a:gd fmla="*/ 0 w 5141438" name="connsiteX2"/>
                <a:gd fmla="*/ 0 h 1208638" name="connsiteY2"/>
                <a:gd fmla="*/ 5232878 w 5232878" name="connsiteX3"/>
                <a:gd fmla="*/ 91440 h 1208638" name="connsiteY3"/>
              </a:gdLst>
              <a:cxnLst>
                <a:cxn ang="0">
                  <a:pos x="connsiteX0" y="connsiteY0"/>
                </a:cxn>
                <a:cxn ang="0">
                  <a:pos x="connsiteX1" y="connsiteY1"/>
                </a:cxn>
                <a:cxn ang="0">
                  <a:pos x="connsiteX2" y="connsiteY2"/>
                </a:cxn>
              </a:cxnLst>
              <a:rect b="b" l="l" r="r" t="t"/>
              <a:pathLst>
                <a:path h="1208638" w="5141438">
                  <a:moveTo>
                    <a:pt x="5141438" y="0"/>
                  </a:moveTo>
                  <a:cubicBezTo>
                    <a:pt x="4741027" y="708082"/>
                    <a:pt x="3740838" y="1208638"/>
                    <a:pt x="2570719" y="1208638"/>
                  </a:cubicBezTo>
                  <a:cubicBezTo>
                    <a:pt x="1400600" y="1208638"/>
                    <a:pt x="400411" y="708082"/>
                    <a:pt x="0" y="0"/>
                  </a:cubicBez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2800">
                <a:solidFill>
                  <a:schemeClr val="bg1">
                    <a:lumMod val="50000"/>
                  </a:schemeClr>
                </a:solidFill>
                <a:latin charset="-122" pitchFamily="34" typeface="微软雅黑"/>
                <a:ea charset="-122" pitchFamily="34" typeface="微软雅黑"/>
              </a:endParaRPr>
            </a:p>
          </p:txBody>
        </p:sp>
        <p:cxnSp>
          <p:nvCxnSpPr>
            <p:cNvPr id="11" name="直接连接符 10"/>
            <p:cNvCxnSpPr/>
            <p:nvPr/>
          </p:nvCxnSpPr>
          <p:spPr>
            <a:xfrm>
              <a:off x="4461411" y="2420562"/>
              <a:ext cx="2768" cy="135568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Box 40"/>
            <p:cNvSpPr txBox="1"/>
            <p:nvPr/>
          </p:nvSpPr>
          <p:spPr>
            <a:xfrm>
              <a:off x="1691680" y="3425123"/>
              <a:ext cx="1458162" cy="281943"/>
            </a:xfrm>
            <a:prstGeom prst="rect">
              <a:avLst/>
            </a:prstGeom>
            <a:noFill/>
          </p:spPr>
          <p:txBody>
            <a:bodyPr bIns="34290" lIns="68580" rIns="68580" rtlCol="0" tIns="3429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200">
                  <a:solidFill>
                    <a:schemeClr val="bg1">
                      <a:lumMod val="50000"/>
                    </a:schemeClr>
                  </a:solidFill>
                  <a:latin charset="-122" pitchFamily="34" typeface="微软雅黑"/>
                  <a:ea charset="-122" pitchFamily="34" typeface="微软雅黑"/>
                </a:rPr>
                <a:t>单击此处添加文本</a:t>
              </a:r>
            </a:p>
            <a:p>
              <a:r>
                <a:rPr altLang="en-US" lang="zh-CN" sz="1200">
                  <a:solidFill>
                    <a:schemeClr val="bg1">
                      <a:lumMod val="50000"/>
                    </a:schemeClr>
                  </a:solidFill>
                  <a:latin charset="-122" pitchFamily="34" typeface="微软雅黑"/>
                  <a:ea charset="-122" pitchFamily="34" typeface="微软雅黑"/>
                </a:rPr>
                <a:t>单击此处添加文本</a:t>
              </a:r>
            </a:p>
          </p:txBody>
        </p:sp>
        <p:grpSp>
          <p:nvGrpSpPr>
            <p:cNvPr id="13" name="组合 12"/>
            <p:cNvGrpSpPr/>
            <p:nvPr/>
          </p:nvGrpSpPr>
          <p:grpSpPr>
            <a:xfrm>
              <a:off x="3676508" y="1130754"/>
              <a:ext cx="1563386" cy="1563386"/>
              <a:chOff x="2848131" y="1860029"/>
              <a:chExt cx="3807502" cy="3807502"/>
            </a:xfrm>
          </p:grpSpPr>
          <p:sp>
            <p:nvSpPr>
              <p:cNvPr id="14" name="椭圆 13"/>
              <p:cNvSpPr/>
              <p:nvPr/>
            </p:nvSpPr>
            <p:spPr>
              <a:xfrm>
                <a:off x="2848131" y="1860029"/>
                <a:ext cx="3807502" cy="3807502"/>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chemeClr val="bg1">
                      <a:lumMod val="50000"/>
                    </a:schemeClr>
                  </a:solidFill>
                  <a:latin charset="-122" pitchFamily="34" typeface="微软雅黑"/>
                  <a:ea charset="-122" pitchFamily="34" typeface="微软雅黑"/>
                </a:endParaRPr>
              </a:p>
            </p:txBody>
          </p:sp>
          <p:sp>
            <p:nvSpPr>
              <p:cNvPr id="15" name="文本框 91"/>
              <p:cNvSpPr txBox="1"/>
              <p:nvPr/>
            </p:nvSpPr>
            <p:spPr>
              <a:xfrm>
                <a:off x="3972342" y="2869023"/>
                <a:ext cx="1574074" cy="1686508"/>
              </a:xfrm>
              <a:prstGeom prst="rect">
                <a:avLst/>
              </a:prstGeom>
              <a:noFill/>
            </p:spPr>
            <p:txBody>
              <a:bodyPr rtlCol="0" wrap="none">
                <a:spAutoFit/>
              </a:bodyPr>
              <a:lstStyle/>
              <a:p>
                <a:pPr algn="ctr"/>
                <a:r>
                  <a:rPr altLang="en-US" lang="zh-CN" smtClean="0" sz="3200">
                    <a:solidFill>
                      <a:schemeClr val="bg1"/>
                    </a:solidFill>
                    <a:latin charset="-122" pitchFamily="34" typeface="微软雅黑"/>
                    <a:ea charset="-122" pitchFamily="34" typeface="微软雅黑"/>
                  </a:rPr>
                  <a:t>标题</a:t>
                </a:r>
              </a:p>
              <a:p>
                <a:pPr algn="ctr"/>
                <a:r>
                  <a:rPr altLang="en-US" lang="zh-CN" smtClean="0" sz="3200">
                    <a:solidFill>
                      <a:schemeClr val="bg1"/>
                    </a:solidFill>
                    <a:latin charset="-122" pitchFamily="34" typeface="微软雅黑"/>
                    <a:ea charset="-122" pitchFamily="34" typeface="微软雅黑"/>
                  </a:rPr>
                  <a:t>文字</a:t>
                </a:r>
              </a:p>
            </p:txBody>
          </p:sp>
        </p:grpSp>
        <p:sp>
          <p:nvSpPr>
            <p:cNvPr id="16" name="TextBox 15"/>
            <p:cNvSpPr txBox="1"/>
            <p:nvPr/>
          </p:nvSpPr>
          <p:spPr>
            <a:xfrm>
              <a:off x="3072777" y="4096121"/>
              <a:ext cx="1458162" cy="281943"/>
            </a:xfrm>
            <a:prstGeom prst="rect">
              <a:avLst/>
            </a:prstGeom>
            <a:noFill/>
          </p:spPr>
          <p:txBody>
            <a:bodyPr bIns="34290" lIns="68580" rIns="68580" rtlCol="0" tIns="3429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200">
                  <a:solidFill>
                    <a:schemeClr val="bg1">
                      <a:lumMod val="50000"/>
                    </a:schemeClr>
                  </a:solidFill>
                  <a:latin charset="-122" pitchFamily="34" typeface="微软雅黑"/>
                  <a:ea charset="-122" pitchFamily="34" typeface="微软雅黑"/>
                </a:rPr>
                <a:t>单击此处添加文本</a:t>
              </a:r>
            </a:p>
            <a:p>
              <a:r>
                <a:rPr altLang="en-US" lang="zh-CN" sz="1200">
                  <a:solidFill>
                    <a:schemeClr val="bg1">
                      <a:lumMod val="50000"/>
                    </a:schemeClr>
                  </a:solidFill>
                  <a:latin charset="-122" pitchFamily="34" typeface="微软雅黑"/>
                  <a:ea charset="-122" pitchFamily="34" typeface="微软雅黑"/>
                </a:rPr>
                <a:t>单击此处添加文本</a:t>
              </a:r>
            </a:p>
          </p:txBody>
        </p:sp>
        <p:sp>
          <p:nvSpPr>
            <p:cNvPr id="17" name="TextBox 16"/>
            <p:cNvSpPr txBox="1"/>
            <p:nvPr/>
          </p:nvSpPr>
          <p:spPr>
            <a:xfrm>
              <a:off x="4752992" y="4096121"/>
              <a:ext cx="1458162" cy="281943"/>
            </a:xfrm>
            <a:prstGeom prst="rect">
              <a:avLst/>
            </a:prstGeom>
            <a:noFill/>
          </p:spPr>
          <p:txBody>
            <a:bodyPr bIns="34290" lIns="68580" rIns="68580" rtlCol="0" tIns="3429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200">
                  <a:solidFill>
                    <a:schemeClr val="bg1">
                      <a:lumMod val="50000"/>
                    </a:schemeClr>
                  </a:solidFill>
                  <a:latin charset="-122" pitchFamily="34" typeface="微软雅黑"/>
                  <a:ea charset="-122" pitchFamily="34" typeface="微软雅黑"/>
                </a:rPr>
                <a:t>单击此处添加文本</a:t>
              </a:r>
            </a:p>
            <a:p>
              <a:r>
                <a:rPr altLang="en-US" lang="zh-CN" sz="1200">
                  <a:solidFill>
                    <a:schemeClr val="bg1">
                      <a:lumMod val="50000"/>
                    </a:schemeClr>
                  </a:solidFill>
                  <a:latin charset="-122" pitchFamily="34" typeface="微软雅黑"/>
                  <a:ea charset="-122" pitchFamily="34" typeface="微软雅黑"/>
                </a:rPr>
                <a:t>单击此处添加文本</a:t>
              </a:r>
            </a:p>
          </p:txBody>
        </p:sp>
        <p:sp>
          <p:nvSpPr>
            <p:cNvPr id="18" name="TextBox 17"/>
            <p:cNvSpPr txBox="1"/>
            <p:nvPr/>
          </p:nvSpPr>
          <p:spPr>
            <a:xfrm>
              <a:off x="5946792" y="3369920"/>
              <a:ext cx="1458162" cy="281943"/>
            </a:xfrm>
            <a:prstGeom prst="rect">
              <a:avLst/>
            </a:prstGeom>
            <a:noFill/>
          </p:spPr>
          <p:txBody>
            <a:bodyPr bIns="34290" lIns="68580" rIns="68580" rtlCol="0" tIns="3429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200">
                  <a:solidFill>
                    <a:schemeClr val="bg1">
                      <a:lumMod val="50000"/>
                    </a:schemeClr>
                  </a:solidFill>
                  <a:latin charset="-122" pitchFamily="34" typeface="微软雅黑"/>
                  <a:ea charset="-122" pitchFamily="34" typeface="微软雅黑"/>
                </a:rPr>
                <a:t>单击此处添加文本</a:t>
              </a:r>
            </a:p>
            <a:p>
              <a:r>
                <a:rPr altLang="en-US" lang="zh-CN" sz="1200">
                  <a:solidFill>
                    <a:schemeClr val="bg1">
                      <a:lumMod val="50000"/>
                    </a:schemeClr>
                  </a:solidFill>
                  <a:latin charset="-122" pitchFamily="34" typeface="微软雅黑"/>
                  <a:ea charset="-122" pitchFamily="34" typeface="微软雅黑"/>
                </a:rPr>
                <a:t>单击此处添加文本</a:t>
              </a:r>
            </a:p>
          </p:txBody>
        </p:sp>
        <p:grpSp>
          <p:nvGrpSpPr>
            <p:cNvPr id="19" name="组合 18"/>
            <p:cNvGrpSpPr/>
            <p:nvPr/>
          </p:nvGrpSpPr>
          <p:grpSpPr>
            <a:xfrm>
              <a:off x="2125411" y="2515670"/>
              <a:ext cx="666198" cy="666198"/>
              <a:chOff x="2170416" y="2515670"/>
              <a:chExt cx="666198" cy="666198"/>
            </a:xfrm>
          </p:grpSpPr>
          <p:sp>
            <p:nvSpPr>
              <p:cNvPr id="20" name="椭圆 19"/>
              <p:cNvSpPr/>
              <p:nvPr/>
            </p:nvSpPr>
            <p:spPr>
              <a:xfrm>
                <a:off x="2170416" y="2515670"/>
                <a:ext cx="666198" cy="666198"/>
              </a:xfrm>
              <a:prstGeom prst="ellipse">
                <a:avLst/>
              </a:prstGeom>
              <a:solidFill>
                <a:srgbClr val="FE97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2800">
                  <a:solidFill>
                    <a:schemeClr val="bg1">
                      <a:lumMod val="50000"/>
                    </a:schemeClr>
                  </a:solidFill>
                  <a:latin charset="-122" pitchFamily="34" typeface="微软雅黑"/>
                  <a:ea charset="-122" pitchFamily="34" typeface="微软雅黑"/>
                </a:endParaRPr>
              </a:p>
            </p:txBody>
          </p:sp>
          <p:sp>
            <p:nvSpPr>
              <p:cNvPr id="21" name="文本框 91"/>
              <p:cNvSpPr txBox="1"/>
              <p:nvPr/>
            </p:nvSpPr>
            <p:spPr>
              <a:xfrm>
                <a:off x="2264617" y="2677666"/>
                <a:ext cx="514422" cy="296782"/>
              </a:xfrm>
              <a:prstGeom prst="rect">
                <a:avLst/>
              </a:prstGeom>
              <a:noFill/>
            </p:spPr>
            <p:txBody>
              <a:bodyPr rtlCol="0" wrap="none">
                <a:spAutoFit/>
              </a:bodyPr>
              <a:lstStyle/>
              <a:p>
                <a:pPr algn="ctr"/>
                <a:r>
                  <a:rPr altLang="en-US" lang="zh-CN" smtClean="0" sz="2400">
                    <a:solidFill>
                      <a:schemeClr val="bg1"/>
                    </a:solidFill>
                    <a:latin charset="-122" pitchFamily="34" typeface="微软雅黑"/>
                    <a:ea charset="-122" pitchFamily="34" typeface="微软雅黑"/>
                  </a:rPr>
                  <a:t>标题</a:t>
                </a:r>
              </a:p>
            </p:txBody>
          </p:sp>
        </p:grpSp>
        <p:grpSp>
          <p:nvGrpSpPr>
            <p:cNvPr id="22" name="组合 21"/>
            <p:cNvGrpSpPr/>
            <p:nvPr/>
          </p:nvGrpSpPr>
          <p:grpSpPr>
            <a:xfrm>
              <a:off x="3234329" y="3178200"/>
              <a:ext cx="666198" cy="666198"/>
              <a:chOff x="3279334" y="3178200"/>
              <a:chExt cx="666198" cy="666198"/>
            </a:xfrm>
          </p:grpSpPr>
          <p:sp>
            <p:nvSpPr>
              <p:cNvPr id="23" name="椭圆 22"/>
              <p:cNvSpPr/>
              <p:nvPr/>
            </p:nvSpPr>
            <p:spPr>
              <a:xfrm>
                <a:off x="3279334" y="3178200"/>
                <a:ext cx="666198" cy="666198"/>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2800">
                  <a:solidFill>
                    <a:schemeClr val="bg1"/>
                  </a:solidFill>
                  <a:latin charset="-122" pitchFamily="34" typeface="微软雅黑"/>
                  <a:ea charset="-122" pitchFamily="34" typeface="微软雅黑"/>
                </a:endParaRPr>
              </a:p>
            </p:txBody>
          </p:sp>
          <p:sp>
            <p:nvSpPr>
              <p:cNvPr id="24" name="文本框 91"/>
              <p:cNvSpPr txBox="1"/>
              <p:nvPr/>
            </p:nvSpPr>
            <p:spPr>
              <a:xfrm>
                <a:off x="3342934" y="3342022"/>
                <a:ext cx="514422" cy="296782"/>
              </a:xfrm>
              <a:prstGeom prst="rect">
                <a:avLst/>
              </a:prstGeom>
              <a:noFill/>
            </p:spPr>
            <p:txBody>
              <a:bodyPr rtlCol="0" wrap="none">
                <a:spAutoFit/>
              </a:bodyPr>
              <a:lstStyle/>
              <a:p>
                <a:pPr algn="ctr"/>
                <a:r>
                  <a:rPr altLang="en-US" lang="zh-CN" smtClean="0" sz="2400">
                    <a:solidFill>
                      <a:schemeClr val="bg1"/>
                    </a:solidFill>
                    <a:latin charset="-122" pitchFamily="34" typeface="微软雅黑"/>
                    <a:ea charset="-122" pitchFamily="34" typeface="微软雅黑"/>
                  </a:rPr>
                  <a:t>标题</a:t>
                </a:r>
              </a:p>
            </p:txBody>
          </p:sp>
        </p:grpSp>
        <p:grpSp>
          <p:nvGrpSpPr>
            <p:cNvPr id="25" name="组合 24"/>
            <p:cNvGrpSpPr/>
            <p:nvPr/>
          </p:nvGrpSpPr>
          <p:grpSpPr>
            <a:xfrm>
              <a:off x="4913292" y="3256248"/>
              <a:ext cx="666198" cy="666198"/>
              <a:chOff x="4958297" y="3256248"/>
              <a:chExt cx="666198" cy="666198"/>
            </a:xfrm>
          </p:grpSpPr>
          <p:sp>
            <p:nvSpPr>
              <p:cNvPr id="26" name="椭圆 25"/>
              <p:cNvSpPr/>
              <p:nvPr/>
            </p:nvSpPr>
            <p:spPr>
              <a:xfrm>
                <a:off x="4958297" y="3256248"/>
                <a:ext cx="666198" cy="666198"/>
              </a:xfrm>
              <a:prstGeom prst="ellipse">
                <a:avLst/>
              </a:prstGeom>
              <a:solidFill>
                <a:srgbClr val="FE97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2800">
                  <a:solidFill>
                    <a:schemeClr val="bg1">
                      <a:lumMod val="50000"/>
                    </a:schemeClr>
                  </a:solidFill>
                  <a:latin charset="-122" pitchFamily="34" typeface="微软雅黑"/>
                  <a:ea charset="-122" pitchFamily="34" typeface="微软雅黑"/>
                </a:endParaRPr>
              </a:p>
            </p:txBody>
          </p:sp>
          <p:sp>
            <p:nvSpPr>
              <p:cNvPr id="27" name="文本框 91"/>
              <p:cNvSpPr txBox="1"/>
              <p:nvPr/>
            </p:nvSpPr>
            <p:spPr>
              <a:xfrm>
                <a:off x="5038429" y="3435846"/>
                <a:ext cx="514422" cy="296782"/>
              </a:xfrm>
              <a:prstGeom prst="rect">
                <a:avLst/>
              </a:prstGeom>
              <a:noFill/>
            </p:spPr>
            <p:txBody>
              <a:bodyPr rtlCol="0" wrap="none">
                <a:spAutoFit/>
              </a:bodyPr>
              <a:lstStyle/>
              <a:p>
                <a:pPr algn="ctr"/>
                <a:r>
                  <a:rPr altLang="en-US" lang="zh-CN" smtClean="0" sz="2400">
                    <a:solidFill>
                      <a:schemeClr val="bg1"/>
                    </a:solidFill>
                    <a:latin charset="-122" pitchFamily="34" typeface="微软雅黑"/>
                    <a:ea charset="-122" pitchFamily="34" typeface="微软雅黑"/>
                  </a:rPr>
                  <a:t>标题</a:t>
                </a:r>
              </a:p>
            </p:txBody>
          </p:sp>
        </p:grpSp>
        <p:grpSp>
          <p:nvGrpSpPr>
            <p:cNvPr id="28" name="组合 27"/>
            <p:cNvGrpSpPr/>
            <p:nvPr/>
          </p:nvGrpSpPr>
          <p:grpSpPr>
            <a:xfrm>
              <a:off x="6059118" y="2515670"/>
              <a:ext cx="666198" cy="666198"/>
              <a:chOff x="6104123" y="2515670"/>
              <a:chExt cx="666198" cy="666198"/>
            </a:xfrm>
          </p:grpSpPr>
          <p:sp>
            <p:nvSpPr>
              <p:cNvPr id="29" name="椭圆 28"/>
              <p:cNvSpPr/>
              <p:nvPr/>
            </p:nvSpPr>
            <p:spPr>
              <a:xfrm>
                <a:off x="6104123" y="2515670"/>
                <a:ext cx="666198" cy="666198"/>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2800">
                  <a:solidFill>
                    <a:schemeClr val="bg1">
                      <a:lumMod val="50000"/>
                    </a:schemeClr>
                  </a:solidFill>
                  <a:latin charset="-122" pitchFamily="34" typeface="微软雅黑"/>
                  <a:ea charset="-122" pitchFamily="34" typeface="微软雅黑"/>
                </a:endParaRPr>
              </a:p>
            </p:txBody>
          </p:sp>
          <p:sp>
            <p:nvSpPr>
              <p:cNvPr id="30" name="文本框 91"/>
              <p:cNvSpPr txBox="1"/>
              <p:nvPr/>
            </p:nvSpPr>
            <p:spPr>
              <a:xfrm>
                <a:off x="6177512" y="2665244"/>
                <a:ext cx="514422" cy="296782"/>
              </a:xfrm>
              <a:prstGeom prst="rect">
                <a:avLst/>
              </a:prstGeom>
              <a:noFill/>
            </p:spPr>
            <p:txBody>
              <a:bodyPr rtlCol="0" wrap="none">
                <a:spAutoFit/>
              </a:bodyPr>
              <a:lstStyle/>
              <a:p>
                <a:pPr algn="ctr"/>
                <a:r>
                  <a:rPr altLang="en-US" lang="zh-CN" smtClean="0" sz="2400">
                    <a:solidFill>
                      <a:schemeClr val="bg1"/>
                    </a:solidFill>
                    <a:latin charset="-122" pitchFamily="34" typeface="微软雅黑"/>
                    <a:ea charset="-122" pitchFamily="34" typeface="微软雅黑"/>
                  </a:rPr>
                  <a:t>标题</a:t>
                </a:r>
              </a:p>
            </p:txBody>
          </p:sp>
        </p:grpSp>
      </p:grpSp>
    </p:spTree>
    <p:extLst>
      <p:ext uri="{BB962C8B-B14F-4D97-AF65-F5344CB8AC3E}">
        <p14:creationId val="2481407489"/>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par>
                                <p:cTn fill="hold" id="10" nodeType="withEffect" presetClass="entr" presetID="22" presetSubtype="8">
                                  <p:stCondLst>
                                    <p:cond delay="100"/>
                                  </p:stCondLst>
                                  <p:childTnLst>
                                    <p:set>
                                      <p:cBhvr>
                                        <p:cTn dur="1" fill="hold" id="11">
                                          <p:stCondLst>
                                            <p:cond delay="0"/>
                                          </p:stCondLst>
                                        </p:cTn>
                                        <p:tgtEl>
                                          <p:spTgt spid="3"/>
                                        </p:tgtEl>
                                        <p:attrNameLst>
                                          <p:attrName>style.visibility</p:attrName>
                                        </p:attrNameLst>
                                      </p:cBhvr>
                                      <p:to>
                                        <p:strVal val="visible"/>
                                      </p:to>
                                    </p:set>
                                    <p:animEffect filter="wipe(left)" transition="in">
                                      <p:cBhvr>
                                        <p:cTn dur="500" id="12"/>
                                        <p:tgtEl>
                                          <p:spTgt spid="3"/>
                                        </p:tgtEl>
                                      </p:cBhvr>
                                    </p:animEffect>
                                  </p:childTnLst>
                                </p:cTn>
                              </p:par>
                              <p:par>
                                <p:cTn fill="hold" grpId="0" id="13" nodeType="withEffect" presetClass="entr" presetID="10" presetSubtype="0">
                                  <p:stCondLst>
                                    <p:cond delay="250"/>
                                  </p:stCondLst>
                                  <p:childTnLst>
                                    <p:set>
                                      <p:cBhvr>
                                        <p:cTn dur="1" fill="hold" id="14">
                                          <p:stCondLst>
                                            <p:cond delay="0"/>
                                          </p:stCondLst>
                                        </p:cTn>
                                        <p:tgtEl>
                                          <p:spTgt spid="2"/>
                                        </p:tgtEl>
                                        <p:attrNameLst>
                                          <p:attrName>style.visibility</p:attrName>
                                        </p:attrNameLst>
                                      </p:cBhvr>
                                      <p:to>
                                        <p:strVal val="visible"/>
                                      </p:to>
                                    </p:set>
                                    <p:animEffect filter="fade" transition="in">
                                      <p:cBhvr>
                                        <p:cTn dur="500" id="15"/>
                                        <p:tgtEl>
                                          <p:spTgt spid="2"/>
                                        </p:tgtEl>
                                      </p:cBhvr>
                                    </p:animEffect>
                                  </p:childTnLst>
                                </p:cTn>
                              </p:par>
                            </p:childTnLst>
                          </p:cTn>
                        </p:par>
                        <p:par>
                          <p:cTn fill="hold" id="16" nodeType="afterGroup">
                            <p:stCondLst>
                              <p:cond delay="750"/>
                            </p:stCondLst>
                            <p:childTnLst>
                              <p:par>
                                <p:cTn fill="hold" id="17" nodeType="afterEffect" presetClass="entr" presetID="42" presetSubtype="0">
                                  <p:stCondLst>
                                    <p:cond delay="0"/>
                                  </p:stCondLst>
                                  <p:childTnLst>
                                    <p:set>
                                      <p:cBhvr>
                                        <p:cTn dur="1" fill="hold" id="18">
                                          <p:stCondLst>
                                            <p:cond delay="0"/>
                                          </p:stCondLst>
                                        </p:cTn>
                                        <p:tgtEl>
                                          <p:spTgt spid="4"/>
                                        </p:tgtEl>
                                        <p:attrNameLst>
                                          <p:attrName>style.visibility</p:attrName>
                                        </p:attrNameLst>
                                      </p:cBhvr>
                                      <p:to>
                                        <p:strVal val="visible"/>
                                      </p:to>
                                    </p:set>
                                    <p:animEffect filter="fade" transition="in">
                                      <p:cBhvr>
                                        <p:cTn dur="1000" id="19"/>
                                        <p:tgtEl>
                                          <p:spTgt spid="4"/>
                                        </p:tgtEl>
                                      </p:cBhvr>
                                    </p:animEffect>
                                    <p:anim calcmode="lin" valueType="num">
                                      <p:cBhvr>
                                        <p:cTn dur="1000" fill="hold" id="20"/>
                                        <p:tgtEl>
                                          <p:spTgt spid="4"/>
                                        </p:tgtEl>
                                        <p:attrNameLst>
                                          <p:attrName>ppt_x</p:attrName>
                                        </p:attrNameLst>
                                      </p:cBhvr>
                                      <p:tavLst>
                                        <p:tav tm="0">
                                          <p:val>
                                            <p:strVal val="#ppt_x"/>
                                          </p:val>
                                        </p:tav>
                                        <p:tav tm="100000">
                                          <p:val>
                                            <p:strVal val="#ppt_x"/>
                                          </p:val>
                                        </p:tav>
                                      </p:tavLst>
                                    </p:anim>
                                    <p:anim calcmode="lin" valueType="num">
                                      <p:cBhvr>
                                        <p:cTn dur="1000" fill="hold" id="21"/>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40"/>
          <p:cNvSpPr>
            <a:spLocks noChangeArrowheads="1"/>
          </p:cNvSpPr>
          <p:nvPr/>
        </p:nvSpPr>
        <p:spPr bwMode="auto">
          <a:xfrm>
            <a:off x="1850797" y="341873"/>
            <a:ext cx="2164080"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mtClean="0" sz="2600">
                <a:solidFill>
                  <a:srgbClr val="00B0F0"/>
                </a:solidFill>
                <a:latin charset="-122" pitchFamily="34" typeface="微软雅黑"/>
                <a:ea charset="-122" pitchFamily="34" typeface="微软雅黑"/>
                <a:cs charset="0" pitchFamily="34" typeface="Calibri"/>
                <a:sym charset="0" pitchFamily="34" typeface="Calibri"/>
              </a:rPr>
              <a:t>点击加入标题</a:t>
            </a: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fmla="val 16667" name="adj"/>
              </a:avLst>
            </a:prstGeom>
            <a:solidFill>
              <a:srgbClr val="00B0F0"/>
            </a:solidFill>
            <a:ln w="25400">
              <a:noFill/>
              <a:miter lim="800000"/>
            </a:ln>
          </p:spPr>
          <p:txBody>
            <a:bodyPr anchor="ctr"/>
            <a:lstStyle/>
            <a:p>
              <a:pPr algn="ctr"/>
              <a:endParaRPr altLang="zh-CN" lang="zh-CN">
                <a:solidFill>
                  <a:srgbClr val="FFFFFF"/>
                </a:solidFill>
                <a:latin charset="-122" pitchFamily="2" typeface="宋体"/>
                <a:sym charset="-122" pitchFamily="2" typeface="宋体"/>
              </a:endParaRPr>
            </a:p>
          </p:txBody>
        </p:sp>
        <p:sp>
          <p:nvSpPr>
            <p:cNvPr id="6" name="圆角矩形 39"/>
            <p:cNvSpPr>
              <a:spLocks noChangeArrowheads="1"/>
            </p:cNvSpPr>
            <p:nvPr/>
          </p:nvSpPr>
          <p:spPr bwMode="auto">
            <a:xfrm>
              <a:off x="0" y="542924"/>
              <a:ext cx="762000" cy="53181"/>
            </a:xfrm>
            <a:prstGeom prst="roundRect">
              <a:avLst>
                <a:gd fmla="val 16667" name="adj"/>
              </a:avLst>
            </a:prstGeom>
            <a:solidFill>
              <a:srgbClr val="00B0F0"/>
            </a:solidFill>
            <a:ln w="25400">
              <a:noFill/>
              <a:miter lim="800000"/>
            </a:ln>
          </p:spPr>
          <p:txBody>
            <a:bodyPr anchor="ctr"/>
            <a:lstStyle/>
            <a:p>
              <a:pPr algn="ctr"/>
              <a:endParaRPr altLang="zh-CN" lang="zh-CN">
                <a:solidFill>
                  <a:srgbClr val="FFFFFF"/>
                </a:solidFill>
                <a:latin charset="-122" pitchFamily="2" typeface="宋体"/>
                <a:sym charset="-122" pitchFamily="2" typeface="宋体"/>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9" name="TextBox 8"/>
            <p:cNvSpPr txBox="1"/>
            <p:nvPr/>
          </p:nvSpPr>
          <p:spPr>
            <a:xfrm>
              <a:off x="6404855" y="1253660"/>
              <a:ext cx="1201290" cy="640080"/>
            </a:xfrm>
            <a:prstGeom prst="rect">
              <a:avLst/>
            </a:prstGeom>
            <a:noFill/>
          </p:spPr>
          <p:txBody>
            <a:bodyPr rtlCol="0" wrap="square">
              <a:spAutoFit/>
            </a:bodyPr>
            <a:lstStyle/>
            <a:p>
              <a:pPr algn="ctr"/>
              <a:r>
                <a:rPr altLang="zh-CN" b="1" lang="en-US" smtClean="0" spc="-300" sz="3600">
                  <a:solidFill>
                    <a:schemeClr val="bg1"/>
                  </a:solidFill>
                  <a:latin charset="-122" pitchFamily="34" typeface="微软雅黑"/>
                  <a:ea charset="-122" pitchFamily="34" typeface="微软雅黑"/>
                </a:rPr>
                <a:t>5</a:t>
              </a:r>
            </a:p>
          </p:txBody>
        </p:sp>
      </p:grpSp>
      <p:grpSp>
        <p:nvGrpSpPr>
          <p:cNvPr id="4" name="组合 3"/>
          <p:cNvGrpSpPr/>
          <p:nvPr/>
        </p:nvGrpSpPr>
        <p:grpSpPr>
          <a:xfrm>
            <a:off x="1266311" y="1468995"/>
            <a:ext cx="10441046" cy="4828610"/>
            <a:chOff x="844256" y="987574"/>
            <a:chExt cx="7531428" cy="3483016"/>
          </a:xfrm>
        </p:grpSpPr>
        <p:grpSp>
          <p:nvGrpSpPr>
            <p:cNvPr id="10" name="组合 9"/>
            <p:cNvGrpSpPr/>
            <p:nvPr/>
          </p:nvGrpSpPr>
          <p:grpSpPr>
            <a:xfrm>
              <a:off x="3858043" y="1532209"/>
              <a:ext cx="1478435" cy="1363058"/>
              <a:chOff x="3835686" y="2643180"/>
              <a:chExt cx="1478435" cy="1363058"/>
            </a:xfrm>
            <a:solidFill>
              <a:schemeClr val="bg1"/>
            </a:solidFill>
          </p:grpSpPr>
          <p:sp>
            <p:nvSpPr>
              <p:cNvPr id="11" name="心形 7"/>
              <p:cNvSpPr/>
              <p:nvPr/>
            </p:nvSpPr>
            <p:spPr>
              <a:xfrm>
                <a:off x="3835686" y="2643180"/>
                <a:ext cx="741448" cy="1363055"/>
              </a:xfrm>
              <a:custGeom>
                <a:gdLst>
                  <a:gd fmla="*/ 741448 w 741448" name="connsiteX0"/>
                  <a:gd fmla="*/ 327941 h 1363056" name="connsiteY0"/>
                  <a:gd fmla="*/ 741448 w 741448" name="connsiteX1"/>
                  <a:gd fmla="*/ 1363056 h 1363056" name="connsiteY1"/>
                  <a:gd fmla="*/ 741448 w 741448" name="connsiteX2"/>
                  <a:gd fmla="*/ 327941 h 1363056" name="connsiteY2"/>
                </a:gdLst>
                <a:cxnLst>
                  <a:cxn ang="0">
                    <a:pos x="connsiteX0" y="connsiteY0"/>
                  </a:cxn>
                  <a:cxn ang="0">
                    <a:pos x="connsiteX1" y="connsiteY1"/>
                  </a:cxn>
                  <a:cxn ang="0">
                    <a:pos x="connsiteX2" y="connsiteY2"/>
                  </a:cxn>
                </a:cxnLst>
                <a:rect b="b" l="l" r="r" t="t"/>
                <a:pathLst>
                  <a:path h="1363056" w="741448">
                    <a:moveTo>
                      <a:pt x="741448" y="327941"/>
                    </a:moveTo>
                    <a:cubicBezTo>
                      <a:pt x="740677" y="1157841"/>
                      <a:pt x="741248" y="495849"/>
                      <a:pt x="741448" y="1363056"/>
                    </a:cubicBezTo>
                    <a:cubicBezTo>
                      <a:pt x="-761386" y="327941"/>
                      <a:pt x="434747" y="-477148"/>
                      <a:pt x="741448" y="327941"/>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bg1">
                      <a:lumMod val="50000"/>
                    </a:schemeClr>
                  </a:solidFill>
                  <a:latin charset="-122" pitchFamily="34" typeface="微软雅黑"/>
                  <a:ea charset="-122" pitchFamily="34" typeface="微软雅黑"/>
                </a:endParaRPr>
              </a:p>
            </p:txBody>
          </p:sp>
          <p:sp>
            <p:nvSpPr>
              <p:cNvPr id="12" name="心形 7"/>
              <p:cNvSpPr/>
              <p:nvPr/>
            </p:nvSpPr>
            <p:spPr>
              <a:xfrm flipH="1">
                <a:off x="4572000" y="2643182"/>
                <a:ext cx="742121" cy="1363056"/>
              </a:xfrm>
              <a:custGeom>
                <a:gdLst>
                  <a:gd fmla="*/ 741448 w 742121" name="connsiteX0"/>
                  <a:gd fmla="*/ 327941 h 1363056" name="connsiteY0"/>
                  <a:gd fmla="*/ 741448 w 742121" name="connsiteX1"/>
                  <a:gd fmla="*/ 1363056 h 1363056" name="connsiteY1"/>
                  <a:gd fmla="*/ 741448 w 742121" name="connsiteX2"/>
                  <a:gd fmla="*/ 327941 h 1363056" name="connsiteY2"/>
                </a:gdLst>
                <a:cxnLst>
                  <a:cxn ang="0">
                    <a:pos x="connsiteX0" y="connsiteY0"/>
                  </a:cxn>
                  <a:cxn ang="0">
                    <a:pos x="connsiteX1" y="connsiteY1"/>
                  </a:cxn>
                  <a:cxn ang="0">
                    <a:pos x="connsiteX2" y="connsiteY2"/>
                  </a:cxn>
                </a:cxnLst>
                <a:rect b="b" l="l" r="r" t="t"/>
                <a:pathLst>
                  <a:path h="1363056" w="742121">
                    <a:moveTo>
                      <a:pt x="741448" y="327941"/>
                    </a:moveTo>
                    <a:cubicBezTo>
                      <a:pt x="743059" y="1088786"/>
                      <a:pt x="741249" y="617292"/>
                      <a:pt x="741448" y="1363056"/>
                    </a:cubicBezTo>
                    <a:cubicBezTo>
                      <a:pt x="-761386" y="327941"/>
                      <a:pt x="434747" y="-477148"/>
                      <a:pt x="741448" y="327941"/>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bg1">
                      <a:lumMod val="50000"/>
                    </a:schemeClr>
                  </a:solidFill>
                  <a:latin charset="-122" pitchFamily="34" typeface="微软雅黑"/>
                  <a:ea charset="-122" pitchFamily="34" typeface="微软雅黑"/>
                </a:endParaRPr>
              </a:p>
            </p:txBody>
          </p:sp>
        </p:grpSp>
        <p:grpSp>
          <p:nvGrpSpPr>
            <p:cNvPr id="13" name="组合 12"/>
            <p:cNvGrpSpPr/>
            <p:nvPr/>
          </p:nvGrpSpPr>
          <p:grpSpPr>
            <a:xfrm>
              <a:off x="4965823" y="1937778"/>
              <a:ext cx="746824" cy="2100342"/>
              <a:chOff x="4943466" y="3048749"/>
              <a:chExt cx="746824" cy="2100342"/>
            </a:xfrm>
            <a:solidFill>
              <a:schemeClr val="tx1"/>
            </a:solidFill>
          </p:grpSpPr>
          <p:sp>
            <p:nvSpPr>
              <p:cNvPr id="14" name="心形 8"/>
              <p:cNvSpPr/>
              <p:nvPr/>
            </p:nvSpPr>
            <p:spPr>
              <a:xfrm>
                <a:off x="4943466" y="3048749"/>
                <a:ext cx="746824" cy="1363056"/>
              </a:xfrm>
              <a:custGeom>
                <a:gdLst>
                  <a:gd fmla="*/ 741448 w 746824" name="connsiteX0"/>
                  <a:gd fmla="*/ 327941 h 1363056" name="connsiteY0"/>
                  <a:gd fmla="*/ 741448 w 746824" name="connsiteX1"/>
                  <a:gd fmla="*/ 1363056 h 1363056" name="connsiteY1"/>
                  <a:gd fmla="*/ 741448 w 746824" name="connsiteX2"/>
                  <a:gd fmla="*/ 327941 h 1363056" name="connsiteY2"/>
                </a:gdLst>
                <a:cxnLst>
                  <a:cxn ang="0">
                    <a:pos x="connsiteX0" y="connsiteY0"/>
                  </a:cxn>
                  <a:cxn ang="0">
                    <a:pos x="connsiteX1" y="connsiteY1"/>
                  </a:cxn>
                  <a:cxn ang="0">
                    <a:pos x="connsiteX2" y="connsiteY2"/>
                  </a:cxn>
                </a:cxnLst>
                <a:rect b="b" l="l" r="r" t="t"/>
                <a:pathLst>
                  <a:path h="1363056" w="746824">
                    <a:moveTo>
                      <a:pt x="741448" y="327941"/>
                    </a:moveTo>
                    <a:cubicBezTo>
                      <a:pt x="747066" y="1050569"/>
                      <a:pt x="750018" y="562116"/>
                      <a:pt x="741448" y="1363056"/>
                    </a:cubicBezTo>
                    <a:cubicBezTo>
                      <a:pt x="-761386" y="327941"/>
                      <a:pt x="434747" y="-477148"/>
                      <a:pt x="741448" y="327941"/>
                    </a:cubicBezTo>
                    <a:close/>
                  </a:path>
                </a:pathLst>
              </a:custGeom>
              <a:solidFill>
                <a:srgbClr val="FE978C"/>
              </a:solidFill>
              <a:ln>
                <a:noFill/>
              </a:ln>
              <a:scene3d>
                <a:camera prst="orthographicFront">
                  <a:rot lat="0" lon="0" rev="1620000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bg1">
                      <a:lumMod val="50000"/>
                    </a:schemeClr>
                  </a:solidFill>
                  <a:latin charset="-122" pitchFamily="34" typeface="微软雅黑"/>
                  <a:ea charset="-122" pitchFamily="34" typeface="微软雅黑"/>
                </a:endParaRPr>
              </a:p>
            </p:txBody>
          </p:sp>
          <p:sp>
            <p:nvSpPr>
              <p:cNvPr id="15" name="心形 8"/>
              <p:cNvSpPr/>
              <p:nvPr/>
            </p:nvSpPr>
            <p:spPr>
              <a:xfrm flipH="1">
                <a:off x="4948441" y="3786035"/>
                <a:ext cx="741849" cy="1363056"/>
              </a:xfrm>
              <a:custGeom>
                <a:gdLst>
                  <a:gd fmla="*/ 741448 w 741849" name="connsiteX0"/>
                  <a:gd fmla="*/ 327941 h 1363056" name="connsiteY0"/>
                  <a:gd fmla="*/ 741448 w 741849" name="connsiteX1"/>
                  <a:gd fmla="*/ 1363056 h 1363056" name="connsiteY1"/>
                  <a:gd fmla="*/ 741448 w 741849" name="connsiteX2"/>
                  <a:gd fmla="*/ 327941 h 1363056" name="connsiteY2"/>
                </a:gdLst>
                <a:cxnLst>
                  <a:cxn ang="0">
                    <a:pos x="connsiteX0" y="connsiteY0"/>
                  </a:cxn>
                  <a:cxn ang="0">
                    <a:pos x="connsiteX1" y="connsiteY1"/>
                  </a:cxn>
                  <a:cxn ang="0">
                    <a:pos x="connsiteX2" y="connsiteY2"/>
                  </a:cxn>
                </a:cxnLst>
                <a:rect b="b" l="l" r="r" t="t"/>
                <a:pathLst>
                  <a:path h="1363056" w="741849">
                    <a:moveTo>
                      <a:pt x="741448" y="327941"/>
                    </a:moveTo>
                    <a:cubicBezTo>
                      <a:pt x="739922" y="1055331"/>
                      <a:pt x="742874" y="562116"/>
                      <a:pt x="741448" y="1363056"/>
                    </a:cubicBezTo>
                    <a:cubicBezTo>
                      <a:pt x="-761386" y="327941"/>
                      <a:pt x="434747" y="-477148"/>
                      <a:pt x="741448" y="327941"/>
                    </a:cubicBezTo>
                    <a:close/>
                  </a:path>
                </a:pathLst>
              </a:custGeom>
              <a:solidFill>
                <a:srgbClr val="FE978C"/>
              </a:solidFill>
              <a:ln>
                <a:noFill/>
              </a:ln>
              <a:scene3d>
                <a:camera prst="orthographicFront">
                  <a:rot lat="0" lon="0" rev="1620000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bg1">
                      <a:lumMod val="50000"/>
                    </a:schemeClr>
                  </a:solidFill>
                  <a:latin charset="-122" pitchFamily="34" typeface="微软雅黑"/>
                  <a:ea charset="-122" pitchFamily="34" typeface="微软雅黑"/>
                </a:endParaRPr>
              </a:p>
            </p:txBody>
          </p:sp>
        </p:grpSp>
        <p:grpSp>
          <p:nvGrpSpPr>
            <p:cNvPr id="16" name="组合 15"/>
            <p:cNvGrpSpPr/>
            <p:nvPr/>
          </p:nvGrpSpPr>
          <p:grpSpPr>
            <a:xfrm>
              <a:off x="3840345" y="3105907"/>
              <a:ext cx="1481449" cy="1364683"/>
              <a:chOff x="3817988" y="4216878"/>
              <a:chExt cx="1481449" cy="1364683"/>
            </a:xfrm>
            <a:solidFill>
              <a:schemeClr val="bg2"/>
            </a:solidFill>
          </p:grpSpPr>
          <p:sp>
            <p:nvSpPr>
              <p:cNvPr id="17" name="心形 10"/>
              <p:cNvSpPr/>
              <p:nvPr/>
            </p:nvSpPr>
            <p:spPr>
              <a:xfrm>
                <a:off x="4557989" y="4216878"/>
                <a:ext cx="741448" cy="1363056"/>
              </a:xfrm>
              <a:custGeom>
                <a:gdLst>
                  <a:gd fmla="*/ 741448 w 741448" name="connsiteX0"/>
                  <a:gd fmla="*/ 327941 h 1363056" name="connsiteY0"/>
                  <a:gd fmla="*/ 741448 w 741448" name="connsiteX1"/>
                  <a:gd fmla="*/ 1363056 h 1363056" name="connsiteY1"/>
                  <a:gd fmla="*/ 741448 w 741448" name="connsiteX2"/>
                  <a:gd fmla="*/ 327941 h 1363056" name="connsiteY2"/>
                </a:gdLst>
                <a:cxnLst>
                  <a:cxn ang="0">
                    <a:pos x="connsiteX0" y="connsiteY0"/>
                  </a:cxn>
                  <a:cxn ang="0">
                    <a:pos x="connsiteX1" y="connsiteY1"/>
                  </a:cxn>
                  <a:cxn ang="0">
                    <a:pos x="connsiteX2" y="connsiteY2"/>
                  </a:cxn>
                </a:cxnLst>
                <a:rect b="b" l="l" r="r" t="t"/>
                <a:pathLst>
                  <a:path h="1363056" w="741448">
                    <a:moveTo>
                      <a:pt x="741448" y="327941"/>
                    </a:moveTo>
                    <a:cubicBezTo>
                      <a:pt x="740678" y="1347644"/>
                      <a:pt x="741249" y="535865"/>
                      <a:pt x="741448" y="1363056"/>
                    </a:cubicBezTo>
                    <a:cubicBezTo>
                      <a:pt x="-761386" y="327941"/>
                      <a:pt x="434747" y="-477148"/>
                      <a:pt x="741448" y="327941"/>
                    </a:cubicBezTo>
                    <a:close/>
                  </a:path>
                </a:pathLst>
              </a:custGeom>
              <a:solidFill>
                <a:srgbClr val="00B0F0"/>
              </a:solidFill>
              <a:ln>
                <a:noFill/>
              </a:ln>
              <a:scene3d>
                <a:camera prst="orthographicFront">
                  <a:rot lat="0" lon="0" rev="10799999"/>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bg1">
                      <a:lumMod val="50000"/>
                    </a:schemeClr>
                  </a:solidFill>
                  <a:latin charset="-122" pitchFamily="34" typeface="微软雅黑"/>
                  <a:ea charset="-122" pitchFamily="34" typeface="微软雅黑"/>
                </a:endParaRPr>
              </a:p>
            </p:txBody>
          </p:sp>
          <p:sp>
            <p:nvSpPr>
              <p:cNvPr id="18" name="心形 10"/>
              <p:cNvSpPr/>
              <p:nvPr/>
            </p:nvSpPr>
            <p:spPr>
              <a:xfrm flipH="1">
                <a:off x="3817988" y="4218505"/>
                <a:ext cx="741448" cy="1363056"/>
              </a:xfrm>
              <a:custGeom>
                <a:gdLst>
                  <a:gd fmla="*/ 741448 w 741448" name="connsiteX0"/>
                  <a:gd fmla="*/ 327941 h 1363056" name="connsiteY0"/>
                  <a:gd fmla="*/ 741448 w 741448" name="connsiteX1"/>
                  <a:gd fmla="*/ 1363056 h 1363056" name="connsiteY1"/>
                  <a:gd fmla="*/ 741448 w 741448" name="connsiteX2"/>
                  <a:gd fmla="*/ 327941 h 1363056" name="connsiteY2"/>
                </a:gdLst>
                <a:cxnLst>
                  <a:cxn ang="0">
                    <a:pos x="connsiteX0" y="connsiteY0"/>
                  </a:cxn>
                  <a:cxn ang="0">
                    <a:pos x="connsiteX1" y="connsiteY1"/>
                  </a:cxn>
                  <a:cxn ang="0">
                    <a:pos x="connsiteX2" y="connsiteY2"/>
                  </a:cxn>
                </a:cxnLst>
                <a:rect b="b" l="l" r="r" t="t"/>
                <a:pathLst>
                  <a:path h="1363056" w="741448">
                    <a:moveTo>
                      <a:pt x="741448" y="327941"/>
                    </a:moveTo>
                    <a:cubicBezTo>
                      <a:pt x="740677" y="1147620"/>
                      <a:pt x="741249" y="676359"/>
                      <a:pt x="741448" y="1363056"/>
                    </a:cubicBezTo>
                    <a:cubicBezTo>
                      <a:pt x="-761386" y="327941"/>
                      <a:pt x="434747" y="-477148"/>
                      <a:pt x="741448" y="327941"/>
                    </a:cubicBezTo>
                    <a:close/>
                  </a:path>
                </a:pathLst>
              </a:custGeom>
              <a:solidFill>
                <a:srgbClr val="00B0F0"/>
              </a:solidFill>
              <a:ln>
                <a:noFill/>
              </a:ln>
              <a:scene3d>
                <a:camera prst="orthographicFront">
                  <a:rot lat="0" lon="0" rev="10799999"/>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bg1">
                      <a:lumMod val="50000"/>
                    </a:schemeClr>
                  </a:solidFill>
                  <a:latin charset="-122" pitchFamily="34" typeface="微软雅黑"/>
                  <a:ea charset="-122" pitchFamily="34" typeface="微软雅黑"/>
                </a:endParaRPr>
              </a:p>
            </p:txBody>
          </p:sp>
        </p:grpSp>
        <p:grpSp>
          <p:nvGrpSpPr>
            <p:cNvPr id="19" name="组合 18"/>
            <p:cNvGrpSpPr/>
            <p:nvPr/>
          </p:nvGrpSpPr>
          <p:grpSpPr>
            <a:xfrm>
              <a:off x="868640" y="987574"/>
              <a:ext cx="3268037" cy="786774"/>
              <a:chOff x="846283" y="2098545"/>
              <a:chExt cx="3268037" cy="786774"/>
            </a:xfrm>
          </p:grpSpPr>
          <p:grpSp>
            <p:nvGrpSpPr>
              <p:cNvPr id="20" name="组合 44"/>
              <p:cNvGrpSpPr/>
              <p:nvPr/>
            </p:nvGrpSpPr>
            <p:grpSpPr>
              <a:xfrm flipH="1">
                <a:off x="846283" y="2421769"/>
                <a:ext cx="2184400" cy="377414"/>
                <a:chOff x="-362770" y="3102960"/>
                <a:chExt cx="2183514" cy="377414"/>
              </a:xfrm>
            </p:grpSpPr>
            <p:sp>
              <p:nvSpPr>
                <p:cNvPr id="23" name="TextBox 22"/>
                <p:cNvSpPr txBox="1">
                  <a:spLocks noChangeArrowheads="1"/>
                </p:cNvSpPr>
                <p:nvPr/>
              </p:nvSpPr>
              <p:spPr bwMode="auto">
                <a:xfrm>
                  <a:off x="675034" y="3102960"/>
                  <a:ext cx="1145710" cy="373764"/>
                </a:xfrm>
                <a:prstGeom prst="rect">
                  <a:avLst/>
                </a:prstGeom>
                <a:noFill/>
                <a:ln>
                  <a:noFill/>
                </a:ln>
                <a:extLst/>
              </p:spPr>
              <p:txBody>
                <a:bodyPr>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kern="0" lang="zh-CN" smtClean="0" sz="1400">
                      <a:solidFill>
                        <a:schemeClr val="bg1">
                          <a:lumMod val="50000"/>
                        </a:schemeClr>
                      </a:solidFill>
                      <a:latin charset="-122" pitchFamily="34" typeface="微软雅黑"/>
                      <a:ea charset="-122" pitchFamily="34" typeface="微软雅黑"/>
                    </a:rPr>
                    <a:t>点击添加文本    </a:t>
                  </a:r>
                </a:p>
                <a:p>
                  <a:pPr eaLnBrk="1" hangingPunct="1">
                    <a:defRPr/>
                  </a:pPr>
                  <a:r>
                    <a:rPr altLang="en-US" kern="0" lang="zh-CN" smtClean="0" sz="1400">
                      <a:solidFill>
                        <a:schemeClr val="bg1">
                          <a:lumMod val="50000"/>
                        </a:schemeClr>
                      </a:solidFill>
                      <a:latin charset="-122" pitchFamily="34" typeface="微软雅黑"/>
                      <a:ea charset="-122" pitchFamily="34" typeface="微软雅黑"/>
                    </a:rPr>
                    <a:t>点击添加文本</a:t>
                  </a:r>
                </a:p>
              </p:txBody>
            </p:sp>
            <p:sp>
              <p:nvSpPr>
                <p:cNvPr id="24" name="TextBox 11"/>
                <p:cNvSpPr txBox="1">
                  <a:spLocks noChangeArrowheads="1"/>
                </p:cNvSpPr>
                <p:nvPr/>
              </p:nvSpPr>
              <p:spPr bwMode="auto">
                <a:xfrm>
                  <a:off x="-362770" y="3102960"/>
                  <a:ext cx="1145710" cy="373764"/>
                </a:xfrm>
                <a:prstGeom prst="rect">
                  <a:avLst/>
                </a:prstGeom>
                <a:noFill/>
                <a:ln>
                  <a:noFill/>
                </a:ln>
                <a:extLst/>
              </p:spPr>
              <p:txBody>
                <a:bodyPr>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kern="0" lang="zh-CN" smtClean="0" sz="1400">
                      <a:solidFill>
                        <a:schemeClr val="bg1">
                          <a:lumMod val="50000"/>
                        </a:schemeClr>
                      </a:solidFill>
                      <a:latin charset="-122" pitchFamily="34" typeface="微软雅黑"/>
                      <a:ea charset="-122" pitchFamily="34" typeface="微软雅黑"/>
                    </a:rPr>
                    <a:t>点击添加文本    </a:t>
                  </a:r>
                </a:p>
                <a:p>
                  <a:pPr eaLnBrk="1" hangingPunct="1">
                    <a:defRPr/>
                  </a:pPr>
                  <a:r>
                    <a:rPr altLang="en-US" kern="0" lang="zh-CN" smtClean="0" sz="1400">
                      <a:solidFill>
                        <a:schemeClr val="bg1">
                          <a:lumMod val="50000"/>
                        </a:schemeClr>
                      </a:solidFill>
                      <a:latin charset="-122" pitchFamily="34" typeface="微软雅黑"/>
                      <a:ea charset="-122" pitchFamily="34" typeface="微软雅黑"/>
                    </a:rPr>
                    <a:t>点击添加文本</a:t>
                  </a:r>
                </a:p>
              </p:txBody>
            </p:sp>
          </p:grpSp>
          <p:sp>
            <p:nvSpPr>
              <p:cNvPr id="21" name="TextBox 11"/>
              <p:cNvSpPr txBox="1">
                <a:spLocks noChangeArrowheads="1"/>
              </p:cNvSpPr>
              <p:nvPr/>
            </p:nvSpPr>
            <p:spPr bwMode="auto">
              <a:xfrm flipH="1">
                <a:off x="868638" y="2098545"/>
                <a:ext cx="1456585" cy="373764"/>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kern="0" lang="zh-CN" smtClean="0" sz="2800">
                    <a:solidFill>
                      <a:schemeClr val="bg1">
                        <a:lumMod val="50000"/>
                      </a:schemeClr>
                    </a:solidFill>
                    <a:latin charset="-122" pitchFamily="34" typeface="微软雅黑"/>
                    <a:ea charset="-122" pitchFamily="34" typeface="微软雅黑"/>
                  </a:rPr>
                  <a:t>标题文字</a:t>
                </a:r>
              </a:p>
            </p:txBody>
          </p:sp>
          <p:cxnSp>
            <p:nvCxnSpPr>
              <p:cNvPr id="22" name="直接连接符 21"/>
              <p:cNvCxnSpPr/>
              <p:nvPr/>
            </p:nvCxnSpPr>
            <p:spPr>
              <a:xfrm flipH="1">
                <a:off x="868639" y="2885319"/>
                <a:ext cx="3245681" cy="0"/>
              </a:xfrm>
              <a:prstGeom prst="line">
                <a:avLst/>
              </a:prstGeom>
              <a:ln w="12700">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5792861" y="1707654"/>
              <a:ext cx="2548069" cy="786774"/>
              <a:chOff x="5770504" y="2818625"/>
              <a:chExt cx="2548069" cy="786774"/>
            </a:xfrm>
          </p:grpSpPr>
          <p:grpSp>
            <p:nvGrpSpPr>
              <p:cNvPr id="26" name="组合 44"/>
              <p:cNvGrpSpPr/>
              <p:nvPr/>
            </p:nvGrpSpPr>
            <p:grpSpPr>
              <a:xfrm flipH="1">
                <a:off x="6042252" y="3141849"/>
                <a:ext cx="2184400" cy="377414"/>
                <a:chOff x="-362770" y="3102960"/>
                <a:chExt cx="2183514" cy="377414"/>
              </a:xfrm>
            </p:grpSpPr>
            <p:sp>
              <p:nvSpPr>
                <p:cNvPr id="29" name="TextBox 11"/>
                <p:cNvSpPr txBox="1">
                  <a:spLocks noChangeArrowheads="1"/>
                </p:cNvSpPr>
                <p:nvPr/>
              </p:nvSpPr>
              <p:spPr bwMode="auto">
                <a:xfrm>
                  <a:off x="675034" y="3102960"/>
                  <a:ext cx="1145710" cy="373764"/>
                </a:xfrm>
                <a:prstGeom prst="rect">
                  <a:avLst/>
                </a:prstGeom>
                <a:noFill/>
                <a:ln>
                  <a:noFill/>
                </a:ln>
                <a:extLst/>
              </p:spPr>
              <p:txBody>
                <a:bodyPr>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kern="0" lang="zh-CN" smtClean="0" sz="1400">
                      <a:solidFill>
                        <a:schemeClr val="bg1">
                          <a:lumMod val="50000"/>
                        </a:schemeClr>
                      </a:solidFill>
                      <a:latin charset="-122" pitchFamily="34" typeface="微软雅黑"/>
                      <a:ea charset="-122" pitchFamily="34" typeface="微软雅黑"/>
                    </a:rPr>
                    <a:t>点击添加文本    </a:t>
                  </a:r>
                </a:p>
                <a:p>
                  <a:pPr eaLnBrk="1" hangingPunct="1">
                    <a:defRPr/>
                  </a:pPr>
                  <a:r>
                    <a:rPr altLang="en-US" kern="0" lang="zh-CN" smtClean="0" sz="1400">
                      <a:solidFill>
                        <a:schemeClr val="bg1">
                          <a:lumMod val="50000"/>
                        </a:schemeClr>
                      </a:solidFill>
                      <a:latin charset="-122" pitchFamily="34" typeface="微软雅黑"/>
                      <a:ea charset="-122" pitchFamily="34" typeface="微软雅黑"/>
                    </a:rPr>
                    <a:t>点击添加文本</a:t>
                  </a:r>
                </a:p>
              </p:txBody>
            </p:sp>
            <p:sp>
              <p:nvSpPr>
                <p:cNvPr id="30" name="TextBox 11"/>
                <p:cNvSpPr txBox="1">
                  <a:spLocks noChangeArrowheads="1"/>
                </p:cNvSpPr>
                <p:nvPr/>
              </p:nvSpPr>
              <p:spPr bwMode="auto">
                <a:xfrm>
                  <a:off x="-362770" y="3102960"/>
                  <a:ext cx="1145710" cy="373764"/>
                </a:xfrm>
                <a:prstGeom prst="rect">
                  <a:avLst/>
                </a:prstGeom>
                <a:noFill/>
                <a:ln>
                  <a:noFill/>
                </a:ln>
                <a:extLst/>
              </p:spPr>
              <p:txBody>
                <a:bodyPr>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kern="0" lang="zh-CN" smtClean="0" sz="1400">
                      <a:solidFill>
                        <a:schemeClr val="bg1">
                          <a:lumMod val="50000"/>
                        </a:schemeClr>
                      </a:solidFill>
                      <a:latin charset="-122" pitchFamily="34" typeface="微软雅黑"/>
                      <a:ea charset="-122" pitchFamily="34" typeface="微软雅黑"/>
                    </a:rPr>
                    <a:t>点击添加文本    </a:t>
                  </a:r>
                </a:p>
                <a:p>
                  <a:pPr eaLnBrk="1" hangingPunct="1">
                    <a:defRPr/>
                  </a:pPr>
                  <a:r>
                    <a:rPr altLang="en-US" kern="0" lang="zh-CN" smtClean="0" sz="1400">
                      <a:solidFill>
                        <a:schemeClr val="bg1">
                          <a:lumMod val="50000"/>
                        </a:schemeClr>
                      </a:solidFill>
                      <a:latin charset="-122" pitchFamily="34" typeface="微软雅黑"/>
                      <a:ea charset="-122" pitchFamily="34" typeface="微软雅黑"/>
                    </a:rPr>
                    <a:t>点击添加文本</a:t>
                  </a:r>
                </a:p>
              </p:txBody>
            </p:sp>
          </p:grpSp>
          <p:sp>
            <p:nvSpPr>
              <p:cNvPr id="27" name="TextBox 11"/>
              <p:cNvSpPr txBox="1">
                <a:spLocks noChangeArrowheads="1"/>
              </p:cNvSpPr>
              <p:nvPr/>
            </p:nvSpPr>
            <p:spPr bwMode="auto">
              <a:xfrm flipH="1">
                <a:off x="6064607" y="2818625"/>
                <a:ext cx="1456585" cy="373764"/>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kern="0" lang="zh-CN" smtClean="0" sz="2800">
                    <a:solidFill>
                      <a:schemeClr val="bg1">
                        <a:lumMod val="50000"/>
                      </a:schemeClr>
                    </a:solidFill>
                    <a:latin charset="-122" pitchFamily="34" typeface="微软雅黑"/>
                    <a:ea charset="-122" pitchFamily="34" typeface="微软雅黑"/>
                  </a:rPr>
                  <a:t>标题文字</a:t>
                </a:r>
              </a:p>
            </p:txBody>
          </p:sp>
          <p:cxnSp>
            <p:nvCxnSpPr>
              <p:cNvPr id="28" name="直接连接符 27"/>
              <p:cNvCxnSpPr/>
              <p:nvPr/>
            </p:nvCxnSpPr>
            <p:spPr>
              <a:xfrm flipH="1">
                <a:off x="5770504" y="3605399"/>
                <a:ext cx="2548069" cy="0"/>
              </a:xfrm>
              <a:prstGeom prst="line">
                <a:avLst/>
              </a:prstGeom>
              <a:ln w="12700">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5072781" y="3486368"/>
              <a:ext cx="3302903" cy="759598"/>
              <a:chOff x="5050424" y="4597339"/>
              <a:chExt cx="3302903" cy="759598"/>
            </a:xfrm>
          </p:grpSpPr>
          <p:grpSp>
            <p:nvGrpSpPr>
              <p:cNvPr id="32" name="组合 44"/>
              <p:cNvGrpSpPr/>
              <p:nvPr/>
            </p:nvGrpSpPr>
            <p:grpSpPr>
              <a:xfrm flipH="1">
                <a:off x="6168927" y="4886213"/>
                <a:ext cx="2184400" cy="377414"/>
                <a:chOff x="-362770" y="3102960"/>
                <a:chExt cx="2183514" cy="377414"/>
              </a:xfrm>
            </p:grpSpPr>
            <p:sp>
              <p:nvSpPr>
                <p:cNvPr id="35" name="TextBox 11"/>
                <p:cNvSpPr txBox="1">
                  <a:spLocks noChangeArrowheads="1"/>
                </p:cNvSpPr>
                <p:nvPr/>
              </p:nvSpPr>
              <p:spPr bwMode="auto">
                <a:xfrm>
                  <a:off x="675034" y="3102960"/>
                  <a:ext cx="1145710" cy="373764"/>
                </a:xfrm>
                <a:prstGeom prst="rect">
                  <a:avLst/>
                </a:prstGeom>
                <a:noFill/>
                <a:ln>
                  <a:noFill/>
                </a:ln>
                <a:extLst/>
              </p:spPr>
              <p:txBody>
                <a:bodyPr>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kern="0" lang="zh-CN" smtClean="0" sz="1400">
                      <a:solidFill>
                        <a:schemeClr val="bg1">
                          <a:lumMod val="50000"/>
                        </a:schemeClr>
                      </a:solidFill>
                      <a:latin charset="-122" pitchFamily="34" typeface="微软雅黑"/>
                      <a:ea charset="-122" pitchFamily="34" typeface="微软雅黑"/>
                    </a:rPr>
                    <a:t>点击添加文本    </a:t>
                  </a:r>
                </a:p>
                <a:p>
                  <a:pPr eaLnBrk="1" hangingPunct="1">
                    <a:defRPr/>
                  </a:pPr>
                  <a:r>
                    <a:rPr altLang="en-US" kern="0" lang="zh-CN" smtClean="0" sz="1400">
                      <a:solidFill>
                        <a:schemeClr val="bg1">
                          <a:lumMod val="50000"/>
                        </a:schemeClr>
                      </a:solidFill>
                      <a:latin charset="-122" pitchFamily="34" typeface="微软雅黑"/>
                      <a:ea charset="-122" pitchFamily="34" typeface="微软雅黑"/>
                    </a:rPr>
                    <a:t>点击添加文本</a:t>
                  </a:r>
                </a:p>
              </p:txBody>
            </p:sp>
            <p:sp>
              <p:nvSpPr>
                <p:cNvPr id="36" name="TextBox 11"/>
                <p:cNvSpPr txBox="1">
                  <a:spLocks noChangeArrowheads="1"/>
                </p:cNvSpPr>
                <p:nvPr/>
              </p:nvSpPr>
              <p:spPr bwMode="auto">
                <a:xfrm>
                  <a:off x="-362770" y="3102960"/>
                  <a:ext cx="1145710" cy="373764"/>
                </a:xfrm>
                <a:prstGeom prst="rect">
                  <a:avLst/>
                </a:prstGeom>
                <a:noFill/>
                <a:ln>
                  <a:noFill/>
                </a:ln>
                <a:extLst/>
              </p:spPr>
              <p:txBody>
                <a:bodyPr>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kern="0" lang="zh-CN" smtClean="0" sz="1400">
                      <a:solidFill>
                        <a:schemeClr val="bg1">
                          <a:lumMod val="50000"/>
                        </a:schemeClr>
                      </a:solidFill>
                      <a:latin charset="-122" pitchFamily="34" typeface="微软雅黑"/>
                      <a:ea charset="-122" pitchFamily="34" typeface="微软雅黑"/>
                    </a:rPr>
                    <a:t>点击添加文本    </a:t>
                  </a:r>
                </a:p>
                <a:p>
                  <a:pPr eaLnBrk="1" hangingPunct="1">
                    <a:defRPr/>
                  </a:pPr>
                  <a:r>
                    <a:rPr altLang="en-US" kern="0" lang="zh-CN" smtClean="0" sz="1400">
                      <a:solidFill>
                        <a:schemeClr val="bg1">
                          <a:lumMod val="50000"/>
                        </a:schemeClr>
                      </a:solidFill>
                      <a:latin charset="-122" pitchFamily="34" typeface="微软雅黑"/>
                      <a:ea charset="-122" pitchFamily="34" typeface="微软雅黑"/>
                    </a:rPr>
                    <a:t>点击添加文本</a:t>
                  </a:r>
                </a:p>
              </p:txBody>
            </p:sp>
          </p:grpSp>
          <p:sp>
            <p:nvSpPr>
              <p:cNvPr id="33" name="TextBox 11"/>
              <p:cNvSpPr txBox="1">
                <a:spLocks noChangeArrowheads="1"/>
              </p:cNvSpPr>
              <p:nvPr/>
            </p:nvSpPr>
            <p:spPr bwMode="auto">
              <a:xfrm flipH="1">
                <a:off x="6191283" y="4597339"/>
                <a:ext cx="1456585" cy="373764"/>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kern="0" lang="zh-CN" smtClean="0" sz="2800">
                    <a:solidFill>
                      <a:schemeClr val="bg1">
                        <a:lumMod val="50000"/>
                      </a:schemeClr>
                    </a:solidFill>
                    <a:latin charset="-122" pitchFamily="34" typeface="微软雅黑"/>
                    <a:ea charset="-122" pitchFamily="34" typeface="微软雅黑"/>
                  </a:rPr>
                  <a:t>标题文字</a:t>
                </a:r>
              </a:p>
            </p:txBody>
          </p:sp>
          <p:cxnSp>
            <p:nvCxnSpPr>
              <p:cNvPr id="34" name="直接连接符 33"/>
              <p:cNvCxnSpPr/>
              <p:nvPr/>
            </p:nvCxnSpPr>
            <p:spPr>
              <a:xfrm flipH="1" flipV="1">
                <a:off x="5050424" y="5349763"/>
                <a:ext cx="3263072" cy="7174"/>
              </a:xfrm>
              <a:prstGeom prst="line">
                <a:avLst/>
              </a:prstGeom>
              <a:ln w="12700">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3485913" y="1935063"/>
              <a:ext cx="742098" cy="2105445"/>
              <a:chOff x="3463556" y="3046034"/>
              <a:chExt cx="742098" cy="2105445"/>
            </a:xfrm>
            <a:solidFill>
              <a:schemeClr val="tx2"/>
            </a:solidFill>
          </p:grpSpPr>
          <p:sp>
            <p:nvSpPr>
              <p:cNvPr id="38" name="心形 17"/>
              <p:cNvSpPr/>
              <p:nvPr/>
            </p:nvSpPr>
            <p:spPr>
              <a:xfrm flipH="1">
                <a:off x="3463556" y="3046034"/>
                <a:ext cx="741787" cy="1363056"/>
              </a:xfrm>
              <a:custGeom>
                <a:gdLst>
                  <a:gd fmla="*/ 741448 w 741787" name="connsiteX0"/>
                  <a:gd fmla="*/ 327941 h 1363056" name="connsiteY0"/>
                  <a:gd fmla="*/ 741448 w 741787" name="connsiteX1"/>
                  <a:gd fmla="*/ 1363056 h 1363056" name="connsiteY1"/>
                  <a:gd fmla="*/ 741448 w 741787" name="connsiteX2"/>
                  <a:gd fmla="*/ 327941 h 1363056" name="connsiteY2"/>
                </a:gdLst>
                <a:cxnLst>
                  <a:cxn ang="0">
                    <a:pos x="connsiteX0" y="connsiteY0"/>
                  </a:cxn>
                  <a:cxn ang="0">
                    <a:pos x="connsiteX1" y="connsiteY1"/>
                  </a:cxn>
                  <a:cxn ang="0">
                    <a:pos x="connsiteX2" y="connsiteY2"/>
                  </a:cxn>
                </a:cxnLst>
                <a:rect b="b" l="l" r="r" t="t"/>
                <a:pathLst>
                  <a:path h="1363056" w="741787">
                    <a:moveTo>
                      <a:pt x="741448" y="327941"/>
                    </a:moveTo>
                    <a:cubicBezTo>
                      <a:pt x="742304" y="899098"/>
                      <a:pt x="741249" y="512051"/>
                      <a:pt x="741448" y="1363056"/>
                    </a:cubicBezTo>
                    <a:cubicBezTo>
                      <a:pt x="-761386" y="327941"/>
                      <a:pt x="434747" y="-477148"/>
                      <a:pt x="741448" y="327941"/>
                    </a:cubicBezTo>
                    <a:close/>
                  </a:path>
                </a:pathLst>
              </a:custGeom>
              <a:solidFill>
                <a:srgbClr val="FE978C"/>
              </a:solidFill>
              <a:ln>
                <a:noFill/>
              </a:ln>
              <a:scene3d>
                <a:camera prst="orthographicFront">
                  <a:rot lat="0" lon="0" rev="540000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bg1">
                      <a:lumMod val="50000"/>
                    </a:schemeClr>
                  </a:solidFill>
                  <a:latin charset="-122" pitchFamily="34" typeface="微软雅黑"/>
                  <a:ea charset="-122" pitchFamily="34" typeface="微软雅黑"/>
                </a:endParaRPr>
              </a:p>
            </p:txBody>
          </p:sp>
          <p:sp>
            <p:nvSpPr>
              <p:cNvPr id="39" name="心形 17"/>
              <p:cNvSpPr/>
              <p:nvPr/>
            </p:nvSpPr>
            <p:spPr>
              <a:xfrm>
                <a:off x="3463867" y="3788423"/>
                <a:ext cx="741787" cy="1363056"/>
              </a:xfrm>
              <a:custGeom>
                <a:gdLst>
                  <a:gd fmla="*/ 741448 w 741787" name="connsiteX0"/>
                  <a:gd fmla="*/ 327941 h 1363056" name="connsiteY0"/>
                  <a:gd fmla="*/ 741448 w 741787" name="connsiteX1"/>
                  <a:gd fmla="*/ 1363056 h 1363056" name="connsiteY1"/>
                  <a:gd fmla="*/ 741448 w 741787" name="connsiteX2"/>
                  <a:gd fmla="*/ 327941 h 1363056" name="connsiteY2"/>
                </a:gdLst>
                <a:cxnLst>
                  <a:cxn ang="0">
                    <a:pos x="connsiteX0" y="connsiteY0"/>
                  </a:cxn>
                  <a:cxn ang="0">
                    <a:pos x="connsiteX1" y="connsiteY1"/>
                  </a:cxn>
                  <a:cxn ang="0">
                    <a:pos x="connsiteX2" y="connsiteY2"/>
                  </a:cxn>
                </a:cxnLst>
                <a:rect b="b" l="l" r="r" t="t"/>
                <a:pathLst>
                  <a:path h="1363056" w="741787">
                    <a:moveTo>
                      <a:pt x="741448" y="327941"/>
                    </a:moveTo>
                    <a:cubicBezTo>
                      <a:pt x="742304" y="899098"/>
                      <a:pt x="741249" y="512051"/>
                      <a:pt x="741448" y="1363056"/>
                    </a:cubicBezTo>
                    <a:cubicBezTo>
                      <a:pt x="-761386" y="327941"/>
                      <a:pt x="434747" y="-477148"/>
                      <a:pt x="741448" y="327941"/>
                    </a:cubicBezTo>
                    <a:close/>
                  </a:path>
                </a:pathLst>
              </a:custGeom>
              <a:solidFill>
                <a:srgbClr val="FE978C"/>
              </a:solidFill>
              <a:ln>
                <a:noFill/>
              </a:ln>
              <a:scene3d>
                <a:camera prst="orthographicFront">
                  <a:rot lat="0" lon="0" rev="540000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bg1">
                      <a:lumMod val="50000"/>
                    </a:schemeClr>
                  </a:solidFill>
                  <a:latin charset="-122" pitchFamily="34" typeface="微软雅黑"/>
                  <a:ea charset="-122" pitchFamily="34" typeface="微软雅黑"/>
                </a:endParaRPr>
              </a:p>
            </p:txBody>
          </p:sp>
        </p:grpSp>
        <p:grpSp>
          <p:nvGrpSpPr>
            <p:cNvPr id="40" name="组合 39"/>
            <p:cNvGrpSpPr/>
            <p:nvPr/>
          </p:nvGrpSpPr>
          <p:grpSpPr>
            <a:xfrm>
              <a:off x="844256" y="2715766"/>
              <a:ext cx="2639983" cy="770065"/>
              <a:chOff x="821899" y="3826737"/>
              <a:chExt cx="2639983" cy="770065"/>
            </a:xfrm>
          </p:grpSpPr>
          <p:grpSp>
            <p:nvGrpSpPr>
              <p:cNvPr id="41" name="组合 44"/>
              <p:cNvGrpSpPr/>
              <p:nvPr/>
            </p:nvGrpSpPr>
            <p:grpSpPr>
              <a:xfrm flipH="1">
                <a:off x="821899" y="4133252"/>
                <a:ext cx="2184400" cy="377414"/>
                <a:chOff x="-362770" y="3102960"/>
                <a:chExt cx="2183514" cy="377414"/>
              </a:xfrm>
            </p:grpSpPr>
            <p:sp>
              <p:nvSpPr>
                <p:cNvPr id="44" name="TextBox 11"/>
                <p:cNvSpPr txBox="1">
                  <a:spLocks noChangeArrowheads="1"/>
                </p:cNvSpPr>
                <p:nvPr/>
              </p:nvSpPr>
              <p:spPr bwMode="auto">
                <a:xfrm>
                  <a:off x="675034" y="3102960"/>
                  <a:ext cx="1145710" cy="373764"/>
                </a:xfrm>
                <a:prstGeom prst="rect">
                  <a:avLst/>
                </a:prstGeom>
                <a:noFill/>
                <a:ln>
                  <a:noFill/>
                </a:ln>
                <a:extLst/>
              </p:spPr>
              <p:txBody>
                <a:bodyPr>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kern="0" lang="zh-CN" smtClean="0" sz="1400">
                      <a:solidFill>
                        <a:schemeClr val="bg1">
                          <a:lumMod val="50000"/>
                        </a:schemeClr>
                      </a:solidFill>
                      <a:latin charset="-122" pitchFamily="34" typeface="微软雅黑"/>
                      <a:ea charset="-122" pitchFamily="34" typeface="微软雅黑"/>
                    </a:rPr>
                    <a:t>点击添加文本    </a:t>
                  </a:r>
                </a:p>
                <a:p>
                  <a:pPr eaLnBrk="1" hangingPunct="1">
                    <a:defRPr/>
                  </a:pPr>
                  <a:r>
                    <a:rPr altLang="en-US" kern="0" lang="zh-CN" smtClean="0" sz="1400">
                      <a:solidFill>
                        <a:schemeClr val="bg1">
                          <a:lumMod val="50000"/>
                        </a:schemeClr>
                      </a:solidFill>
                      <a:latin charset="-122" pitchFamily="34" typeface="微软雅黑"/>
                      <a:ea charset="-122" pitchFamily="34" typeface="微软雅黑"/>
                    </a:rPr>
                    <a:t>点击添加文本</a:t>
                  </a:r>
                </a:p>
              </p:txBody>
            </p:sp>
            <p:sp>
              <p:nvSpPr>
                <p:cNvPr id="45" name="TextBox 11"/>
                <p:cNvSpPr txBox="1">
                  <a:spLocks noChangeArrowheads="1"/>
                </p:cNvSpPr>
                <p:nvPr/>
              </p:nvSpPr>
              <p:spPr bwMode="auto">
                <a:xfrm>
                  <a:off x="-362770" y="3102960"/>
                  <a:ext cx="1145710" cy="373764"/>
                </a:xfrm>
                <a:prstGeom prst="rect">
                  <a:avLst/>
                </a:prstGeom>
                <a:noFill/>
                <a:ln>
                  <a:noFill/>
                </a:ln>
                <a:extLst/>
              </p:spPr>
              <p:txBody>
                <a:bodyPr>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kern="0" lang="zh-CN" smtClean="0" sz="1400">
                      <a:solidFill>
                        <a:schemeClr val="bg1">
                          <a:lumMod val="50000"/>
                        </a:schemeClr>
                      </a:solidFill>
                      <a:latin charset="-122" pitchFamily="34" typeface="微软雅黑"/>
                      <a:ea charset="-122" pitchFamily="34" typeface="微软雅黑"/>
                    </a:rPr>
                    <a:t>点击添加文本    </a:t>
                  </a:r>
                </a:p>
                <a:p>
                  <a:pPr eaLnBrk="1" hangingPunct="1">
                    <a:defRPr/>
                  </a:pPr>
                  <a:r>
                    <a:rPr altLang="en-US" kern="0" lang="zh-CN" smtClean="0" sz="1400">
                      <a:solidFill>
                        <a:schemeClr val="bg1">
                          <a:lumMod val="50000"/>
                        </a:schemeClr>
                      </a:solidFill>
                      <a:latin charset="-122" pitchFamily="34" typeface="微软雅黑"/>
                      <a:ea charset="-122" pitchFamily="34" typeface="微软雅黑"/>
                    </a:rPr>
                    <a:t>点击添加文本</a:t>
                  </a:r>
                </a:p>
              </p:txBody>
            </p:sp>
          </p:grpSp>
          <p:sp>
            <p:nvSpPr>
              <p:cNvPr id="42" name="TextBox 11"/>
              <p:cNvSpPr txBox="1">
                <a:spLocks noChangeArrowheads="1"/>
              </p:cNvSpPr>
              <p:nvPr/>
            </p:nvSpPr>
            <p:spPr bwMode="auto">
              <a:xfrm flipH="1">
                <a:off x="860810" y="3826737"/>
                <a:ext cx="1456585" cy="373764"/>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kern="0" lang="zh-CN" smtClean="0" sz="2800">
                    <a:solidFill>
                      <a:schemeClr val="bg1">
                        <a:lumMod val="50000"/>
                      </a:schemeClr>
                    </a:solidFill>
                    <a:latin charset="-122" pitchFamily="34" typeface="微软雅黑"/>
                    <a:ea charset="-122" pitchFamily="34" typeface="微软雅黑"/>
                  </a:rPr>
                  <a:t>标题文字</a:t>
                </a:r>
              </a:p>
            </p:txBody>
          </p:sp>
          <p:cxnSp>
            <p:nvCxnSpPr>
              <p:cNvPr id="43" name="直接连接符 42"/>
              <p:cNvCxnSpPr/>
              <p:nvPr/>
            </p:nvCxnSpPr>
            <p:spPr>
              <a:xfrm flipH="1">
                <a:off x="868640" y="4596802"/>
                <a:ext cx="2593242" cy="0"/>
              </a:xfrm>
              <a:prstGeom prst="line">
                <a:avLst/>
              </a:prstGeom>
              <a:ln w="12700">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val="2481407489"/>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par>
                                <p:cTn fill="hold" id="10" nodeType="withEffect" presetClass="entr" presetID="22" presetSubtype="8">
                                  <p:stCondLst>
                                    <p:cond delay="100"/>
                                  </p:stCondLst>
                                  <p:childTnLst>
                                    <p:set>
                                      <p:cBhvr>
                                        <p:cTn dur="1" fill="hold" id="11">
                                          <p:stCondLst>
                                            <p:cond delay="0"/>
                                          </p:stCondLst>
                                        </p:cTn>
                                        <p:tgtEl>
                                          <p:spTgt spid="3"/>
                                        </p:tgtEl>
                                        <p:attrNameLst>
                                          <p:attrName>style.visibility</p:attrName>
                                        </p:attrNameLst>
                                      </p:cBhvr>
                                      <p:to>
                                        <p:strVal val="visible"/>
                                      </p:to>
                                    </p:set>
                                    <p:animEffect filter="wipe(left)" transition="in">
                                      <p:cBhvr>
                                        <p:cTn dur="500" id="12"/>
                                        <p:tgtEl>
                                          <p:spTgt spid="3"/>
                                        </p:tgtEl>
                                      </p:cBhvr>
                                    </p:animEffect>
                                  </p:childTnLst>
                                </p:cTn>
                              </p:par>
                              <p:par>
                                <p:cTn fill="hold" grpId="0" id="13" nodeType="withEffect" presetClass="entr" presetID="10" presetSubtype="0">
                                  <p:stCondLst>
                                    <p:cond delay="250"/>
                                  </p:stCondLst>
                                  <p:childTnLst>
                                    <p:set>
                                      <p:cBhvr>
                                        <p:cTn dur="1" fill="hold" id="14">
                                          <p:stCondLst>
                                            <p:cond delay="0"/>
                                          </p:stCondLst>
                                        </p:cTn>
                                        <p:tgtEl>
                                          <p:spTgt spid="2"/>
                                        </p:tgtEl>
                                        <p:attrNameLst>
                                          <p:attrName>style.visibility</p:attrName>
                                        </p:attrNameLst>
                                      </p:cBhvr>
                                      <p:to>
                                        <p:strVal val="visible"/>
                                      </p:to>
                                    </p:set>
                                    <p:animEffect filter="fade" transition="in">
                                      <p:cBhvr>
                                        <p:cTn dur="500" id="15"/>
                                        <p:tgtEl>
                                          <p:spTgt spid="2"/>
                                        </p:tgtEl>
                                      </p:cBhvr>
                                    </p:animEffect>
                                  </p:childTnLst>
                                </p:cTn>
                              </p:par>
                            </p:childTnLst>
                          </p:cTn>
                        </p:par>
                        <p:par>
                          <p:cTn fill="hold" id="16" nodeType="afterGroup">
                            <p:stCondLst>
                              <p:cond delay="750"/>
                            </p:stCondLst>
                            <p:childTnLst>
                              <p:par>
                                <p:cTn fill="hold" id="17" nodeType="afterEffect" presetClass="entr" presetID="42" presetSubtype="0">
                                  <p:stCondLst>
                                    <p:cond delay="0"/>
                                  </p:stCondLst>
                                  <p:childTnLst>
                                    <p:set>
                                      <p:cBhvr>
                                        <p:cTn dur="1" fill="hold" id="18">
                                          <p:stCondLst>
                                            <p:cond delay="0"/>
                                          </p:stCondLst>
                                        </p:cTn>
                                        <p:tgtEl>
                                          <p:spTgt spid="4"/>
                                        </p:tgtEl>
                                        <p:attrNameLst>
                                          <p:attrName>style.visibility</p:attrName>
                                        </p:attrNameLst>
                                      </p:cBhvr>
                                      <p:to>
                                        <p:strVal val="visible"/>
                                      </p:to>
                                    </p:set>
                                    <p:animEffect filter="fade" transition="in">
                                      <p:cBhvr>
                                        <p:cTn dur="1000" id="19"/>
                                        <p:tgtEl>
                                          <p:spTgt spid="4"/>
                                        </p:tgtEl>
                                      </p:cBhvr>
                                    </p:animEffect>
                                    <p:anim calcmode="lin" valueType="num">
                                      <p:cBhvr>
                                        <p:cTn dur="1000" fill="hold" id="20"/>
                                        <p:tgtEl>
                                          <p:spTgt spid="4"/>
                                        </p:tgtEl>
                                        <p:attrNameLst>
                                          <p:attrName>ppt_x</p:attrName>
                                        </p:attrNameLst>
                                      </p:cBhvr>
                                      <p:tavLst>
                                        <p:tav tm="0">
                                          <p:val>
                                            <p:strVal val="#ppt_x"/>
                                          </p:val>
                                        </p:tav>
                                        <p:tav tm="100000">
                                          <p:val>
                                            <p:strVal val="#ppt_x"/>
                                          </p:val>
                                        </p:tav>
                                      </p:tavLst>
                                    </p:anim>
                                    <p:anim calcmode="lin" valueType="num">
                                      <p:cBhvr>
                                        <p:cTn dur="1000" fill="hold" id="21"/>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GENSWF_OUTPUT_FILE_NAME" val="28"/>
  <p:tag name="ISPRING_ULTRA_SCORM_TRACKING_SLIDES" val="1"/>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10.xml><?xml version="1.0" encoding="utf-8"?>
<a:theme xmlns:r="http://schemas.openxmlformats.org/officeDocument/2006/relationships" xmlns:a="http://schemas.openxmlformats.org/drawingml/2006/main" na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1.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1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5.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6.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7.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8.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9.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自定义</PresentationFormat>
  <Paragraphs>278</Paragraphs>
  <Slides>27</Slides>
  <Notes>27</Notes>
  <TotalTime>1096</TotalTime>
  <HiddenSlides>0</HiddenSlides>
  <MMClips>0</MMClips>
  <ScaleCrop>0</ScaleCrop>
  <HeadingPairs>
    <vt:vector baseType="variant" size="6">
      <vt:variant>
        <vt:lpstr>Fonts used</vt:lpstr>
      </vt:variant>
      <vt:variant>
        <vt:i4>17</vt:i4>
      </vt:variant>
      <vt:variant>
        <vt:lpstr>Theme</vt:lpstr>
      </vt:variant>
      <vt:variant>
        <vt:i4>1</vt:i4>
      </vt:variant>
      <vt:variant>
        <vt:lpstr>Slide Titles</vt:lpstr>
      </vt:variant>
      <vt:variant>
        <vt:i4>27</vt:i4>
      </vt:variant>
    </vt:vector>
  </HeadingPairs>
  <TitlesOfParts>
    <vt:vector baseType="lpstr" size="45">
      <vt:lpstr>Arial</vt:lpstr>
      <vt:lpstr>等线 Light</vt:lpstr>
      <vt:lpstr>等线</vt:lpstr>
      <vt:lpstr>Calibri</vt:lpstr>
      <vt:lpstr>宋体</vt:lpstr>
      <vt:lpstr>Impact</vt:lpstr>
      <vt:lpstr>Signika</vt:lpstr>
      <vt:lpstr>Open Sans Extrabold</vt:lpstr>
      <vt:lpstr>LiHei Pro</vt:lpstr>
      <vt:lpstr>迷你简汉真广标</vt:lpstr>
      <vt:lpstr>ITC Avant Garde Std Bk</vt:lpstr>
      <vt:lpstr>Calibri Light</vt:lpstr>
      <vt:lpstr>Source Han Sans ExtraLight</vt:lpstr>
      <vt:lpstr>微软雅黑</vt:lpstr>
      <vt:lpstr>Impact MT Std</vt:lpstr>
      <vt:lpstr>方正中等线简体</vt:lpstr>
      <vt:lpstr>Roboto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2015-12-01T09:06:39Z</dcterms:created>
  <cp:lastModifiedBy>优品PPT</cp:lastModifiedBy>
  <dcterms:modified xsi:type="dcterms:W3CDTF">2021-08-20T11:13:30Z</dcterms:modified>
  <cp:revision>896</cp:revision>
  <dc:title>PowerPoint 演示文稿</dc:title>
</cp:coreProperties>
</file>